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50"/>
  </p:notesMasterIdLst>
  <p:sldIdLst>
    <p:sldId id="256" r:id="rId2"/>
    <p:sldId id="297" r:id="rId3"/>
    <p:sldId id="292" r:id="rId4"/>
    <p:sldId id="258" r:id="rId5"/>
    <p:sldId id="299" r:id="rId6"/>
    <p:sldId id="259" r:id="rId7"/>
    <p:sldId id="298" r:id="rId8"/>
    <p:sldId id="296" r:id="rId9"/>
    <p:sldId id="291" r:id="rId10"/>
    <p:sldId id="260" r:id="rId11"/>
    <p:sldId id="293" r:id="rId12"/>
    <p:sldId id="261" r:id="rId13"/>
    <p:sldId id="262" r:id="rId14"/>
    <p:sldId id="288" r:id="rId15"/>
    <p:sldId id="263" r:id="rId16"/>
    <p:sldId id="287" r:id="rId17"/>
    <p:sldId id="264" r:id="rId18"/>
    <p:sldId id="294" r:id="rId19"/>
    <p:sldId id="265" r:id="rId20"/>
    <p:sldId id="295" r:id="rId21"/>
    <p:sldId id="266" r:id="rId22"/>
    <p:sldId id="267" r:id="rId23"/>
    <p:sldId id="286" r:id="rId24"/>
    <p:sldId id="268" r:id="rId25"/>
    <p:sldId id="269" r:id="rId26"/>
    <p:sldId id="270" r:id="rId27"/>
    <p:sldId id="271" r:id="rId28"/>
    <p:sldId id="289" r:id="rId29"/>
    <p:sldId id="290" r:id="rId30"/>
    <p:sldId id="272" r:id="rId31"/>
    <p:sldId id="273" r:id="rId32"/>
    <p:sldId id="274" r:id="rId33"/>
    <p:sldId id="275" r:id="rId34"/>
    <p:sldId id="276" r:id="rId35"/>
    <p:sldId id="277" r:id="rId36"/>
    <p:sldId id="278" r:id="rId37"/>
    <p:sldId id="283" r:id="rId38"/>
    <p:sldId id="284" r:id="rId39"/>
    <p:sldId id="285" r:id="rId40"/>
    <p:sldId id="279" r:id="rId41"/>
    <p:sldId id="282" r:id="rId42"/>
    <p:sldId id="280" r:id="rId43"/>
    <p:sldId id="300" r:id="rId44"/>
    <p:sldId id="304" r:id="rId45"/>
    <p:sldId id="305" r:id="rId46"/>
    <p:sldId id="303" r:id="rId47"/>
    <p:sldId id="301" r:id="rId48"/>
    <p:sldId id="302" r:id="rId49"/>
  </p:sldIdLst>
  <p:sldSz cx="9144000" cy="5143500" type="screen16x9"/>
  <p:notesSz cx="6858000" cy="9144000"/>
  <p:embeddedFontLst>
    <p:embeddedFont>
      <p:font typeface="Roboto" panose="020B0604020202020204" charset="0"/>
      <p:regular r:id="rId51"/>
      <p:bold r:id="rId52"/>
      <p:italic r:id="rId53"/>
      <p:boldItalic r:id="rId54"/>
    </p:embeddedFont>
    <p:embeddedFont>
      <p:font typeface="PT Sans" panose="020B0604020202020204" charset="0"/>
      <p:regular r:id="rId55"/>
      <p:bold r:id="rId56"/>
      <p:italic r:id="rId57"/>
      <p:boldItalic r:id="rId58"/>
    </p:embeddedFont>
    <p:embeddedFont>
      <p:font typeface="Playfair Display" panose="020B0604020202020204" charset="0"/>
      <p:regular r:id="rId59"/>
      <p:bold r:id="rId60"/>
      <p:italic r:id="rId61"/>
      <p:boldItalic r:id="rId62"/>
    </p:embeddedFont>
    <p:embeddedFont>
      <p:font typeface="Raleway" panose="020B0604020202020204" charset="0"/>
      <p:regular r:id="rId63"/>
      <p:bold r:id="rId64"/>
      <p:italic r:id="rId65"/>
      <p:boldItalic r:id="rId66"/>
    </p:embeddedFont>
    <p:embeddedFont>
      <p:font typeface="Raleway Medium" panose="020B0604020202020204" charset="0"/>
      <p:regular r:id="rId67"/>
      <p:bold r:id="rId68"/>
      <p:italic r:id="rId69"/>
      <p:boldItalic r:id="rId70"/>
    </p:embeddedFont>
    <p:embeddedFont>
      <p:font typeface="Arial Rounded MT Bold" panose="020F0704030504030204" pitchFamily="34" charset="0"/>
      <p:regular r:id="rId71"/>
    </p:embeddedFont>
    <p:embeddedFont>
      <p:font typeface="Palace Script MT" panose="030303020206070C0B05" pitchFamily="66" charset="0"/>
      <p:italic r:id="rId72"/>
    </p:embeddedFont>
    <p:embeddedFont>
      <p:font typeface="Krona One" panose="020B0604020202020204" charset="0"/>
      <p:regular r:id="rId73"/>
    </p:embeddedFont>
    <p:embeddedFont>
      <p:font typeface="맑은 고딕" panose="020B0503020000020004" pitchFamily="34" charset="-127"/>
      <p:regular r:id="rId74"/>
      <p:bold r:id="rId75"/>
    </p:embeddedFont>
    <p:embeddedFont>
      <p:font typeface="Bellefair" panose="020B0604020202020204" charset="0"/>
      <p:regular r:id="rId7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C27B"/>
    <a:srgbClr val="C29934"/>
    <a:srgbClr val="EEB245"/>
    <a:srgbClr val="E5E5E5"/>
    <a:srgbClr val="C99F4A"/>
    <a:srgbClr val="F9E78A"/>
    <a:srgbClr val="B6852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10EF2A5-4081-45DC-8802-BC00196F4236}">
  <a:tblStyle styleId="{710EF2A5-4081-45DC-8802-BC00196F4236}"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FDDB43A-5493-411F-A698-F29BE047C880}"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707" autoAdjust="0"/>
  </p:normalViewPr>
  <p:slideViewPr>
    <p:cSldViewPr snapToGrid="0">
      <p:cViewPr>
        <p:scale>
          <a:sx n="84" d="100"/>
          <a:sy n="84" d="100"/>
        </p:scale>
        <p:origin x="1554" y="534"/>
      </p:cViewPr>
      <p:guideLst>
        <p:guide orient="horz" pos="1620"/>
        <p:guide pos="2880"/>
      </p:guideLst>
    </p:cSldViewPr>
  </p:slideViewPr>
  <p:outlineViewPr>
    <p:cViewPr>
      <p:scale>
        <a:sx n="33" d="100"/>
        <a:sy n="33" d="100"/>
      </p:scale>
      <p:origin x="0" y="-1482"/>
    </p:cViewPr>
  </p:outlineViewPr>
  <p:notesTextViewPr>
    <p:cViewPr>
      <p:scale>
        <a:sx n="1" d="1"/>
        <a:sy n="1" d="1"/>
      </p:scale>
      <p:origin x="0" y="0"/>
    </p:cViewPr>
  </p:notesTextViewPr>
  <p:sorterViewPr>
    <p:cViewPr>
      <p:scale>
        <a:sx n="52" d="100"/>
        <a:sy n="52" d="100"/>
      </p:scale>
      <p:origin x="0" y="-3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font" Target="fonts/font13.fntdata"/><Relationship Id="rId68" Type="http://schemas.openxmlformats.org/officeDocument/2006/relationships/font" Target="fonts/font18.fntdata"/><Relationship Id="rId76" Type="http://schemas.openxmlformats.org/officeDocument/2006/relationships/font" Target="fonts/font26.fntdata"/><Relationship Id="rId7" Type="http://schemas.openxmlformats.org/officeDocument/2006/relationships/slide" Target="slides/slide6.xml"/><Relationship Id="rId71" Type="http://schemas.openxmlformats.org/officeDocument/2006/relationships/font" Target="fonts/font21.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font" Target="fonts/font16.fntdata"/><Relationship Id="rId74" Type="http://schemas.openxmlformats.org/officeDocument/2006/relationships/font" Target="fonts/font24.fntdata"/><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font" Target="fonts/font15.fntdata"/><Relationship Id="rId73" Type="http://schemas.openxmlformats.org/officeDocument/2006/relationships/font" Target="fonts/font23.fntdata"/><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4" Type="http://schemas.openxmlformats.org/officeDocument/2006/relationships/font" Target="fonts/font14.fntdata"/><Relationship Id="rId69" Type="http://schemas.openxmlformats.org/officeDocument/2006/relationships/font" Target="fonts/font19.fntdata"/><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fntdata"/><Relationship Id="rId72" Type="http://schemas.openxmlformats.org/officeDocument/2006/relationships/font" Target="fonts/font22.fntdata"/><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9.fntdata"/><Relationship Id="rId67"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font" Target="fonts/font12.fntdata"/><Relationship Id="rId70" Type="http://schemas.openxmlformats.org/officeDocument/2006/relationships/font" Target="fonts/font20.fntdata"/><Relationship Id="rId75" Type="http://schemas.openxmlformats.org/officeDocument/2006/relationships/font" Target="fonts/font2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17529059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g10a2ff05e56_1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8" name="Google Shape;778;g10a2ff05e56_1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3380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10ad28241b8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10ad28241b8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0017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g10a2d6c937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6" name="Google Shape;866;g10a2d6c937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0998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10b41820efe_0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10b41820efe_0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6889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5"/>
        <p:cNvGrpSpPr/>
        <p:nvPr/>
      </p:nvGrpSpPr>
      <p:grpSpPr>
        <a:xfrm>
          <a:off x="0" y="0"/>
          <a:ext cx="0" cy="0"/>
          <a:chOff x="0" y="0"/>
          <a:chExt cx="0" cy="0"/>
        </a:xfrm>
      </p:grpSpPr>
      <p:sp>
        <p:nvSpPr>
          <p:cNvPr id="1876" name="Google Shape;1876;g8d44b15066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7" name="Google Shape;1877;g8d44b15066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6970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g10a2ff05e56_1_1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8" name="Google Shape;908;g10a2ff05e56_1_1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4295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8"/>
        <p:cNvGrpSpPr/>
        <p:nvPr/>
      </p:nvGrpSpPr>
      <p:grpSpPr>
        <a:xfrm>
          <a:off x="0" y="0"/>
          <a:ext cx="0" cy="0"/>
          <a:chOff x="0" y="0"/>
          <a:chExt cx="0" cy="0"/>
        </a:xfrm>
      </p:grpSpPr>
      <p:sp>
        <p:nvSpPr>
          <p:cNvPr id="2289" name="Google Shape;2289;g8d44b15066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0" name="Google Shape;2290;g8d44b15066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6272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g10b41820efe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1" name="Google Shape;941;g10b41820efe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7546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10d367b27e5_1_9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10d367b27e5_1_9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7309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7"/>
        <p:cNvGrpSpPr/>
        <p:nvPr/>
      </p:nvGrpSpPr>
      <p:grpSpPr>
        <a:xfrm>
          <a:off x="0" y="0"/>
          <a:ext cx="0" cy="0"/>
          <a:chOff x="0" y="0"/>
          <a:chExt cx="0" cy="0"/>
        </a:xfrm>
      </p:grpSpPr>
      <p:sp>
        <p:nvSpPr>
          <p:cNvPr id="978" name="Google Shape;978;g10b41820efe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9" name="Google Shape;979;g10b41820efe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79092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g10ad28241b8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5" name="Google Shape;855;g10ad28241b8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6856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gdd876a86d7_3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4" name="Google Shape;784;gdd876a86d7_3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45651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1"/>
        <p:cNvGrpSpPr/>
        <p:nvPr/>
      </p:nvGrpSpPr>
      <p:grpSpPr>
        <a:xfrm>
          <a:off x="0" y="0"/>
          <a:ext cx="0" cy="0"/>
          <a:chOff x="0" y="0"/>
          <a:chExt cx="0" cy="0"/>
        </a:xfrm>
      </p:grpSpPr>
      <p:sp>
        <p:nvSpPr>
          <p:cNvPr id="1022" name="Google Shape;1022;g10b41820efe_0_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3" name="Google Shape;1023;g10b41820efe_0_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7786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Google Shape;1037;g10b41820efe_0_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8" name="Google Shape;1038;g10b41820efe_0_2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90876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2"/>
        <p:cNvGrpSpPr/>
        <p:nvPr/>
      </p:nvGrpSpPr>
      <p:grpSpPr>
        <a:xfrm>
          <a:off x="0" y="0"/>
          <a:ext cx="0" cy="0"/>
          <a:chOff x="0" y="0"/>
          <a:chExt cx="0" cy="0"/>
        </a:xfrm>
      </p:grpSpPr>
      <p:sp>
        <p:nvSpPr>
          <p:cNvPr id="2463" name="Google Shape;2463;g8ed22aa031_0_24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4" name="Google Shape;2464;g8ed22aa031_0_24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24599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g10b41820efe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8" name="Google Shape;1058;g10b41820efe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84632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6"/>
        <p:cNvGrpSpPr/>
        <p:nvPr/>
      </p:nvGrpSpPr>
      <p:grpSpPr>
        <a:xfrm>
          <a:off x="0" y="0"/>
          <a:ext cx="0" cy="0"/>
          <a:chOff x="0" y="0"/>
          <a:chExt cx="0" cy="0"/>
        </a:xfrm>
      </p:grpSpPr>
      <p:sp>
        <p:nvSpPr>
          <p:cNvPr id="1117" name="Google Shape;1117;g108be1ca535_0_28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8" name="Google Shape;1118;g108be1ca535_0_28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75461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1"/>
        <p:cNvGrpSpPr/>
        <p:nvPr/>
      </p:nvGrpSpPr>
      <p:grpSpPr>
        <a:xfrm>
          <a:off x="0" y="0"/>
          <a:ext cx="0" cy="0"/>
          <a:chOff x="0" y="0"/>
          <a:chExt cx="0" cy="0"/>
        </a:xfrm>
      </p:grpSpPr>
      <p:sp>
        <p:nvSpPr>
          <p:cNvPr id="1182" name="Google Shape;1182;g10b41820efe_0_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3" name="Google Shape;1183;g10b41820efe_0_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26464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g10b41820efe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7" name="Google Shape;1207;g10b41820efe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42498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5"/>
        <p:cNvGrpSpPr/>
        <p:nvPr/>
      </p:nvGrpSpPr>
      <p:grpSpPr>
        <a:xfrm>
          <a:off x="0" y="0"/>
          <a:ext cx="0" cy="0"/>
          <a:chOff x="0" y="0"/>
          <a:chExt cx="0" cy="0"/>
        </a:xfrm>
      </p:grpSpPr>
      <p:sp>
        <p:nvSpPr>
          <p:cNvPr id="1596" name="Google Shape;1596;g8d44b15066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7" name="Google Shape;1597;g8d44b15066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13389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g8d44b15066_0_7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2" name="Google Shape;742;g8d44b15066_0_7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29636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6"/>
        <p:cNvGrpSpPr/>
        <p:nvPr/>
      </p:nvGrpSpPr>
      <p:grpSpPr>
        <a:xfrm>
          <a:off x="0" y="0"/>
          <a:ext cx="0" cy="0"/>
          <a:chOff x="0" y="0"/>
          <a:chExt cx="0" cy="0"/>
        </a:xfrm>
      </p:grpSpPr>
      <p:sp>
        <p:nvSpPr>
          <p:cNvPr id="1257" name="Google Shape;1257;g10b41820efe_0_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8" name="Google Shape;1258;g10b41820efe_0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1860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g8d44b15066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8" name="Google Shape;898;g8d44b15066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24893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4"/>
        <p:cNvGrpSpPr/>
        <p:nvPr/>
      </p:nvGrpSpPr>
      <p:grpSpPr>
        <a:xfrm>
          <a:off x="0" y="0"/>
          <a:ext cx="0" cy="0"/>
          <a:chOff x="0" y="0"/>
          <a:chExt cx="0" cy="0"/>
        </a:xfrm>
      </p:grpSpPr>
      <p:sp>
        <p:nvSpPr>
          <p:cNvPr id="1275" name="Google Shape;1275;g10b41820efe_0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6" name="Google Shape;1276;g10b41820efe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21600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4"/>
        <p:cNvGrpSpPr/>
        <p:nvPr/>
      </p:nvGrpSpPr>
      <p:grpSpPr>
        <a:xfrm>
          <a:off x="0" y="0"/>
          <a:ext cx="0" cy="0"/>
          <a:chOff x="0" y="0"/>
          <a:chExt cx="0" cy="0"/>
        </a:xfrm>
      </p:grpSpPr>
      <p:sp>
        <p:nvSpPr>
          <p:cNvPr id="1285" name="Google Shape;1285;g10b41820efe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6" name="Google Shape;1286;g10b41820efe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5697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9"/>
        <p:cNvGrpSpPr/>
        <p:nvPr/>
      </p:nvGrpSpPr>
      <p:grpSpPr>
        <a:xfrm>
          <a:off x="0" y="0"/>
          <a:ext cx="0" cy="0"/>
          <a:chOff x="0" y="0"/>
          <a:chExt cx="0" cy="0"/>
        </a:xfrm>
      </p:grpSpPr>
      <p:sp>
        <p:nvSpPr>
          <p:cNvPr id="1300" name="Google Shape;1300;g10b41820efe_0_3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1" name="Google Shape;1301;g10b41820efe_0_3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70359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6"/>
        <p:cNvGrpSpPr/>
        <p:nvPr/>
      </p:nvGrpSpPr>
      <p:grpSpPr>
        <a:xfrm>
          <a:off x="0" y="0"/>
          <a:ext cx="0" cy="0"/>
          <a:chOff x="0" y="0"/>
          <a:chExt cx="0" cy="0"/>
        </a:xfrm>
      </p:grpSpPr>
      <p:sp>
        <p:nvSpPr>
          <p:cNvPr id="1327" name="Google Shape;1327;g10b41820efe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8" name="Google Shape;1328;g10b41820efe_0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9880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8"/>
        <p:cNvGrpSpPr/>
        <p:nvPr/>
      </p:nvGrpSpPr>
      <p:grpSpPr>
        <a:xfrm>
          <a:off x="0" y="0"/>
          <a:ext cx="0" cy="0"/>
          <a:chOff x="0" y="0"/>
          <a:chExt cx="0" cy="0"/>
        </a:xfrm>
      </p:grpSpPr>
      <p:sp>
        <p:nvSpPr>
          <p:cNvPr id="1339" name="Google Shape;1339;g10b41820efe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0" name="Google Shape;1340;g10b41820efe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88920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7"/>
        <p:cNvGrpSpPr/>
        <p:nvPr/>
      </p:nvGrpSpPr>
      <p:grpSpPr>
        <a:xfrm>
          <a:off x="0" y="0"/>
          <a:ext cx="0" cy="0"/>
          <a:chOff x="0" y="0"/>
          <a:chExt cx="0" cy="0"/>
        </a:xfrm>
      </p:grpSpPr>
      <p:sp>
        <p:nvSpPr>
          <p:cNvPr id="1368" name="Google Shape;1368;g10b41820efe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9" name="Google Shape;1369;g10b41820efe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33165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5"/>
        <p:cNvGrpSpPr/>
        <p:nvPr/>
      </p:nvGrpSpPr>
      <p:grpSpPr>
        <a:xfrm>
          <a:off x="0" y="0"/>
          <a:ext cx="0" cy="0"/>
          <a:chOff x="0" y="0"/>
          <a:chExt cx="0" cy="0"/>
        </a:xfrm>
      </p:grpSpPr>
      <p:sp>
        <p:nvSpPr>
          <p:cNvPr id="1386" name="Google Shape;1386;g10a2ff05e56_1_1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7" name="Google Shape;1387;g10a2ff05e56_1_1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0885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4"/>
        <p:cNvGrpSpPr/>
        <p:nvPr/>
      </p:nvGrpSpPr>
      <p:grpSpPr>
        <a:xfrm>
          <a:off x="0" y="0"/>
          <a:ext cx="0" cy="0"/>
          <a:chOff x="0" y="0"/>
          <a:chExt cx="0" cy="0"/>
        </a:xfrm>
      </p:grpSpPr>
      <p:sp>
        <p:nvSpPr>
          <p:cNvPr id="5065" name="Google Shape;5065;ge536feb177_0_23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6" name="Google Shape;5066;ge536feb177_0_2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80115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5"/>
        <p:cNvGrpSpPr/>
        <p:nvPr/>
      </p:nvGrpSpPr>
      <p:grpSpPr>
        <a:xfrm>
          <a:off x="0" y="0"/>
          <a:ext cx="0" cy="0"/>
          <a:chOff x="0" y="0"/>
          <a:chExt cx="0" cy="0"/>
        </a:xfrm>
      </p:grpSpPr>
      <p:sp>
        <p:nvSpPr>
          <p:cNvPr id="1416" name="Google Shape;1416;g10b6d7c5025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7" name="Google Shape;1417;g10b6d7c5025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36469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5"/>
        <p:cNvGrpSpPr/>
        <p:nvPr/>
      </p:nvGrpSpPr>
      <p:grpSpPr>
        <a:xfrm>
          <a:off x="0" y="0"/>
          <a:ext cx="0" cy="0"/>
          <a:chOff x="0" y="0"/>
          <a:chExt cx="0" cy="0"/>
        </a:xfrm>
      </p:grpSpPr>
      <p:sp>
        <p:nvSpPr>
          <p:cNvPr id="1416" name="Google Shape;1416;g10b6d7c5025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7" name="Google Shape;1417;g10b6d7c5025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04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10b41820efe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10b41820efe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55306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5"/>
        <p:cNvGrpSpPr/>
        <p:nvPr/>
      </p:nvGrpSpPr>
      <p:grpSpPr>
        <a:xfrm>
          <a:off x="0" y="0"/>
          <a:ext cx="0" cy="0"/>
          <a:chOff x="0" y="0"/>
          <a:chExt cx="0" cy="0"/>
        </a:xfrm>
      </p:grpSpPr>
      <p:sp>
        <p:nvSpPr>
          <p:cNvPr id="1416" name="Google Shape;1416;g10b6d7c5025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7" name="Google Shape;1417;g10b6d7c5025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4469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5"/>
        <p:cNvGrpSpPr/>
        <p:nvPr/>
      </p:nvGrpSpPr>
      <p:grpSpPr>
        <a:xfrm>
          <a:off x="0" y="0"/>
          <a:ext cx="0" cy="0"/>
          <a:chOff x="0" y="0"/>
          <a:chExt cx="0" cy="0"/>
        </a:xfrm>
      </p:grpSpPr>
      <p:sp>
        <p:nvSpPr>
          <p:cNvPr id="1416" name="Google Shape;1416;g10b6d7c5025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7" name="Google Shape;1417;g10b6d7c5025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69396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9"/>
        <p:cNvGrpSpPr/>
        <p:nvPr/>
      </p:nvGrpSpPr>
      <p:grpSpPr>
        <a:xfrm>
          <a:off x="0" y="0"/>
          <a:ext cx="0" cy="0"/>
          <a:chOff x="0" y="0"/>
          <a:chExt cx="0" cy="0"/>
        </a:xfrm>
      </p:grpSpPr>
      <p:sp>
        <p:nvSpPr>
          <p:cNvPr id="9220" name="Google Shape;9220;g916fc677d7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21" name="Google Shape;9221;g916fc677d7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90834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94"/>
        <p:cNvGrpSpPr/>
        <p:nvPr/>
      </p:nvGrpSpPr>
      <p:grpSpPr>
        <a:xfrm>
          <a:off x="0" y="0"/>
          <a:ext cx="0" cy="0"/>
          <a:chOff x="0" y="0"/>
          <a:chExt cx="0" cy="0"/>
        </a:xfrm>
      </p:grpSpPr>
      <p:sp>
        <p:nvSpPr>
          <p:cNvPr id="9995" name="Google Shape;9995;g916fc677d7_5_7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96" name="Google Shape;9996;g916fc677d7_5_7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18535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33"/>
        <p:cNvGrpSpPr/>
        <p:nvPr/>
      </p:nvGrpSpPr>
      <p:grpSpPr>
        <a:xfrm>
          <a:off x="0" y="0"/>
          <a:ext cx="0" cy="0"/>
          <a:chOff x="0" y="0"/>
          <a:chExt cx="0" cy="0"/>
        </a:xfrm>
      </p:grpSpPr>
      <p:sp>
        <p:nvSpPr>
          <p:cNvPr id="9634" name="Google Shape;9634;g916fc677d7_5_4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35" name="Google Shape;9635;g916fc677d7_5_4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0901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10d367b27e5_1_9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10d367b27e5_1_9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1357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g10a2ff05e56_1_1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3" name="Google Shape;833;g10a2ff05e56_1_1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8977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g10d367b27e5_1_14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10d367b27e5_1_1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0740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10ad28241b8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10ad28241b8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4277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10a2ff05e56_1_1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5" name="Google Shape;845;g10a2ff05e56_1_1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0643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69924" y="92331"/>
            <a:ext cx="8992628" cy="5070322"/>
            <a:chOff x="-9231564" y="-809793"/>
            <a:chExt cx="6507438" cy="3669095"/>
          </a:xfrm>
        </p:grpSpPr>
        <p:sp>
          <p:nvSpPr>
            <p:cNvPr id="11" name="Google Shape;11;p2"/>
            <p:cNvSpPr/>
            <p:nvPr/>
          </p:nvSpPr>
          <p:spPr>
            <a:xfrm>
              <a:off x="-9231564" y="895623"/>
              <a:ext cx="53434" cy="41253"/>
            </a:xfrm>
            <a:custGeom>
              <a:avLst/>
              <a:gdLst/>
              <a:ahLst/>
              <a:cxnLst/>
              <a:rect l="l" t="t" r="r" b="b"/>
              <a:pathLst>
                <a:path w="1645" h="1270" extrusionOk="0">
                  <a:moveTo>
                    <a:pt x="817" y="0"/>
                  </a:moveTo>
                  <a:cubicBezTo>
                    <a:pt x="0" y="0"/>
                    <a:pt x="0" y="1270"/>
                    <a:pt x="817" y="1270"/>
                  </a:cubicBezTo>
                  <a:cubicBezTo>
                    <a:pt x="1645" y="1270"/>
                    <a:pt x="1645" y="0"/>
                    <a:pt x="817"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937915" y="-809793"/>
              <a:ext cx="53466" cy="41253"/>
            </a:xfrm>
            <a:custGeom>
              <a:avLst/>
              <a:gdLst/>
              <a:ahLst/>
              <a:cxnLst/>
              <a:rect l="l" t="t" r="r" b="b"/>
              <a:pathLst>
                <a:path w="1646" h="1270" extrusionOk="0">
                  <a:moveTo>
                    <a:pt x="828" y="1"/>
                  </a:moveTo>
                  <a:cubicBezTo>
                    <a:pt x="12" y="1"/>
                    <a:pt x="1" y="1270"/>
                    <a:pt x="828" y="1270"/>
                  </a:cubicBezTo>
                  <a:cubicBezTo>
                    <a:pt x="1645" y="1270"/>
                    <a:pt x="1645" y="1"/>
                    <a:pt x="828"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912210" y="176428"/>
              <a:ext cx="53109" cy="41253"/>
            </a:xfrm>
            <a:custGeom>
              <a:avLst/>
              <a:gdLst/>
              <a:ahLst/>
              <a:cxnLst/>
              <a:rect l="l" t="t" r="r" b="b"/>
              <a:pathLst>
                <a:path w="1635" h="1270" extrusionOk="0">
                  <a:moveTo>
                    <a:pt x="818" y="0"/>
                  </a:moveTo>
                  <a:cubicBezTo>
                    <a:pt x="1" y="0"/>
                    <a:pt x="1" y="1270"/>
                    <a:pt x="818" y="1270"/>
                  </a:cubicBezTo>
                  <a:cubicBezTo>
                    <a:pt x="1634" y="1270"/>
                    <a:pt x="1634"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023771" y="2750215"/>
              <a:ext cx="53076" cy="41253"/>
            </a:xfrm>
            <a:custGeom>
              <a:avLst/>
              <a:gdLst/>
              <a:ahLst/>
              <a:cxnLst/>
              <a:rect l="l" t="t" r="r" b="b"/>
              <a:pathLst>
                <a:path w="1634" h="1270" extrusionOk="0">
                  <a:moveTo>
                    <a:pt x="817" y="0"/>
                  </a:moveTo>
                  <a:cubicBezTo>
                    <a:pt x="0" y="0"/>
                    <a:pt x="0" y="1270"/>
                    <a:pt x="817" y="1270"/>
                  </a:cubicBezTo>
                  <a:cubicBezTo>
                    <a:pt x="1634" y="1270"/>
                    <a:pt x="1634" y="0"/>
                    <a:pt x="817"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014069" y="2078602"/>
              <a:ext cx="53466" cy="41253"/>
            </a:xfrm>
            <a:custGeom>
              <a:avLst/>
              <a:gdLst/>
              <a:ahLst/>
              <a:cxnLst/>
              <a:rect l="l" t="t" r="r" b="b"/>
              <a:pathLst>
                <a:path w="1646" h="1270" extrusionOk="0">
                  <a:moveTo>
                    <a:pt x="818" y="0"/>
                  </a:moveTo>
                  <a:cubicBezTo>
                    <a:pt x="1" y="0"/>
                    <a:pt x="1" y="1270"/>
                    <a:pt x="818" y="1270"/>
                  </a:cubicBezTo>
                  <a:cubicBezTo>
                    <a:pt x="1634" y="1270"/>
                    <a:pt x="1645"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520244" y="2670352"/>
              <a:ext cx="53466" cy="41253"/>
            </a:xfrm>
            <a:custGeom>
              <a:avLst/>
              <a:gdLst/>
              <a:ahLst/>
              <a:cxnLst/>
              <a:rect l="l" t="t" r="r" b="b"/>
              <a:pathLst>
                <a:path w="1646" h="1270" extrusionOk="0">
                  <a:moveTo>
                    <a:pt x="818" y="0"/>
                  </a:moveTo>
                  <a:cubicBezTo>
                    <a:pt x="1" y="0"/>
                    <a:pt x="1" y="1270"/>
                    <a:pt x="818" y="1270"/>
                  </a:cubicBezTo>
                  <a:cubicBezTo>
                    <a:pt x="1635" y="1270"/>
                    <a:pt x="1646"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918068" y="1809436"/>
              <a:ext cx="73486" cy="57264"/>
            </a:xfrm>
            <a:custGeom>
              <a:avLst/>
              <a:gdLst/>
              <a:ahLst/>
              <a:cxnLst/>
              <a:rect l="l" t="t" r="r" b="b"/>
              <a:pathLst>
                <a:path w="1646" h="1282" extrusionOk="0">
                  <a:moveTo>
                    <a:pt x="817" y="1"/>
                  </a:moveTo>
                  <a:cubicBezTo>
                    <a:pt x="0" y="1"/>
                    <a:pt x="0" y="1281"/>
                    <a:pt x="817" y="1281"/>
                  </a:cubicBezTo>
                  <a:cubicBezTo>
                    <a:pt x="1645" y="1281"/>
                    <a:pt x="1645" y="1"/>
                    <a:pt x="817"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710558" y="-720427"/>
              <a:ext cx="53109" cy="41253"/>
            </a:xfrm>
            <a:custGeom>
              <a:avLst/>
              <a:gdLst/>
              <a:ahLst/>
              <a:cxnLst/>
              <a:rect l="l" t="t" r="r" b="b"/>
              <a:pathLst>
                <a:path w="1635" h="1270" extrusionOk="0">
                  <a:moveTo>
                    <a:pt x="818" y="0"/>
                  </a:moveTo>
                  <a:cubicBezTo>
                    <a:pt x="1" y="0"/>
                    <a:pt x="1" y="1270"/>
                    <a:pt x="818" y="1270"/>
                  </a:cubicBezTo>
                  <a:cubicBezTo>
                    <a:pt x="1634" y="1270"/>
                    <a:pt x="1634"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9042566" y="-401788"/>
              <a:ext cx="35893" cy="27643"/>
            </a:xfrm>
            <a:custGeom>
              <a:avLst/>
              <a:gdLst/>
              <a:ahLst/>
              <a:cxnLst/>
              <a:rect l="l" t="t" r="r" b="b"/>
              <a:pathLst>
                <a:path w="1105" h="851" extrusionOk="0">
                  <a:moveTo>
                    <a:pt x="553" y="1"/>
                  </a:moveTo>
                  <a:cubicBezTo>
                    <a:pt x="1" y="1"/>
                    <a:pt x="1" y="851"/>
                    <a:pt x="553" y="851"/>
                  </a:cubicBezTo>
                  <a:cubicBezTo>
                    <a:pt x="1104" y="851"/>
                    <a:pt x="1093" y="1"/>
                    <a:pt x="553"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935273" y="1280702"/>
              <a:ext cx="35893" cy="27643"/>
            </a:xfrm>
            <a:custGeom>
              <a:avLst/>
              <a:gdLst/>
              <a:ahLst/>
              <a:cxnLst/>
              <a:rect l="l" t="t" r="r" b="b"/>
              <a:pathLst>
                <a:path w="1105" h="851" extrusionOk="0">
                  <a:moveTo>
                    <a:pt x="552" y="0"/>
                  </a:moveTo>
                  <a:cubicBezTo>
                    <a:pt x="1" y="0"/>
                    <a:pt x="1" y="850"/>
                    <a:pt x="552" y="850"/>
                  </a:cubicBezTo>
                  <a:cubicBezTo>
                    <a:pt x="1104" y="850"/>
                    <a:pt x="1104"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751608" y="1454603"/>
              <a:ext cx="35893" cy="27643"/>
            </a:xfrm>
            <a:custGeom>
              <a:avLst/>
              <a:gdLst/>
              <a:ahLst/>
              <a:cxnLst/>
              <a:rect l="l" t="t" r="r" b="b"/>
              <a:pathLst>
                <a:path w="1105" h="851" extrusionOk="0">
                  <a:moveTo>
                    <a:pt x="553" y="1"/>
                  </a:moveTo>
                  <a:cubicBezTo>
                    <a:pt x="1" y="1"/>
                    <a:pt x="1" y="851"/>
                    <a:pt x="553" y="851"/>
                  </a:cubicBezTo>
                  <a:cubicBezTo>
                    <a:pt x="1105" y="851"/>
                    <a:pt x="1094" y="1"/>
                    <a:pt x="553"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9051659" y="2057893"/>
              <a:ext cx="35861" cy="27285"/>
            </a:xfrm>
            <a:custGeom>
              <a:avLst/>
              <a:gdLst/>
              <a:ahLst/>
              <a:cxnLst/>
              <a:rect l="l" t="t" r="r" b="b"/>
              <a:pathLst>
                <a:path w="1104" h="840" extrusionOk="0">
                  <a:moveTo>
                    <a:pt x="552" y="0"/>
                  </a:moveTo>
                  <a:cubicBezTo>
                    <a:pt x="0" y="0"/>
                    <a:pt x="0" y="839"/>
                    <a:pt x="552" y="839"/>
                  </a:cubicBezTo>
                  <a:cubicBezTo>
                    <a:pt x="1104" y="839"/>
                    <a:pt x="1104"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773865" y="-802979"/>
              <a:ext cx="35893" cy="27643"/>
            </a:xfrm>
            <a:custGeom>
              <a:avLst/>
              <a:gdLst/>
              <a:ahLst/>
              <a:cxnLst/>
              <a:rect l="l" t="t" r="r" b="b"/>
              <a:pathLst>
                <a:path w="1105" h="851" extrusionOk="0">
                  <a:moveTo>
                    <a:pt x="552" y="1"/>
                  </a:moveTo>
                  <a:cubicBezTo>
                    <a:pt x="0" y="1"/>
                    <a:pt x="0" y="851"/>
                    <a:pt x="552" y="851"/>
                  </a:cubicBezTo>
                  <a:cubicBezTo>
                    <a:pt x="1104" y="851"/>
                    <a:pt x="1093" y="1"/>
                    <a:pt x="552"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041137" y="714698"/>
              <a:ext cx="35893" cy="27643"/>
            </a:xfrm>
            <a:custGeom>
              <a:avLst/>
              <a:gdLst/>
              <a:ahLst/>
              <a:cxnLst/>
              <a:rect l="l" t="t" r="r" b="b"/>
              <a:pathLst>
                <a:path w="1105" h="851" extrusionOk="0">
                  <a:moveTo>
                    <a:pt x="553" y="0"/>
                  </a:moveTo>
                  <a:cubicBezTo>
                    <a:pt x="1" y="0"/>
                    <a:pt x="1" y="850"/>
                    <a:pt x="553" y="850"/>
                  </a:cubicBezTo>
                  <a:cubicBezTo>
                    <a:pt x="1104" y="850"/>
                    <a:pt x="1093" y="0"/>
                    <a:pt x="553"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412545" y="-146005"/>
              <a:ext cx="35893" cy="27285"/>
            </a:xfrm>
            <a:custGeom>
              <a:avLst/>
              <a:gdLst/>
              <a:ahLst/>
              <a:cxnLst/>
              <a:rect l="l" t="t" r="r" b="b"/>
              <a:pathLst>
                <a:path w="1105" h="840" extrusionOk="0">
                  <a:moveTo>
                    <a:pt x="552" y="1"/>
                  </a:moveTo>
                  <a:cubicBezTo>
                    <a:pt x="1" y="1"/>
                    <a:pt x="1" y="839"/>
                    <a:pt x="552" y="839"/>
                  </a:cubicBezTo>
                  <a:cubicBezTo>
                    <a:pt x="1104" y="839"/>
                    <a:pt x="1093" y="1"/>
                    <a:pt x="552"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886152" y="-520089"/>
              <a:ext cx="35893" cy="27643"/>
            </a:xfrm>
            <a:custGeom>
              <a:avLst/>
              <a:gdLst/>
              <a:ahLst/>
              <a:cxnLst/>
              <a:rect l="l" t="t" r="r" b="b"/>
              <a:pathLst>
                <a:path w="1105" h="851" extrusionOk="0">
                  <a:moveTo>
                    <a:pt x="552" y="0"/>
                  </a:moveTo>
                  <a:cubicBezTo>
                    <a:pt x="0" y="0"/>
                    <a:pt x="0" y="850"/>
                    <a:pt x="552" y="850"/>
                  </a:cubicBezTo>
                  <a:cubicBezTo>
                    <a:pt x="1104" y="850"/>
                    <a:pt x="1104"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328646" y="1083504"/>
              <a:ext cx="35893" cy="27643"/>
            </a:xfrm>
            <a:custGeom>
              <a:avLst/>
              <a:gdLst/>
              <a:ahLst/>
              <a:cxnLst/>
              <a:rect l="l" t="t" r="r" b="b"/>
              <a:pathLst>
                <a:path w="1105" h="851" extrusionOk="0">
                  <a:moveTo>
                    <a:pt x="553" y="0"/>
                  </a:moveTo>
                  <a:cubicBezTo>
                    <a:pt x="1" y="0"/>
                    <a:pt x="1" y="850"/>
                    <a:pt x="553" y="850"/>
                  </a:cubicBezTo>
                  <a:cubicBezTo>
                    <a:pt x="1105" y="850"/>
                    <a:pt x="1094" y="0"/>
                    <a:pt x="553"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760020" y="1166825"/>
              <a:ext cx="35893" cy="27253"/>
            </a:xfrm>
            <a:custGeom>
              <a:avLst/>
              <a:gdLst/>
              <a:ahLst/>
              <a:cxnLst/>
              <a:rect l="l" t="t" r="r" b="b"/>
              <a:pathLst>
                <a:path w="1105" h="839" extrusionOk="0">
                  <a:moveTo>
                    <a:pt x="553" y="0"/>
                  </a:moveTo>
                  <a:cubicBezTo>
                    <a:pt x="1" y="0"/>
                    <a:pt x="1" y="839"/>
                    <a:pt x="553" y="839"/>
                  </a:cubicBezTo>
                  <a:cubicBezTo>
                    <a:pt x="1105" y="839"/>
                    <a:pt x="1105" y="0"/>
                    <a:pt x="553"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5903211" y="2831692"/>
              <a:ext cx="35861" cy="27610"/>
            </a:xfrm>
            <a:custGeom>
              <a:avLst/>
              <a:gdLst/>
              <a:ahLst/>
              <a:cxnLst/>
              <a:rect l="l" t="t" r="r" b="b"/>
              <a:pathLst>
                <a:path w="1104" h="850" extrusionOk="0">
                  <a:moveTo>
                    <a:pt x="552" y="0"/>
                  </a:moveTo>
                  <a:cubicBezTo>
                    <a:pt x="0" y="0"/>
                    <a:pt x="0" y="850"/>
                    <a:pt x="552" y="850"/>
                  </a:cubicBezTo>
                  <a:cubicBezTo>
                    <a:pt x="1104" y="850"/>
                    <a:pt x="1093"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8557308" y="1752141"/>
            <a:ext cx="1092657" cy="1122028"/>
            <a:chOff x="6915152" y="4038195"/>
            <a:chExt cx="958640" cy="984408"/>
          </a:xfrm>
        </p:grpSpPr>
        <p:sp>
          <p:nvSpPr>
            <p:cNvPr id="31" name="Google Shape;31;p2"/>
            <p:cNvSpPr/>
            <p:nvPr/>
          </p:nvSpPr>
          <p:spPr>
            <a:xfrm>
              <a:off x="6915152" y="4038195"/>
              <a:ext cx="958640" cy="984408"/>
            </a:xfrm>
            <a:custGeom>
              <a:avLst/>
              <a:gdLst/>
              <a:ahLst/>
              <a:cxnLst/>
              <a:rect l="l" t="t" r="r" b="b"/>
              <a:pathLst>
                <a:path w="23400" h="24029" extrusionOk="0">
                  <a:moveTo>
                    <a:pt x="0" y="12142"/>
                  </a:moveTo>
                  <a:cubicBezTo>
                    <a:pt x="0" y="7594"/>
                    <a:pt x="2749" y="3488"/>
                    <a:pt x="6954" y="1744"/>
                  </a:cubicBezTo>
                  <a:cubicBezTo>
                    <a:pt x="11159" y="0"/>
                    <a:pt x="16005" y="961"/>
                    <a:pt x="19217" y="4184"/>
                  </a:cubicBezTo>
                  <a:cubicBezTo>
                    <a:pt x="22440" y="7407"/>
                    <a:pt x="23400" y="12241"/>
                    <a:pt x="21656" y="16446"/>
                  </a:cubicBezTo>
                  <a:cubicBezTo>
                    <a:pt x="19923" y="20663"/>
                    <a:pt x="15817" y="23400"/>
                    <a:pt x="11259" y="23400"/>
                  </a:cubicBezTo>
                  <a:cubicBezTo>
                    <a:pt x="5045" y="23400"/>
                    <a:pt x="11" y="18356"/>
                    <a:pt x="0" y="12142"/>
                  </a:cubicBezTo>
                  <a:close/>
                  <a:moveTo>
                    <a:pt x="243" y="12142"/>
                  </a:moveTo>
                  <a:cubicBezTo>
                    <a:pt x="243" y="16601"/>
                    <a:pt x="2925" y="20618"/>
                    <a:pt x="7042" y="22318"/>
                  </a:cubicBezTo>
                  <a:cubicBezTo>
                    <a:pt x="11159" y="24029"/>
                    <a:pt x="15894" y="23080"/>
                    <a:pt x="19051" y="19934"/>
                  </a:cubicBezTo>
                  <a:cubicBezTo>
                    <a:pt x="22197" y="16788"/>
                    <a:pt x="23146" y="12042"/>
                    <a:pt x="21435" y="7925"/>
                  </a:cubicBezTo>
                  <a:cubicBezTo>
                    <a:pt x="19735" y="3819"/>
                    <a:pt x="15718" y="1126"/>
                    <a:pt x="11270" y="1126"/>
                  </a:cubicBezTo>
                  <a:cubicBezTo>
                    <a:pt x="5177" y="1137"/>
                    <a:pt x="254" y="6060"/>
                    <a:pt x="243" y="12142"/>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6915152" y="4102391"/>
              <a:ext cx="795876" cy="815786"/>
            </a:xfrm>
            <a:custGeom>
              <a:avLst/>
              <a:gdLst/>
              <a:ahLst/>
              <a:cxnLst/>
              <a:rect l="l" t="t" r="r" b="b"/>
              <a:pathLst>
                <a:path w="19427" h="19913" extrusionOk="0">
                  <a:moveTo>
                    <a:pt x="0" y="10089"/>
                  </a:moveTo>
                  <a:cubicBezTo>
                    <a:pt x="0" y="6303"/>
                    <a:pt x="2274" y="2893"/>
                    <a:pt x="5773" y="1447"/>
                  </a:cubicBezTo>
                  <a:cubicBezTo>
                    <a:pt x="9261" y="1"/>
                    <a:pt x="13290" y="795"/>
                    <a:pt x="15961" y="3478"/>
                  </a:cubicBezTo>
                  <a:cubicBezTo>
                    <a:pt x="18632" y="6149"/>
                    <a:pt x="19426" y="10166"/>
                    <a:pt x="17980" y="13665"/>
                  </a:cubicBezTo>
                  <a:cubicBezTo>
                    <a:pt x="16535" y="17153"/>
                    <a:pt x="13135" y="19427"/>
                    <a:pt x="9349" y="19427"/>
                  </a:cubicBezTo>
                  <a:cubicBezTo>
                    <a:pt x="4195" y="19427"/>
                    <a:pt x="11" y="15244"/>
                    <a:pt x="0" y="10089"/>
                  </a:cubicBezTo>
                  <a:close/>
                  <a:moveTo>
                    <a:pt x="243" y="10089"/>
                  </a:moveTo>
                  <a:cubicBezTo>
                    <a:pt x="243" y="13764"/>
                    <a:pt x="2462" y="17087"/>
                    <a:pt x="5861" y="18500"/>
                  </a:cubicBezTo>
                  <a:cubicBezTo>
                    <a:pt x="9272" y="19912"/>
                    <a:pt x="13190" y="19129"/>
                    <a:pt x="15784" y="16524"/>
                  </a:cubicBezTo>
                  <a:cubicBezTo>
                    <a:pt x="18389" y="13919"/>
                    <a:pt x="19173" y="10001"/>
                    <a:pt x="17760" y="6601"/>
                  </a:cubicBezTo>
                  <a:cubicBezTo>
                    <a:pt x="16358" y="3202"/>
                    <a:pt x="13036" y="983"/>
                    <a:pt x="9349" y="983"/>
                  </a:cubicBezTo>
                  <a:cubicBezTo>
                    <a:pt x="4327" y="983"/>
                    <a:pt x="254" y="5056"/>
                    <a:pt x="243" y="10089"/>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33;p2"/>
          <p:cNvGrpSpPr/>
          <p:nvPr/>
        </p:nvGrpSpPr>
        <p:grpSpPr>
          <a:xfrm rot="5236163">
            <a:off x="-267945" y="2885599"/>
            <a:ext cx="1092652" cy="1122023"/>
            <a:chOff x="6915152" y="4038195"/>
            <a:chExt cx="958640" cy="984408"/>
          </a:xfrm>
        </p:grpSpPr>
        <p:sp>
          <p:nvSpPr>
            <p:cNvPr id="34" name="Google Shape;34;p2"/>
            <p:cNvSpPr/>
            <p:nvPr/>
          </p:nvSpPr>
          <p:spPr>
            <a:xfrm>
              <a:off x="6915152" y="4038195"/>
              <a:ext cx="958640" cy="984408"/>
            </a:xfrm>
            <a:custGeom>
              <a:avLst/>
              <a:gdLst/>
              <a:ahLst/>
              <a:cxnLst/>
              <a:rect l="l" t="t" r="r" b="b"/>
              <a:pathLst>
                <a:path w="23400" h="24029" extrusionOk="0">
                  <a:moveTo>
                    <a:pt x="0" y="12142"/>
                  </a:moveTo>
                  <a:cubicBezTo>
                    <a:pt x="0" y="7594"/>
                    <a:pt x="2749" y="3488"/>
                    <a:pt x="6954" y="1744"/>
                  </a:cubicBezTo>
                  <a:cubicBezTo>
                    <a:pt x="11159" y="0"/>
                    <a:pt x="16005" y="961"/>
                    <a:pt x="19217" y="4184"/>
                  </a:cubicBezTo>
                  <a:cubicBezTo>
                    <a:pt x="22440" y="7407"/>
                    <a:pt x="23400" y="12241"/>
                    <a:pt x="21656" y="16446"/>
                  </a:cubicBezTo>
                  <a:cubicBezTo>
                    <a:pt x="19923" y="20663"/>
                    <a:pt x="15817" y="23400"/>
                    <a:pt x="11259" y="23400"/>
                  </a:cubicBezTo>
                  <a:cubicBezTo>
                    <a:pt x="5045" y="23400"/>
                    <a:pt x="11" y="18356"/>
                    <a:pt x="0" y="12142"/>
                  </a:cubicBezTo>
                  <a:close/>
                  <a:moveTo>
                    <a:pt x="243" y="12142"/>
                  </a:moveTo>
                  <a:cubicBezTo>
                    <a:pt x="243" y="16601"/>
                    <a:pt x="2925" y="20618"/>
                    <a:pt x="7042" y="22318"/>
                  </a:cubicBezTo>
                  <a:cubicBezTo>
                    <a:pt x="11159" y="24029"/>
                    <a:pt x="15894" y="23080"/>
                    <a:pt x="19051" y="19934"/>
                  </a:cubicBezTo>
                  <a:cubicBezTo>
                    <a:pt x="22197" y="16788"/>
                    <a:pt x="23146" y="12042"/>
                    <a:pt x="21435" y="7925"/>
                  </a:cubicBezTo>
                  <a:cubicBezTo>
                    <a:pt x="19735" y="3819"/>
                    <a:pt x="15718" y="1126"/>
                    <a:pt x="11270" y="1126"/>
                  </a:cubicBezTo>
                  <a:cubicBezTo>
                    <a:pt x="5177" y="1137"/>
                    <a:pt x="254" y="6060"/>
                    <a:pt x="243" y="12142"/>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6915152" y="4102391"/>
              <a:ext cx="795876" cy="815786"/>
            </a:xfrm>
            <a:custGeom>
              <a:avLst/>
              <a:gdLst/>
              <a:ahLst/>
              <a:cxnLst/>
              <a:rect l="l" t="t" r="r" b="b"/>
              <a:pathLst>
                <a:path w="19427" h="19913" extrusionOk="0">
                  <a:moveTo>
                    <a:pt x="0" y="10089"/>
                  </a:moveTo>
                  <a:cubicBezTo>
                    <a:pt x="0" y="6303"/>
                    <a:pt x="2274" y="2893"/>
                    <a:pt x="5773" y="1447"/>
                  </a:cubicBezTo>
                  <a:cubicBezTo>
                    <a:pt x="9261" y="1"/>
                    <a:pt x="13290" y="795"/>
                    <a:pt x="15961" y="3478"/>
                  </a:cubicBezTo>
                  <a:cubicBezTo>
                    <a:pt x="18632" y="6149"/>
                    <a:pt x="19426" y="10166"/>
                    <a:pt x="17980" y="13665"/>
                  </a:cubicBezTo>
                  <a:cubicBezTo>
                    <a:pt x="16535" y="17153"/>
                    <a:pt x="13135" y="19427"/>
                    <a:pt x="9349" y="19427"/>
                  </a:cubicBezTo>
                  <a:cubicBezTo>
                    <a:pt x="4195" y="19427"/>
                    <a:pt x="11" y="15244"/>
                    <a:pt x="0" y="10089"/>
                  </a:cubicBezTo>
                  <a:close/>
                  <a:moveTo>
                    <a:pt x="243" y="10089"/>
                  </a:moveTo>
                  <a:cubicBezTo>
                    <a:pt x="243" y="13764"/>
                    <a:pt x="2462" y="17087"/>
                    <a:pt x="5861" y="18500"/>
                  </a:cubicBezTo>
                  <a:cubicBezTo>
                    <a:pt x="9272" y="19912"/>
                    <a:pt x="13190" y="19129"/>
                    <a:pt x="15784" y="16524"/>
                  </a:cubicBezTo>
                  <a:cubicBezTo>
                    <a:pt x="18389" y="13919"/>
                    <a:pt x="19173" y="10001"/>
                    <a:pt x="17760" y="6601"/>
                  </a:cubicBezTo>
                  <a:cubicBezTo>
                    <a:pt x="16358" y="3202"/>
                    <a:pt x="13036" y="983"/>
                    <a:pt x="9349" y="983"/>
                  </a:cubicBezTo>
                  <a:cubicBezTo>
                    <a:pt x="4327" y="983"/>
                    <a:pt x="254" y="5056"/>
                    <a:pt x="243" y="10089"/>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2"/>
          <p:cNvSpPr txBox="1">
            <a:spLocks noGrp="1"/>
          </p:cNvSpPr>
          <p:nvPr>
            <p:ph type="ctrTitle"/>
          </p:nvPr>
        </p:nvSpPr>
        <p:spPr>
          <a:xfrm>
            <a:off x="1659600" y="742725"/>
            <a:ext cx="5824800" cy="30249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SzPts val="5200"/>
              <a:buNone/>
              <a:defRPr sz="6500">
                <a:latin typeface="Playfair Display"/>
                <a:ea typeface="Playfair Display"/>
                <a:cs typeface="Playfair Display"/>
                <a:sym typeface="Playfair Display"/>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37" name="Google Shape;37;p2"/>
          <p:cNvSpPr txBox="1">
            <a:spLocks noGrp="1"/>
          </p:cNvSpPr>
          <p:nvPr>
            <p:ph type="subTitle" idx="1"/>
          </p:nvPr>
        </p:nvSpPr>
        <p:spPr>
          <a:xfrm>
            <a:off x="2957075" y="3778300"/>
            <a:ext cx="3243600" cy="637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62"/>
        <p:cNvGrpSpPr/>
        <p:nvPr/>
      </p:nvGrpSpPr>
      <p:grpSpPr>
        <a:xfrm>
          <a:off x="0" y="0"/>
          <a:ext cx="0" cy="0"/>
          <a:chOff x="0" y="0"/>
          <a:chExt cx="0" cy="0"/>
        </a:xfrm>
      </p:grpSpPr>
      <p:grpSp>
        <p:nvGrpSpPr>
          <p:cNvPr id="263" name="Google Shape;263;p11"/>
          <p:cNvGrpSpPr/>
          <p:nvPr/>
        </p:nvGrpSpPr>
        <p:grpSpPr>
          <a:xfrm>
            <a:off x="69924" y="215826"/>
            <a:ext cx="8992628" cy="4946828"/>
            <a:chOff x="-9231564" y="-720427"/>
            <a:chExt cx="6507438" cy="3579729"/>
          </a:xfrm>
        </p:grpSpPr>
        <p:sp>
          <p:nvSpPr>
            <p:cNvPr id="264" name="Google Shape;264;p11"/>
            <p:cNvSpPr/>
            <p:nvPr/>
          </p:nvSpPr>
          <p:spPr>
            <a:xfrm>
              <a:off x="-9231564" y="895623"/>
              <a:ext cx="53434" cy="41253"/>
            </a:xfrm>
            <a:custGeom>
              <a:avLst/>
              <a:gdLst/>
              <a:ahLst/>
              <a:cxnLst/>
              <a:rect l="l" t="t" r="r" b="b"/>
              <a:pathLst>
                <a:path w="1645" h="1270" extrusionOk="0">
                  <a:moveTo>
                    <a:pt x="817" y="0"/>
                  </a:moveTo>
                  <a:cubicBezTo>
                    <a:pt x="0" y="0"/>
                    <a:pt x="0" y="1270"/>
                    <a:pt x="817" y="1270"/>
                  </a:cubicBezTo>
                  <a:cubicBezTo>
                    <a:pt x="1645" y="1270"/>
                    <a:pt x="1645" y="0"/>
                    <a:pt x="817"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a:off x="-7937915" y="-313520"/>
              <a:ext cx="53466" cy="41253"/>
            </a:xfrm>
            <a:custGeom>
              <a:avLst/>
              <a:gdLst/>
              <a:ahLst/>
              <a:cxnLst/>
              <a:rect l="l" t="t" r="r" b="b"/>
              <a:pathLst>
                <a:path w="1646" h="1270" extrusionOk="0">
                  <a:moveTo>
                    <a:pt x="828" y="1"/>
                  </a:moveTo>
                  <a:cubicBezTo>
                    <a:pt x="12" y="1"/>
                    <a:pt x="1" y="1270"/>
                    <a:pt x="828" y="1270"/>
                  </a:cubicBezTo>
                  <a:cubicBezTo>
                    <a:pt x="1645" y="1270"/>
                    <a:pt x="1645" y="1"/>
                    <a:pt x="828"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a:off x="-8912210" y="176428"/>
              <a:ext cx="53109" cy="41253"/>
            </a:xfrm>
            <a:custGeom>
              <a:avLst/>
              <a:gdLst/>
              <a:ahLst/>
              <a:cxnLst/>
              <a:rect l="l" t="t" r="r" b="b"/>
              <a:pathLst>
                <a:path w="1635" h="1270" extrusionOk="0">
                  <a:moveTo>
                    <a:pt x="818" y="0"/>
                  </a:moveTo>
                  <a:cubicBezTo>
                    <a:pt x="1" y="0"/>
                    <a:pt x="1" y="1270"/>
                    <a:pt x="818" y="1270"/>
                  </a:cubicBezTo>
                  <a:cubicBezTo>
                    <a:pt x="1634" y="1270"/>
                    <a:pt x="1634"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a:off x="-8023771" y="2750215"/>
              <a:ext cx="53076" cy="41253"/>
            </a:xfrm>
            <a:custGeom>
              <a:avLst/>
              <a:gdLst/>
              <a:ahLst/>
              <a:cxnLst/>
              <a:rect l="l" t="t" r="r" b="b"/>
              <a:pathLst>
                <a:path w="1634" h="1270" extrusionOk="0">
                  <a:moveTo>
                    <a:pt x="817" y="0"/>
                  </a:moveTo>
                  <a:cubicBezTo>
                    <a:pt x="0" y="0"/>
                    <a:pt x="0" y="1270"/>
                    <a:pt x="817" y="1270"/>
                  </a:cubicBezTo>
                  <a:cubicBezTo>
                    <a:pt x="1634" y="1270"/>
                    <a:pt x="1634" y="0"/>
                    <a:pt x="817"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1"/>
            <p:cNvSpPr/>
            <p:nvPr/>
          </p:nvSpPr>
          <p:spPr>
            <a:xfrm>
              <a:off x="-6966381" y="2354310"/>
              <a:ext cx="53466" cy="41253"/>
            </a:xfrm>
            <a:custGeom>
              <a:avLst/>
              <a:gdLst/>
              <a:ahLst/>
              <a:cxnLst/>
              <a:rect l="l" t="t" r="r" b="b"/>
              <a:pathLst>
                <a:path w="1646" h="1270" extrusionOk="0">
                  <a:moveTo>
                    <a:pt x="818" y="0"/>
                  </a:moveTo>
                  <a:cubicBezTo>
                    <a:pt x="1" y="0"/>
                    <a:pt x="1" y="1270"/>
                    <a:pt x="818" y="1270"/>
                  </a:cubicBezTo>
                  <a:cubicBezTo>
                    <a:pt x="1634" y="1270"/>
                    <a:pt x="1645"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1"/>
            <p:cNvSpPr/>
            <p:nvPr/>
          </p:nvSpPr>
          <p:spPr>
            <a:xfrm>
              <a:off x="-3520244" y="2670352"/>
              <a:ext cx="53466" cy="41253"/>
            </a:xfrm>
            <a:custGeom>
              <a:avLst/>
              <a:gdLst/>
              <a:ahLst/>
              <a:cxnLst/>
              <a:rect l="l" t="t" r="r" b="b"/>
              <a:pathLst>
                <a:path w="1646" h="1270" extrusionOk="0">
                  <a:moveTo>
                    <a:pt x="818" y="0"/>
                  </a:moveTo>
                  <a:cubicBezTo>
                    <a:pt x="1" y="0"/>
                    <a:pt x="1" y="1270"/>
                    <a:pt x="818" y="1270"/>
                  </a:cubicBezTo>
                  <a:cubicBezTo>
                    <a:pt x="1635" y="1270"/>
                    <a:pt x="1646"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1"/>
            <p:cNvSpPr/>
            <p:nvPr/>
          </p:nvSpPr>
          <p:spPr>
            <a:xfrm>
              <a:off x="-2918068" y="2526275"/>
              <a:ext cx="73486" cy="57264"/>
            </a:xfrm>
            <a:custGeom>
              <a:avLst/>
              <a:gdLst/>
              <a:ahLst/>
              <a:cxnLst/>
              <a:rect l="l" t="t" r="r" b="b"/>
              <a:pathLst>
                <a:path w="1646" h="1282" extrusionOk="0">
                  <a:moveTo>
                    <a:pt x="817" y="1"/>
                  </a:moveTo>
                  <a:cubicBezTo>
                    <a:pt x="0" y="1"/>
                    <a:pt x="0" y="1281"/>
                    <a:pt x="817" y="1281"/>
                  </a:cubicBezTo>
                  <a:cubicBezTo>
                    <a:pt x="1645" y="1281"/>
                    <a:pt x="1645" y="1"/>
                    <a:pt x="817"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1"/>
            <p:cNvSpPr/>
            <p:nvPr/>
          </p:nvSpPr>
          <p:spPr>
            <a:xfrm>
              <a:off x="-3710558" y="-720427"/>
              <a:ext cx="53109" cy="41253"/>
            </a:xfrm>
            <a:custGeom>
              <a:avLst/>
              <a:gdLst/>
              <a:ahLst/>
              <a:cxnLst/>
              <a:rect l="l" t="t" r="r" b="b"/>
              <a:pathLst>
                <a:path w="1635" h="1270" extrusionOk="0">
                  <a:moveTo>
                    <a:pt x="818" y="0"/>
                  </a:moveTo>
                  <a:cubicBezTo>
                    <a:pt x="1" y="0"/>
                    <a:pt x="1" y="1270"/>
                    <a:pt x="818" y="1270"/>
                  </a:cubicBezTo>
                  <a:cubicBezTo>
                    <a:pt x="1634" y="1270"/>
                    <a:pt x="1634"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1"/>
            <p:cNvSpPr/>
            <p:nvPr/>
          </p:nvSpPr>
          <p:spPr>
            <a:xfrm>
              <a:off x="-8656576" y="-456929"/>
              <a:ext cx="35893" cy="27643"/>
            </a:xfrm>
            <a:custGeom>
              <a:avLst/>
              <a:gdLst/>
              <a:ahLst/>
              <a:cxnLst/>
              <a:rect l="l" t="t" r="r" b="b"/>
              <a:pathLst>
                <a:path w="1105" h="851" extrusionOk="0">
                  <a:moveTo>
                    <a:pt x="553" y="1"/>
                  </a:moveTo>
                  <a:cubicBezTo>
                    <a:pt x="1" y="1"/>
                    <a:pt x="1" y="851"/>
                    <a:pt x="553" y="851"/>
                  </a:cubicBezTo>
                  <a:cubicBezTo>
                    <a:pt x="1104" y="851"/>
                    <a:pt x="1093" y="1"/>
                    <a:pt x="553"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1"/>
            <p:cNvSpPr/>
            <p:nvPr/>
          </p:nvSpPr>
          <p:spPr>
            <a:xfrm>
              <a:off x="-4332426" y="-235688"/>
              <a:ext cx="35893" cy="27643"/>
            </a:xfrm>
            <a:custGeom>
              <a:avLst/>
              <a:gdLst/>
              <a:ahLst/>
              <a:cxnLst/>
              <a:rect l="l" t="t" r="r" b="b"/>
              <a:pathLst>
                <a:path w="1105" h="851" extrusionOk="0">
                  <a:moveTo>
                    <a:pt x="552" y="0"/>
                  </a:moveTo>
                  <a:cubicBezTo>
                    <a:pt x="1" y="0"/>
                    <a:pt x="1" y="850"/>
                    <a:pt x="552" y="850"/>
                  </a:cubicBezTo>
                  <a:cubicBezTo>
                    <a:pt x="1104" y="850"/>
                    <a:pt x="1104"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1"/>
            <p:cNvSpPr/>
            <p:nvPr/>
          </p:nvSpPr>
          <p:spPr>
            <a:xfrm>
              <a:off x="-8751608" y="1454603"/>
              <a:ext cx="35893" cy="27643"/>
            </a:xfrm>
            <a:custGeom>
              <a:avLst/>
              <a:gdLst/>
              <a:ahLst/>
              <a:cxnLst/>
              <a:rect l="l" t="t" r="r" b="b"/>
              <a:pathLst>
                <a:path w="1105" h="851" extrusionOk="0">
                  <a:moveTo>
                    <a:pt x="553" y="1"/>
                  </a:moveTo>
                  <a:cubicBezTo>
                    <a:pt x="1" y="1"/>
                    <a:pt x="1" y="851"/>
                    <a:pt x="553" y="851"/>
                  </a:cubicBezTo>
                  <a:cubicBezTo>
                    <a:pt x="1105" y="851"/>
                    <a:pt x="1094" y="1"/>
                    <a:pt x="553"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1"/>
            <p:cNvSpPr/>
            <p:nvPr/>
          </p:nvSpPr>
          <p:spPr>
            <a:xfrm>
              <a:off x="-5191756" y="2223318"/>
              <a:ext cx="35861" cy="27285"/>
            </a:xfrm>
            <a:custGeom>
              <a:avLst/>
              <a:gdLst/>
              <a:ahLst/>
              <a:cxnLst/>
              <a:rect l="l" t="t" r="r" b="b"/>
              <a:pathLst>
                <a:path w="1104" h="840" extrusionOk="0">
                  <a:moveTo>
                    <a:pt x="552" y="0"/>
                  </a:moveTo>
                  <a:cubicBezTo>
                    <a:pt x="0" y="0"/>
                    <a:pt x="0" y="839"/>
                    <a:pt x="552" y="839"/>
                  </a:cubicBezTo>
                  <a:cubicBezTo>
                    <a:pt x="1104" y="839"/>
                    <a:pt x="1104"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1"/>
            <p:cNvSpPr/>
            <p:nvPr/>
          </p:nvSpPr>
          <p:spPr>
            <a:xfrm>
              <a:off x="-7285046" y="-637555"/>
              <a:ext cx="35893" cy="27643"/>
            </a:xfrm>
            <a:custGeom>
              <a:avLst/>
              <a:gdLst/>
              <a:ahLst/>
              <a:cxnLst/>
              <a:rect l="l" t="t" r="r" b="b"/>
              <a:pathLst>
                <a:path w="1105" h="851" extrusionOk="0">
                  <a:moveTo>
                    <a:pt x="552" y="1"/>
                  </a:moveTo>
                  <a:cubicBezTo>
                    <a:pt x="0" y="1"/>
                    <a:pt x="0" y="851"/>
                    <a:pt x="552" y="851"/>
                  </a:cubicBezTo>
                  <a:cubicBezTo>
                    <a:pt x="1104" y="851"/>
                    <a:pt x="1093" y="1"/>
                    <a:pt x="552"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1"/>
            <p:cNvSpPr/>
            <p:nvPr/>
          </p:nvSpPr>
          <p:spPr>
            <a:xfrm>
              <a:off x="-6221468" y="2038093"/>
              <a:ext cx="35893" cy="27643"/>
            </a:xfrm>
            <a:custGeom>
              <a:avLst/>
              <a:gdLst/>
              <a:ahLst/>
              <a:cxnLst/>
              <a:rect l="l" t="t" r="r" b="b"/>
              <a:pathLst>
                <a:path w="1105" h="851" extrusionOk="0">
                  <a:moveTo>
                    <a:pt x="553" y="0"/>
                  </a:moveTo>
                  <a:cubicBezTo>
                    <a:pt x="1" y="0"/>
                    <a:pt x="1" y="850"/>
                    <a:pt x="553" y="850"/>
                  </a:cubicBezTo>
                  <a:cubicBezTo>
                    <a:pt x="1104" y="850"/>
                    <a:pt x="1093" y="0"/>
                    <a:pt x="553"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1"/>
            <p:cNvSpPr/>
            <p:nvPr/>
          </p:nvSpPr>
          <p:spPr>
            <a:xfrm>
              <a:off x="-8099570" y="1673663"/>
              <a:ext cx="35893" cy="27285"/>
            </a:xfrm>
            <a:custGeom>
              <a:avLst/>
              <a:gdLst/>
              <a:ahLst/>
              <a:cxnLst/>
              <a:rect l="l" t="t" r="r" b="b"/>
              <a:pathLst>
                <a:path w="1105" h="840" extrusionOk="0">
                  <a:moveTo>
                    <a:pt x="552" y="1"/>
                  </a:moveTo>
                  <a:cubicBezTo>
                    <a:pt x="1" y="1"/>
                    <a:pt x="1" y="839"/>
                    <a:pt x="552" y="839"/>
                  </a:cubicBezTo>
                  <a:cubicBezTo>
                    <a:pt x="1104" y="839"/>
                    <a:pt x="1093" y="1"/>
                    <a:pt x="552"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1"/>
            <p:cNvSpPr/>
            <p:nvPr/>
          </p:nvSpPr>
          <p:spPr>
            <a:xfrm>
              <a:off x="-2886152" y="-520089"/>
              <a:ext cx="35893" cy="27643"/>
            </a:xfrm>
            <a:custGeom>
              <a:avLst/>
              <a:gdLst/>
              <a:ahLst/>
              <a:cxnLst/>
              <a:rect l="l" t="t" r="r" b="b"/>
              <a:pathLst>
                <a:path w="1105" h="851" extrusionOk="0">
                  <a:moveTo>
                    <a:pt x="552" y="0"/>
                  </a:moveTo>
                  <a:cubicBezTo>
                    <a:pt x="0" y="0"/>
                    <a:pt x="0" y="850"/>
                    <a:pt x="552" y="850"/>
                  </a:cubicBezTo>
                  <a:cubicBezTo>
                    <a:pt x="1104" y="850"/>
                    <a:pt x="1104"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1"/>
            <p:cNvSpPr/>
            <p:nvPr/>
          </p:nvSpPr>
          <p:spPr>
            <a:xfrm>
              <a:off x="-3052939" y="697513"/>
              <a:ext cx="35893" cy="27643"/>
            </a:xfrm>
            <a:custGeom>
              <a:avLst/>
              <a:gdLst/>
              <a:ahLst/>
              <a:cxnLst/>
              <a:rect l="l" t="t" r="r" b="b"/>
              <a:pathLst>
                <a:path w="1105" h="851" extrusionOk="0">
                  <a:moveTo>
                    <a:pt x="553" y="0"/>
                  </a:moveTo>
                  <a:cubicBezTo>
                    <a:pt x="1" y="0"/>
                    <a:pt x="1" y="850"/>
                    <a:pt x="553" y="850"/>
                  </a:cubicBezTo>
                  <a:cubicBezTo>
                    <a:pt x="1105" y="850"/>
                    <a:pt x="1094" y="0"/>
                    <a:pt x="553"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1"/>
            <p:cNvSpPr/>
            <p:nvPr/>
          </p:nvSpPr>
          <p:spPr>
            <a:xfrm>
              <a:off x="-2760020" y="1166825"/>
              <a:ext cx="35893" cy="27253"/>
            </a:xfrm>
            <a:custGeom>
              <a:avLst/>
              <a:gdLst/>
              <a:ahLst/>
              <a:cxnLst/>
              <a:rect l="l" t="t" r="r" b="b"/>
              <a:pathLst>
                <a:path w="1105" h="839" extrusionOk="0">
                  <a:moveTo>
                    <a:pt x="553" y="0"/>
                  </a:moveTo>
                  <a:cubicBezTo>
                    <a:pt x="1" y="0"/>
                    <a:pt x="1" y="839"/>
                    <a:pt x="553" y="839"/>
                  </a:cubicBezTo>
                  <a:cubicBezTo>
                    <a:pt x="1105" y="839"/>
                    <a:pt x="1105" y="0"/>
                    <a:pt x="553"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1"/>
            <p:cNvSpPr/>
            <p:nvPr/>
          </p:nvSpPr>
          <p:spPr>
            <a:xfrm>
              <a:off x="-5903211" y="2831692"/>
              <a:ext cx="35861" cy="27610"/>
            </a:xfrm>
            <a:custGeom>
              <a:avLst/>
              <a:gdLst/>
              <a:ahLst/>
              <a:cxnLst/>
              <a:rect l="l" t="t" r="r" b="b"/>
              <a:pathLst>
                <a:path w="1104" h="850" extrusionOk="0">
                  <a:moveTo>
                    <a:pt x="552" y="0"/>
                  </a:moveTo>
                  <a:cubicBezTo>
                    <a:pt x="0" y="0"/>
                    <a:pt x="0" y="850"/>
                    <a:pt x="552" y="850"/>
                  </a:cubicBezTo>
                  <a:cubicBezTo>
                    <a:pt x="1104" y="850"/>
                    <a:pt x="1093"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 name="Google Shape;283;p11"/>
          <p:cNvGrpSpPr/>
          <p:nvPr/>
        </p:nvGrpSpPr>
        <p:grpSpPr>
          <a:xfrm rot="-933951">
            <a:off x="-849370" y="-3459670"/>
            <a:ext cx="11491187" cy="10289890"/>
            <a:chOff x="3708681" y="1511318"/>
            <a:chExt cx="7077374" cy="6337500"/>
          </a:xfrm>
        </p:grpSpPr>
        <p:sp>
          <p:nvSpPr>
            <p:cNvPr id="284" name="Google Shape;284;p11"/>
            <p:cNvSpPr/>
            <p:nvPr/>
          </p:nvSpPr>
          <p:spPr>
            <a:xfrm rot="1507166">
              <a:off x="4341089" y="2542959"/>
              <a:ext cx="5812630" cy="4274219"/>
            </a:xfrm>
            <a:prstGeom prst="donut">
              <a:avLst>
                <a:gd name="adj" fmla="val 427"/>
              </a:avLst>
            </a:pr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1"/>
            <p:cNvSpPr/>
            <p:nvPr/>
          </p:nvSpPr>
          <p:spPr>
            <a:xfrm rot="-1507166" flipH="1">
              <a:off x="4341015" y="2542959"/>
              <a:ext cx="5812630" cy="4274219"/>
            </a:xfrm>
            <a:prstGeom prst="donut">
              <a:avLst>
                <a:gd name="adj" fmla="val 427"/>
              </a:avLst>
            </a:pr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1"/>
            <p:cNvSpPr/>
            <p:nvPr/>
          </p:nvSpPr>
          <p:spPr>
            <a:xfrm rot="5256238">
              <a:off x="4341183" y="2542948"/>
              <a:ext cx="5812482" cy="4274241"/>
            </a:xfrm>
            <a:prstGeom prst="donut">
              <a:avLst>
                <a:gd name="adj" fmla="val 427"/>
              </a:avLst>
            </a:pr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7" name="Google Shape;287;p11"/>
          <p:cNvSpPr/>
          <p:nvPr/>
        </p:nvSpPr>
        <p:spPr>
          <a:xfrm>
            <a:off x="389379" y="4151958"/>
            <a:ext cx="471429" cy="609847"/>
          </a:xfrm>
          <a:custGeom>
            <a:avLst/>
            <a:gdLst/>
            <a:ahLst/>
            <a:cxnLst/>
            <a:rect l="l" t="t" r="r" b="b"/>
            <a:pathLst>
              <a:path w="5222" h="6756" extrusionOk="0">
                <a:moveTo>
                  <a:pt x="2617" y="1"/>
                </a:moveTo>
                <a:lnTo>
                  <a:pt x="2617" y="1"/>
                </a:lnTo>
                <a:cubicBezTo>
                  <a:pt x="2617" y="1866"/>
                  <a:pt x="1447" y="3378"/>
                  <a:pt x="1" y="3378"/>
                </a:cubicBezTo>
                <a:lnTo>
                  <a:pt x="1" y="3378"/>
                </a:lnTo>
                <a:cubicBezTo>
                  <a:pt x="1447" y="3378"/>
                  <a:pt x="2617" y="4891"/>
                  <a:pt x="2617" y="6756"/>
                </a:cubicBezTo>
                <a:lnTo>
                  <a:pt x="2617" y="6756"/>
                </a:lnTo>
                <a:cubicBezTo>
                  <a:pt x="2617" y="4891"/>
                  <a:pt x="3787" y="3378"/>
                  <a:pt x="5222" y="3378"/>
                </a:cubicBezTo>
                <a:lnTo>
                  <a:pt x="5222" y="3378"/>
                </a:lnTo>
                <a:cubicBezTo>
                  <a:pt x="3776" y="3378"/>
                  <a:pt x="2617" y="1866"/>
                  <a:pt x="2617" y="1"/>
                </a:cubicBezTo>
                <a:close/>
              </a:path>
            </a:pathLst>
          </a:custGeom>
          <a:gradFill>
            <a:gsLst>
              <a:gs pos="0">
                <a:srgbClr val="B88532"/>
              </a:gs>
              <a:gs pos="9000">
                <a:srgbClr val="C99F4A"/>
              </a:gs>
              <a:gs pos="25000">
                <a:srgbClr val="FCEB8F"/>
              </a:gs>
              <a:gs pos="49000">
                <a:srgbClr val="C29934"/>
              </a:gs>
              <a:gs pos="72000">
                <a:srgbClr val="FCEB8F"/>
              </a:gs>
              <a:gs pos="86000">
                <a:srgbClr val="DAB861"/>
              </a:gs>
              <a:gs pos="100000">
                <a:srgbClr val="B8853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1"/>
          <p:cNvSpPr txBox="1">
            <a:spLocks noGrp="1"/>
          </p:cNvSpPr>
          <p:nvPr>
            <p:ph type="title" hasCustomPrompt="1"/>
          </p:nvPr>
        </p:nvSpPr>
        <p:spPr>
          <a:xfrm>
            <a:off x="2274600" y="610825"/>
            <a:ext cx="5459700" cy="1963500"/>
          </a:xfrm>
          <a:prstGeom prst="rect">
            <a:avLst/>
          </a:prstGeom>
        </p:spPr>
        <p:txBody>
          <a:bodyPr spcFirstLastPara="1" wrap="square" lIns="91425" tIns="91425" rIns="91425" bIns="91425" anchor="b" anchorCtr="0">
            <a:noAutofit/>
          </a:bodyPr>
          <a:lstStyle>
            <a:lvl1pPr lvl="0" algn="r">
              <a:spcBef>
                <a:spcPts val="0"/>
              </a:spcBef>
              <a:spcAft>
                <a:spcPts val="0"/>
              </a:spcAft>
              <a:buSzPts val="12000"/>
              <a:buNone/>
              <a:defRPr sz="13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89" name="Google Shape;289;p11"/>
          <p:cNvSpPr txBox="1">
            <a:spLocks noGrp="1"/>
          </p:cNvSpPr>
          <p:nvPr>
            <p:ph type="subTitle" idx="1"/>
          </p:nvPr>
        </p:nvSpPr>
        <p:spPr>
          <a:xfrm>
            <a:off x="2274600" y="2763775"/>
            <a:ext cx="5459700" cy="497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None/>
              <a:defRPr sz="17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9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_2">
    <p:spTree>
      <p:nvGrpSpPr>
        <p:cNvPr id="1" name="Shape 291"/>
        <p:cNvGrpSpPr/>
        <p:nvPr/>
      </p:nvGrpSpPr>
      <p:grpSpPr>
        <a:xfrm>
          <a:off x="0" y="0"/>
          <a:ext cx="0" cy="0"/>
          <a:chOff x="0" y="0"/>
          <a:chExt cx="0" cy="0"/>
        </a:xfrm>
      </p:grpSpPr>
      <p:sp>
        <p:nvSpPr>
          <p:cNvPr id="42" name="Freeform 5"/>
          <p:cNvSpPr>
            <a:spLocks/>
          </p:cNvSpPr>
          <p:nvPr userDrawn="1"/>
        </p:nvSpPr>
        <p:spPr bwMode="auto">
          <a:xfrm rot="16200000">
            <a:off x="7064994" y="-837771"/>
            <a:ext cx="1250435" cy="2907576"/>
          </a:xfrm>
          <a:custGeom>
            <a:avLst/>
            <a:gdLst>
              <a:gd name="T0" fmla="*/ 1851 w 1851"/>
              <a:gd name="T1" fmla="*/ 0 h 2160"/>
              <a:gd name="T2" fmla="*/ 1128 w 1851"/>
              <a:gd name="T3" fmla="*/ 1119 h 2160"/>
              <a:gd name="T4" fmla="*/ 0 w 1851"/>
              <a:gd name="T5" fmla="*/ 2160 h 2160"/>
              <a:gd name="T6" fmla="*/ 1851 w 1851"/>
              <a:gd name="T7" fmla="*/ 2160 h 2160"/>
              <a:gd name="T8" fmla="*/ 1851 w 1851"/>
              <a:gd name="T9" fmla="*/ 0 h 2160"/>
            </a:gdLst>
            <a:ahLst/>
            <a:cxnLst>
              <a:cxn ang="0">
                <a:pos x="T0" y="T1"/>
              </a:cxn>
              <a:cxn ang="0">
                <a:pos x="T2" y="T3"/>
              </a:cxn>
              <a:cxn ang="0">
                <a:pos x="T4" y="T5"/>
              </a:cxn>
              <a:cxn ang="0">
                <a:pos x="T6" y="T7"/>
              </a:cxn>
              <a:cxn ang="0">
                <a:pos x="T8" y="T9"/>
              </a:cxn>
            </a:cxnLst>
            <a:rect l="0" t="0" r="r" b="b"/>
            <a:pathLst>
              <a:path w="1851" h="2160">
                <a:moveTo>
                  <a:pt x="1851" y="0"/>
                </a:moveTo>
                <a:cubicBezTo>
                  <a:pt x="1851" y="0"/>
                  <a:pt x="1518" y="432"/>
                  <a:pt x="1128" y="1119"/>
                </a:cubicBezTo>
                <a:cubicBezTo>
                  <a:pt x="738" y="1805"/>
                  <a:pt x="0" y="2160"/>
                  <a:pt x="0" y="2160"/>
                </a:cubicBezTo>
                <a:cubicBezTo>
                  <a:pt x="1851" y="2160"/>
                  <a:pt x="1851" y="2160"/>
                  <a:pt x="1851" y="2160"/>
                </a:cubicBezTo>
                <a:lnTo>
                  <a:pt x="1851" y="0"/>
                </a:lnTo>
                <a:close/>
              </a:path>
            </a:pathLst>
          </a:custGeom>
          <a:solidFill>
            <a:srgbClr val="B6852D"/>
          </a:solidFill>
          <a:ln>
            <a:noFill/>
          </a:ln>
        </p:spPr>
        <p:txBody>
          <a:bodyPr vert="horz" wrap="square" lIns="91440" tIns="45720" rIns="91440" bIns="45720" numCol="1" anchor="t" anchorCtr="0" compatLnSpc="1">
            <a:prstTxWarp prst="textNoShape">
              <a:avLst/>
            </a:prstTxWarp>
          </a:bodyPr>
          <a:lstStyle/>
          <a:p>
            <a:endParaRPr lang="es-AR"/>
          </a:p>
        </p:txBody>
      </p:sp>
      <p:sp>
        <p:nvSpPr>
          <p:cNvPr id="41" name="Freeform 5"/>
          <p:cNvSpPr>
            <a:spLocks/>
          </p:cNvSpPr>
          <p:nvPr userDrawn="1"/>
        </p:nvSpPr>
        <p:spPr bwMode="auto">
          <a:xfrm rot="5400000">
            <a:off x="828570" y="3064494"/>
            <a:ext cx="1250435" cy="2907576"/>
          </a:xfrm>
          <a:custGeom>
            <a:avLst/>
            <a:gdLst>
              <a:gd name="T0" fmla="*/ 1851 w 1851"/>
              <a:gd name="T1" fmla="*/ 0 h 2160"/>
              <a:gd name="T2" fmla="*/ 1128 w 1851"/>
              <a:gd name="T3" fmla="*/ 1119 h 2160"/>
              <a:gd name="T4" fmla="*/ 0 w 1851"/>
              <a:gd name="T5" fmla="*/ 2160 h 2160"/>
              <a:gd name="T6" fmla="*/ 1851 w 1851"/>
              <a:gd name="T7" fmla="*/ 2160 h 2160"/>
              <a:gd name="T8" fmla="*/ 1851 w 1851"/>
              <a:gd name="T9" fmla="*/ 0 h 2160"/>
            </a:gdLst>
            <a:ahLst/>
            <a:cxnLst>
              <a:cxn ang="0">
                <a:pos x="T0" y="T1"/>
              </a:cxn>
              <a:cxn ang="0">
                <a:pos x="T2" y="T3"/>
              </a:cxn>
              <a:cxn ang="0">
                <a:pos x="T4" y="T5"/>
              </a:cxn>
              <a:cxn ang="0">
                <a:pos x="T6" y="T7"/>
              </a:cxn>
              <a:cxn ang="0">
                <a:pos x="T8" y="T9"/>
              </a:cxn>
            </a:cxnLst>
            <a:rect l="0" t="0" r="r" b="b"/>
            <a:pathLst>
              <a:path w="1851" h="2160">
                <a:moveTo>
                  <a:pt x="1851" y="0"/>
                </a:moveTo>
                <a:cubicBezTo>
                  <a:pt x="1851" y="0"/>
                  <a:pt x="1518" y="432"/>
                  <a:pt x="1128" y="1119"/>
                </a:cubicBezTo>
                <a:cubicBezTo>
                  <a:pt x="738" y="1805"/>
                  <a:pt x="0" y="2160"/>
                  <a:pt x="0" y="2160"/>
                </a:cubicBezTo>
                <a:cubicBezTo>
                  <a:pt x="1851" y="2160"/>
                  <a:pt x="1851" y="2160"/>
                  <a:pt x="1851" y="2160"/>
                </a:cubicBezTo>
                <a:lnTo>
                  <a:pt x="1851" y="0"/>
                </a:lnTo>
                <a:close/>
              </a:path>
            </a:pathLst>
          </a:custGeom>
          <a:solidFill>
            <a:srgbClr val="B6852D"/>
          </a:solidFill>
          <a:ln>
            <a:noFill/>
          </a:ln>
        </p:spPr>
        <p:txBody>
          <a:bodyPr vert="horz" wrap="square" lIns="91440" tIns="45720" rIns="91440" bIns="45720" numCol="1" anchor="t" anchorCtr="0" compatLnSpc="1">
            <a:prstTxWarp prst="textNoShape">
              <a:avLst/>
            </a:prstTxWarp>
          </a:bodyPr>
          <a:lstStyle/>
          <a:p>
            <a:endParaRPr lang="es-AR"/>
          </a:p>
        </p:txBody>
      </p:sp>
      <p:grpSp>
        <p:nvGrpSpPr>
          <p:cNvPr id="292" name="Google Shape;292;p13"/>
          <p:cNvGrpSpPr/>
          <p:nvPr/>
        </p:nvGrpSpPr>
        <p:grpSpPr>
          <a:xfrm rot="10800000" flipH="1">
            <a:off x="69924" y="92331"/>
            <a:ext cx="8992628" cy="4946828"/>
            <a:chOff x="-9231564" y="-720427"/>
            <a:chExt cx="6507438" cy="3579729"/>
          </a:xfrm>
        </p:grpSpPr>
        <p:sp>
          <p:nvSpPr>
            <p:cNvPr id="293" name="Google Shape;293;p13"/>
            <p:cNvSpPr/>
            <p:nvPr/>
          </p:nvSpPr>
          <p:spPr>
            <a:xfrm>
              <a:off x="-9231564" y="895623"/>
              <a:ext cx="53434" cy="41253"/>
            </a:xfrm>
            <a:custGeom>
              <a:avLst/>
              <a:gdLst/>
              <a:ahLst/>
              <a:cxnLst/>
              <a:rect l="l" t="t" r="r" b="b"/>
              <a:pathLst>
                <a:path w="1645" h="1270" extrusionOk="0">
                  <a:moveTo>
                    <a:pt x="817" y="0"/>
                  </a:moveTo>
                  <a:cubicBezTo>
                    <a:pt x="0" y="0"/>
                    <a:pt x="0" y="1270"/>
                    <a:pt x="817" y="1270"/>
                  </a:cubicBezTo>
                  <a:cubicBezTo>
                    <a:pt x="1645" y="1270"/>
                    <a:pt x="1645" y="0"/>
                    <a:pt x="817"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3"/>
            <p:cNvSpPr/>
            <p:nvPr/>
          </p:nvSpPr>
          <p:spPr>
            <a:xfrm>
              <a:off x="-5677114" y="-534086"/>
              <a:ext cx="53466" cy="41253"/>
            </a:xfrm>
            <a:custGeom>
              <a:avLst/>
              <a:gdLst/>
              <a:ahLst/>
              <a:cxnLst/>
              <a:rect l="l" t="t" r="r" b="b"/>
              <a:pathLst>
                <a:path w="1646" h="1270" extrusionOk="0">
                  <a:moveTo>
                    <a:pt x="828" y="1"/>
                  </a:moveTo>
                  <a:cubicBezTo>
                    <a:pt x="12" y="1"/>
                    <a:pt x="1" y="1270"/>
                    <a:pt x="828" y="1270"/>
                  </a:cubicBezTo>
                  <a:cubicBezTo>
                    <a:pt x="1645" y="1270"/>
                    <a:pt x="1645" y="1"/>
                    <a:pt x="828"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3"/>
            <p:cNvSpPr/>
            <p:nvPr/>
          </p:nvSpPr>
          <p:spPr>
            <a:xfrm>
              <a:off x="-8912210" y="176428"/>
              <a:ext cx="53109" cy="41253"/>
            </a:xfrm>
            <a:custGeom>
              <a:avLst/>
              <a:gdLst/>
              <a:ahLst/>
              <a:cxnLst/>
              <a:rect l="l" t="t" r="r" b="b"/>
              <a:pathLst>
                <a:path w="1635" h="1270" extrusionOk="0">
                  <a:moveTo>
                    <a:pt x="818" y="0"/>
                  </a:moveTo>
                  <a:cubicBezTo>
                    <a:pt x="1" y="0"/>
                    <a:pt x="1" y="1270"/>
                    <a:pt x="818" y="1270"/>
                  </a:cubicBezTo>
                  <a:cubicBezTo>
                    <a:pt x="1634" y="1270"/>
                    <a:pt x="1634"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3"/>
            <p:cNvSpPr/>
            <p:nvPr/>
          </p:nvSpPr>
          <p:spPr>
            <a:xfrm>
              <a:off x="-8023771" y="2750215"/>
              <a:ext cx="53076" cy="41253"/>
            </a:xfrm>
            <a:custGeom>
              <a:avLst/>
              <a:gdLst/>
              <a:ahLst/>
              <a:cxnLst/>
              <a:rect l="l" t="t" r="r" b="b"/>
              <a:pathLst>
                <a:path w="1634" h="1270" extrusionOk="0">
                  <a:moveTo>
                    <a:pt x="817" y="0"/>
                  </a:moveTo>
                  <a:cubicBezTo>
                    <a:pt x="0" y="0"/>
                    <a:pt x="0" y="1270"/>
                    <a:pt x="817" y="1270"/>
                  </a:cubicBezTo>
                  <a:cubicBezTo>
                    <a:pt x="1634" y="1270"/>
                    <a:pt x="1634" y="0"/>
                    <a:pt x="817"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3"/>
            <p:cNvSpPr/>
            <p:nvPr/>
          </p:nvSpPr>
          <p:spPr>
            <a:xfrm>
              <a:off x="-8951474" y="2685158"/>
              <a:ext cx="53466" cy="41253"/>
            </a:xfrm>
            <a:custGeom>
              <a:avLst/>
              <a:gdLst/>
              <a:ahLst/>
              <a:cxnLst/>
              <a:rect l="l" t="t" r="r" b="b"/>
              <a:pathLst>
                <a:path w="1646" h="1270" extrusionOk="0">
                  <a:moveTo>
                    <a:pt x="818" y="0"/>
                  </a:moveTo>
                  <a:cubicBezTo>
                    <a:pt x="1" y="0"/>
                    <a:pt x="1" y="1270"/>
                    <a:pt x="818" y="1270"/>
                  </a:cubicBezTo>
                  <a:cubicBezTo>
                    <a:pt x="1634" y="1270"/>
                    <a:pt x="1645"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3"/>
            <p:cNvSpPr/>
            <p:nvPr/>
          </p:nvSpPr>
          <p:spPr>
            <a:xfrm>
              <a:off x="-3520244" y="2670352"/>
              <a:ext cx="53466" cy="41253"/>
            </a:xfrm>
            <a:custGeom>
              <a:avLst/>
              <a:gdLst/>
              <a:ahLst/>
              <a:cxnLst/>
              <a:rect l="l" t="t" r="r" b="b"/>
              <a:pathLst>
                <a:path w="1646" h="1270" extrusionOk="0">
                  <a:moveTo>
                    <a:pt x="818" y="0"/>
                  </a:moveTo>
                  <a:cubicBezTo>
                    <a:pt x="1" y="0"/>
                    <a:pt x="1" y="1270"/>
                    <a:pt x="818" y="1270"/>
                  </a:cubicBezTo>
                  <a:cubicBezTo>
                    <a:pt x="1635" y="1270"/>
                    <a:pt x="1646"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3"/>
            <p:cNvSpPr/>
            <p:nvPr/>
          </p:nvSpPr>
          <p:spPr>
            <a:xfrm>
              <a:off x="-2918068" y="1809436"/>
              <a:ext cx="73486" cy="57264"/>
            </a:xfrm>
            <a:custGeom>
              <a:avLst/>
              <a:gdLst/>
              <a:ahLst/>
              <a:cxnLst/>
              <a:rect l="l" t="t" r="r" b="b"/>
              <a:pathLst>
                <a:path w="1646" h="1282" extrusionOk="0">
                  <a:moveTo>
                    <a:pt x="817" y="1"/>
                  </a:moveTo>
                  <a:cubicBezTo>
                    <a:pt x="0" y="1"/>
                    <a:pt x="0" y="1281"/>
                    <a:pt x="817" y="1281"/>
                  </a:cubicBezTo>
                  <a:cubicBezTo>
                    <a:pt x="1645" y="1281"/>
                    <a:pt x="1645" y="1"/>
                    <a:pt x="817"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3710558" y="-720427"/>
              <a:ext cx="53109" cy="41253"/>
            </a:xfrm>
            <a:custGeom>
              <a:avLst/>
              <a:gdLst/>
              <a:ahLst/>
              <a:cxnLst/>
              <a:rect l="l" t="t" r="r" b="b"/>
              <a:pathLst>
                <a:path w="1635" h="1270" extrusionOk="0">
                  <a:moveTo>
                    <a:pt x="818" y="0"/>
                  </a:moveTo>
                  <a:cubicBezTo>
                    <a:pt x="1" y="0"/>
                    <a:pt x="1" y="1270"/>
                    <a:pt x="818" y="1270"/>
                  </a:cubicBezTo>
                  <a:cubicBezTo>
                    <a:pt x="1634" y="1270"/>
                    <a:pt x="1634"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3"/>
            <p:cNvSpPr/>
            <p:nvPr/>
          </p:nvSpPr>
          <p:spPr>
            <a:xfrm>
              <a:off x="-9042566" y="-401788"/>
              <a:ext cx="35893" cy="27643"/>
            </a:xfrm>
            <a:custGeom>
              <a:avLst/>
              <a:gdLst/>
              <a:ahLst/>
              <a:cxnLst/>
              <a:rect l="l" t="t" r="r" b="b"/>
              <a:pathLst>
                <a:path w="1105" h="851" extrusionOk="0">
                  <a:moveTo>
                    <a:pt x="553" y="1"/>
                  </a:moveTo>
                  <a:cubicBezTo>
                    <a:pt x="1" y="1"/>
                    <a:pt x="1" y="851"/>
                    <a:pt x="553" y="851"/>
                  </a:cubicBezTo>
                  <a:cubicBezTo>
                    <a:pt x="1104" y="851"/>
                    <a:pt x="1093" y="1"/>
                    <a:pt x="553"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3"/>
            <p:cNvSpPr/>
            <p:nvPr/>
          </p:nvSpPr>
          <p:spPr>
            <a:xfrm>
              <a:off x="-2832444" y="2714381"/>
              <a:ext cx="35893" cy="27643"/>
            </a:xfrm>
            <a:custGeom>
              <a:avLst/>
              <a:gdLst/>
              <a:ahLst/>
              <a:cxnLst/>
              <a:rect l="l" t="t" r="r" b="b"/>
              <a:pathLst>
                <a:path w="1105" h="851" extrusionOk="0">
                  <a:moveTo>
                    <a:pt x="552" y="0"/>
                  </a:moveTo>
                  <a:cubicBezTo>
                    <a:pt x="1" y="0"/>
                    <a:pt x="1" y="850"/>
                    <a:pt x="552" y="850"/>
                  </a:cubicBezTo>
                  <a:cubicBezTo>
                    <a:pt x="1104" y="850"/>
                    <a:pt x="1104"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a:off x="-9027316" y="1454603"/>
              <a:ext cx="35893" cy="27643"/>
            </a:xfrm>
            <a:custGeom>
              <a:avLst/>
              <a:gdLst/>
              <a:ahLst/>
              <a:cxnLst/>
              <a:rect l="l" t="t" r="r" b="b"/>
              <a:pathLst>
                <a:path w="1105" h="851" extrusionOk="0">
                  <a:moveTo>
                    <a:pt x="553" y="1"/>
                  </a:moveTo>
                  <a:cubicBezTo>
                    <a:pt x="1" y="1"/>
                    <a:pt x="1" y="851"/>
                    <a:pt x="553" y="851"/>
                  </a:cubicBezTo>
                  <a:cubicBezTo>
                    <a:pt x="1105" y="851"/>
                    <a:pt x="1094" y="1"/>
                    <a:pt x="553"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3"/>
            <p:cNvSpPr/>
            <p:nvPr/>
          </p:nvSpPr>
          <p:spPr>
            <a:xfrm>
              <a:off x="-9051659" y="2057893"/>
              <a:ext cx="35861" cy="27285"/>
            </a:xfrm>
            <a:custGeom>
              <a:avLst/>
              <a:gdLst/>
              <a:ahLst/>
              <a:cxnLst/>
              <a:rect l="l" t="t" r="r" b="b"/>
              <a:pathLst>
                <a:path w="1104" h="840" extrusionOk="0">
                  <a:moveTo>
                    <a:pt x="552" y="0"/>
                  </a:moveTo>
                  <a:cubicBezTo>
                    <a:pt x="0" y="0"/>
                    <a:pt x="0" y="839"/>
                    <a:pt x="552" y="839"/>
                  </a:cubicBezTo>
                  <a:cubicBezTo>
                    <a:pt x="1104" y="839"/>
                    <a:pt x="1104"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3"/>
            <p:cNvSpPr/>
            <p:nvPr/>
          </p:nvSpPr>
          <p:spPr>
            <a:xfrm>
              <a:off x="-8773865" y="-637555"/>
              <a:ext cx="35893" cy="27643"/>
            </a:xfrm>
            <a:custGeom>
              <a:avLst/>
              <a:gdLst/>
              <a:ahLst/>
              <a:cxnLst/>
              <a:rect l="l" t="t" r="r" b="b"/>
              <a:pathLst>
                <a:path w="1105" h="851" extrusionOk="0">
                  <a:moveTo>
                    <a:pt x="552" y="1"/>
                  </a:moveTo>
                  <a:cubicBezTo>
                    <a:pt x="0" y="1"/>
                    <a:pt x="0" y="851"/>
                    <a:pt x="552" y="851"/>
                  </a:cubicBezTo>
                  <a:cubicBezTo>
                    <a:pt x="1104" y="851"/>
                    <a:pt x="1093" y="1"/>
                    <a:pt x="552"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3"/>
            <p:cNvSpPr/>
            <p:nvPr/>
          </p:nvSpPr>
          <p:spPr>
            <a:xfrm>
              <a:off x="-7214015" y="-553556"/>
              <a:ext cx="35893" cy="27643"/>
            </a:xfrm>
            <a:custGeom>
              <a:avLst/>
              <a:gdLst/>
              <a:ahLst/>
              <a:cxnLst/>
              <a:rect l="l" t="t" r="r" b="b"/>
              <a:pathLst>
                <a:path w="1105" h="851" extrusionOk="0">
                  <a:moveTo>
                    <a:pt x="553" y="0"/>
                  </a:moveTo>
                  <a:cubicBezTo>
                    <a:pt x="1" y="0"/>
                    <a:pt x="1" y="850"/>
                    <a:pt x="553" y="850"/>
                  </a:cubicBezTo>
                  <a:cubicBezTo>
                    <a:pt x="1104" y="850"/>
                    <a:pt x="1093" y="0"/>
                    <a:pt x="553"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p:nvPr/>
          </p:nvSpPr>
          <p:spPr>
            <a:xfrm>
              <a:off x="-2805989" y="-146005"/>
              <a:ext cx="35893" cy="27285"/>
            </a:xfrm>
            <a:custGeom>
              <a:avLst/>
              <a:gdLst/>
              <a:ahLst/>
              <a:cxnLst/>
              <a:rect l="l" t="t" r="r" b="b"/>
              <a:pathLst>
                <a:path w="1105" h="840" extrusionOk="0">
                  <a:moveTo>
                    <a:pt x="552" y="1"/>
                  </a:moveTo>
                  <a:cubicBezTo>
                    <a:pt x="1" y="1"/>
                    <a:pt x="1" y="839"/>
                    <a:pt x="552" y="839"/>
                  </a:cubicBezTo>
                  <a:cubicBezTo>
                    <a:pt x="1104" y="839"/>
                    <a:pt x="1093" y="1"/>
                    <a:pt x="552"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3"/>
            <p:cNvSpPr/>
            <p:nvPr/>
          </p:nvSpPr>
          <p:spPr>
            <a:xfrm>
              <a:off x="-2886152" y="-520089"/>
              <a:ext cx="35893" cy="27643"/>
            </a:xfrm>
            <a:custGeom>
              <a:avLst/>
              <a:gdLst/>
              <a:ahLst/>
              <a:cxnLst/>
              <a:rect l="l" t="t" r="r" b="b"/>
              <a:pathLst>
                <a:path w="1105" h="851" extrusionOk="0">
                  <a:moveTo>
                    <a:pt x="552" y="0"/>
                  </a:moveTo>
                  <a:cubicBezTo>
                    <a:pt x="0" y="0"/>
                    <a:pt x="0" y="850"/>
                    <a:pt x="552" y="850"/>
                  </a:cubicBezTo>
                  <a:cubicBezTo>
                    <a:pt x="1104" y="850"/>
                    <a:pt x="1104"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3"/>
            <p:cNvSpPr/>
            <p:nvPr/>
          </p:nvSpPr>
          <p:spPr>
            <a:xfrm>
              <a:off x="-2887514" y="421806"/>
              <a:ext cx="35893" cy="27643"/>
            </a:xfrm>
            <a:custGeom>
              <a:avLst/>
              <a:gdLst/>
              <a:ahLst/>
              <a:cxnLst/>
              <a:rect l="l" t="t" r="r" b="b"/>
              <a:pathLst>
                <a:path w="1105" h="851" extrusionOk="0">
                  <a:moveTo>
                    <a:pt x="553" y="0"/>
                  </a:moveTo>
                  <a:cubicBezTo>
                    <a:pt x="1" y="0"/>
                    <a:pt x="1" y="850"/>
                    <a:pt x="553" y="850"/>
                  </a:cubicBezTo>
                  <a:cubicBezTo>
                    <a:pt x="1105" y="850"/>
                    <a:pt x="1094" y="0"/>
                    <a:pt x="553"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3"/>
            <p:cNvSpPr/>
            <p:nvPr/>
          </p:nvSpPr>
          <p:spPr>
            <a:xfrm>
              <a:off x="-2760020" y="1166825"/>
              <a:ext cx="35893" cy="27253"/>
            </a:xfrm>
            <a:custGeom>
              <a:avLst/>
              <a:gdLst/>
              <a:ahLst/>
              <a:cxnLst/>
              <a:rect l="l" t="t" r="r" b="b"/>
              <a:pathLst>
                <a:path w="1105" h="839" extrusionOk="0">
                  <a:moveTo>
                    <a:pt x="553" y="0"/>
                  </a:moveTo>
                  <a:cubicBezTo>
                    <a:pt x="1" y="0"/>
                    <a:pt x="1" y="839"/>
                    <a:pt x="553" y="839"/>
                  </a:cubicBezTo>
                  <a:cubicBezTo>
                    <a:pt x="1105" y="839"/>
                    <a:pt x="1105" y="0"/>
                    <a:pt x="553"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3"/>
            <p:cNvSpPr/>
            <p:nvPr/>
          </p:nvSpPr>
          <p:spPr>
            <a:xfrm>
              <a:off x="-5903211" y="2831692"/>
              <a:ext cx="35861" cy="27610"/>
            </a:xfrm>
            <a:custGeom>
              <a:avLst/>
              <a:gdLst/>
              <a:ahLst/>
              <a:cxnLst/>
              <a:rect l="l" t="t" r="r" b="b"/>
              <a:pathLst>
                <a:path w="1104" h="850" extrusionOk="0">
                  <a:moveTo>
                    <a:pt x="552" y="0"/>
                  </a:moveTo>
                  <a:cubicBezTo>
                    <a:pt x="0" y="0"/>
                    <a:pt x="0" y="850"/>
                    <a:pt x="552" y="850"/>
                  </a:cubicBezTo>
                  <a:cubicBezTo>
                    <a:pt x="1104" y="850"/>
                    <a:pt x="1093"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 name="Google Shape;312;p13"/>
          <p:cNvGrpSpPr/>
          <p:nvPr/>
        </p:nvGrpSpPr>
        <p:grpSpPr>
          <a:xfrm rot="-1773919">
            <a:off x="8481183" y="-352588"/>
            <a:ext cx="1092667" cy="1122039"/>
            <a:chOff x="6915152" y="4038195"/>
            <a:chExt cx="958640" cy="984408"/>
          </a:xfrm>
        </p:grpSpPr>
        <p:sp>
          <p:nvSpPr>
            <p:cNvPr id="313" name="Google Shape;313;p13"/>
            <p:cNvSpPr/>
            <p:nvPr/>
          </p:nvSpPr>
          <p:spPr>
            <a:xfrm>
              <a:off x="6915152" y="4038195"/>
              <a:ext cx="958640" cy="984408"/>
            </a:xfrm>
            <a:custGeom>
              <a:avLst/>
              <a:gdLst/>
              <a:ahLst/>
              <a:cxnLst/>
              <a:rect l="l" t="t" r="r" b="b"/>
              <a:pathLst>
                <a:path w="23400" h="24029" extrusionOk="0">
                  <a:moveTo>
                    <a:pt x="0" y="12142"/>
                  </a:moveTo>
                  <a:cubicBezTo>
                    <a:pt x="0" y="7594"/>
                    <a:pt x="2749" y="3488"/>
                    <a:pt x="6954" y="1744"/>
                  </a:cubicBezTo>
                  <a:cubicBezTo>
                    <a:pt x="11159" y="0"/>
                    <a:pt x="16005" y="961"/>
                    <a:pt x="19217" y="4184"/>
                  </a:cubicBezTo>
                  <a:cubicBezTo>
                    <a:pt x="22440" y="7407"/>
                    <a:pt x="23400" y="12241"/>
                    <a:pt x="21656" y="16446"/>
                  </a:cubicBezTo>
                  <a:cubicBezTo>
                    <a:pt x="19923" y="20663"/>
                    <a:pt x="15817" y="23400"/>
                    <a:pt x="11259" y="23400"/>
                  </a:cubicBezTo>
                  <a:cubicBezTo>
                    <a:pt x="5045" y="23400"/>
                    <a:pt x="11" y="18356"/>
                    <a:pt x="0" y="12142"/>
                  </a:cubicBezTo>
                  <a:close/>
                  <a:moveTo>
                    <a:pt x="243" y="12142"/>
                  </a:moveTo>
                  <a:cubicBezTo>
                    <a:pt x="243" y="16601"/>
                    <a:pt x="2925" y="20618"/>
                    <a:pt x="7042" y="22318"/>
                  </a:cubicBezTo>
                  <a:cubicBezTo>
                    <a:pt x="11159" y="24029"/>
                    <a:pt x="15894" y="23080"/>
                    <a:pt x="19051" y="19934"/>
                  </a:cubicBezTo>
                  <a:cubicBezTo>
                    <a:pt x="22197" y="16788"/>
                    <a:pt x="23146" y="12042"/>
                    <a:pt x="21435" y="7925"/>
                  </a:cubicBezTo>
                  <a:cubicBezTo>
                    <a:pt x="19735" y="3819"/>
                    <a:pt x="15718" y="1126"/>
                    <a:pt x="11270" y="1126"/>
                  </a:cubicBezTo>
                  <a:cubicBezTo>
                    <a:pt x="5177" y="1137"/>
                    <a:pt x="254" y="6060"/>
                    <a:pt x="243" y="12142"/>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3"/>
            <p:cNvSpPr/>
            <p:nvPr/>
          </p:nvSpPr>
          <p:spPr>
            <a:xfrm>
              <a:off x="6915152" y="4102391"/>
              <a:ext cx="795876" cy="815786"/>
            </a:xfrm>
            <a:custGeom>
              <a:avLst/>
              <a:gdLst/>
              <a:ahLst/>
              <a:cxnLst/>
              <a:rect l="l" t="t" r="r" b="b"/>
              <a:pathLst>
                <a:path w="19427" h="19913" extrusionOk="0">
                  <a:moveTo>
                    <a:pt x="0" y="10089"/>
                  </a:moveTo>
                  <a:cubicBezTo>
                    <a:pt x="0" y="6303"/>
                    <a:pt x="2274" y="2893"/>
                    <a:pt x="5773" y="1447"/>
                  </a:cubicBezTo>
                  <a:cubicBezTo>
                    <a:pt x="9261" y="1"/>
                    <a:pt x="13290" y="795"/>
                    <a:pt x="15961" y="3478"/>
                  </a:cubicBezTo>
                  <a:cubicBezTo>
                    <a:pt x="18632" y="6149"/>
                    <a:pt x="19426" y="10166"/>
                    <a:pt x="17980" y="13665"/>
                  </a:cubicBezTo>
                  <a:cubicBezTo>
                    <a:pt x="16535" y="17153"/>
                    <a:pt x="13135" y="19427"/>
                    <a:pt x="9349" y="19427"/>
                  </a:cubicBezTo>
                  <a:cubicBezTo>
                    <a:pt x="4195" y="19427"/>
                    <a:pt x="11" y="15244"/>
                    <a:pt x="0" y="10089"/>
                  </a:cubicBezTo>
                  <a:close/>
                  <a:moveTo>
                    <a:pt x="243" y="10089"/>
                  </a:moveTo>
                  <a:cubicBezTo>
                    <a:pt x="243" y="13764"/>
                    <a:pt x="2462" y="17087"/>
                    <a:pt x="5861" y="18500"/>
                  </a:cubicBezTo>
                  <a:cubicBezTo>
                    <a:pt x="9272" y="19912"/>
                    <a:pt x="13190" y="19129"/>
                    <a:pt x="15784" y="16524"/>
                  </a:cubicBezTo>
                  <a:cubicBezTo>
                    <a:pt x="18389" y="13919"/>
                    <a:pt x="19173" y="10001"/>
                    <a:pt x="17760" y="6601"/>
                  </a:cubicBezTo>
                  <a:cubicBezTo>
                    <a:pt x="16358" y="3202"/>
                    <a:pt x="13036" y="983"/>
                    <a:pt x="9349" y="983"/>
                  </a:cubicBezTo>
                  <a:cubicBezTo>
                    <a:pt x="4327" y="983"/>
                    <a:pt x="254" y="5056"/>
                    <a:pt x="243" y="10089"/>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5" name="Google Shape;315;p13"/>
          <p:cNvSpPr/>
          <p:nvPr/>
        </p:nvSpPr>
        <p:spPr>
          <a:xfrm>
            <a:off x="570342" y="265758"/>
            <a:ext cx="441744" cy="569430"/>
          </a:xfrm>
          <a:custGeom>
            <a:avLst/>
            <a:gdLst/>
            <a:ahLst/>
            <a:cxnLst/>
            <a:rect l="l" t="t" r="r" b="b"/>
            <a:pathLst>
              <a:path w="5233" h="6745" extrusionOk="0">
                <a:moveTo>
                  <a:pt x="2617" y="0"/>
                </a:moveTo>
                <a:lnTo>
                  <a:pt x="2617" y="0"/>
                </a:lnTo>
                <a:cubicBezTo>
                  <a:pt x="2617" y="1866"/>
                  <a:pt x="1447" y="3367"/>
                  <a:pt x="1" y="3367"/>
                </a:cubicBezTo>
                <a:lnTo>
                  <a:pt x="1" y="3367"/>
                </a:lnTo>
                <a:cubicBezTo>
                  <a:pt x="1447" y="3367"/>
                  <a:pt x="2617" y="4879"/>
                  <a:pt x="2617" y="6744"/>
                </a:cubicBezTo>
                <a:lnTo>
                  <a:pt x="2617" y="6744"/>
                </a:lnTo>
                <a:cubicBezTo>
                  <a:pt x="2617" y="4879"/>
                  <a:pt x="3787" y="3367"/>
                  <a:pt x="5233" y="3367"/>
                </a:cubicBezTo>
                <a:lnTo>
                  <a:pt x="5233" y="3367"/>
                </a:lnTo>
                <a:cubicBezTo>
                  <a:pt x="3787" y="3367"/>
                  <a:pt x="2617" y="1866"/>
                  <a:pt x="2617" y="0"/>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3"/>
          <p:cNvSpPr/>
          <p:nvPr/>
        </p:nvSpPr>
        <p:spPr>
          <a:xfrm>
            <a:off x="8198922" y="4355438"/>
            <a:ext cx="367237" cy="475133"/>
          </a:xfrm>
          <a:custGeom>
            <a:avLst/>
            <a:gdLst/>
            <a:ahLst/>
            <a:cxnLst/>
            <a:rect l="l" t="t" r="r" b="b"/>
            <a:pathLst>
              <a:path w="5222" h="6756" extrusionOk="0">
                <a:moveTo>
                  <a:pt x="2605" y="1"/>
                </a:moveTo>
                <a:lnTo>
                  <a:pt x="2605" y="1"/>
                </a:lnTo>
                <a:cubicBezTo>
                  <a:pt x="2605" y="1866"/>
                  <a:pt x="1435" y="3378"/>
                  <a:pt x="1" y="3378"/>
                </a:cubicBezTo>
                <a:lnTo>
                  <a:pt x="1" y="3378"/>
                </a:lnTo>
                <a:cubicBezTo>
                  <a:pt x="1447" y="3378"/>
                  <a:pt x="2605" y="4890"/>
                  <a:pt x="2605" y="6755"/>
                </a:cubicBezTo>
                <a:lnTo>
                  <a:pt x="2605" y="6755"/>
                </a:lnTo>
                <a:cubicBezTo>
                  <a:pt x="2605" y="4890"/>
                  <a:pt x="3775" y="3378"/>
                  <a:pt x="5221" y="3378"/>
                </a:cubicBezTo>
                <a:lnTo>
                  <a:pt x="5221" y="3378"/>
                </a:lnTo>
                <a:cubicBezTo>
                  <a:pt x="3786" y="3378"/>
                  <a:pt x="2605" y="1866"/>
                  <a:pt x="2605" y="1"/>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3"/>
          <p:cNvSpPr/>
          <p:nvPr/>
        </p:nvSpPr>
        <p:spPr>
          <a:xfrm>
            <a:off x="4386921" y="4726687"/>
            <a:ext cx="250395" cy="323950"/>
          </a:xfrm>
          <a:custGeom>
            <a:avLst/>
            <a:gdLst/>
            <a:ahLst/>
            <a:cxnLst/>
            <a:rect l="l" t="t" r="r" b="b"/>
            <a:pathLst>
              <a:path w="5222" h="6756" extrusionOk="0">
                <a:moveTo>
                  <a:pt x="2605" y="1"/>
                </a:moveTo>
                <a:lnTo>
                  <a:pt x="2605" y="1"/>
                </a:lnTo>
                <a:cubicBezTo>
                  <a:pt x="2605" y="1866"/>
                  <a:pt x="1435" y="3378"/>
                  <a:pt x="1" y="3378"/>
                </a:cubicBezTo>
                <a:lnTo>
                  <a:pt x="1" y="3378"/>
                </a:lnTo>
                <a:cubicBezTo>
                  <a:pt x="1447" y="3378"/>
                  <a:pt x="2605" y="4890"/>
                  <a:pt x="2605" y="6755"/>
                </a:cubicBezTo>
                <a:lnTo>
                  <a:pt x="2605" y="6755"/>
                </a:lnTo>
                <a:cubicBezTo>
                  <a:pt x="2605" y="4890"/>
                  <a:pt x="3775" y="3378"/>
                  <a:pt x="5221" y="3378"/>
                </a:cubicBezTo>
                <a:lnTo>
                  <a:pt x="5221" y="3378"/>
                </a:lnTo>
                <a:cubicBezTo>
                  <a:pt x="3786" y="3378"/>
                  <a:pt x="2605" y="1866"/>
                  <a:pt x="2605" y="1"/>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3"/>
          <p:cNvSpPr txBox="1">
            <a:spLocks noGrp="1"/>
          </p:cNvSpPr>
          <p:nvPr>
            <p:ph type="subTitle" idx="1"/>
          </p:nvPr>
        </p:nvSpPr>
        <p:spPr>
          <a:xfrm>
            <a:off x="5932187" y="3636914"/>
            <a:ext cx="2431200" cy="696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500"/>
              <a:buNone/>
              <a:defRPr sz="1500"/>
            </a:lvl1pPr>
            <a:lvl2pPr lvl="1" algn="ctr" rtl="0">
              <a:lnSpc>
                <a:spcPct val="100000"/>
              </a:lnSpc>
              <a:spcBef>
                <a:spcPts val="0"/>
              </a:spcBef>
              <a:spcAft>
                <a:spcPts val="0"/>
              </a:spcAft>
              <a:buClr>
                <a:schemeClr val="dk1"/>
              </a:buClr>
              <a:buSzPts val="1500"/>
              <a:buNone/>
              <a:defRPr sz="1500">
                <a:solidFill>
                  <a:schemeClr val="dk1"/>
                </a:solidFill>
              </a:defRPr>
            </a:lvl2pPr>
            <a:lvl3pPr lvl="2" algn="ctr" rtl="0">
              <a:lnSpc>
                <a:spcPct val="100000"/>
              </a:lnSpc>
              <a:spcBef>
                <a:spcPts val="0"/>
              </a:spcBef>
              <a:spcAft>
                <a:spcPts val="0"/>
              </a:spcAft>
              <a:buClr>
                <a:schemeClr val="dk1"/>
              </a:buClr>
              <a:buSzPts val="1500"/>
              <a:buNone/>
              <a:defRPr sz="1500">
                <a:solidFill>
                  <a:schemeClr val="dk1"/>
                </a:solidFill>
              </a:defRPr>
            </a:lvl3pPr>
            <a:lvl4pPr lvl="3" algn="ctr" rtl="0">
              <a:lnSpc>
                <a:spcPct val="100000"/>
              </a:lnSpc>
              <a:spcBef>
                <a:spcPts val="0"/>
              </a:spcBef>
              <a:spcAft>
                <a:spcPts val="0"/>
              </a:spcAft>
              <a:buClr>
                <a:schemeClr val="dk1"/>
              </a:buClr>
              <a:buSzPts val="1500"/>
              <a:buNone/>
              <a:defRPr sz="1500">
                <a:solidFill>
                  <a:schemeClr val="dk1"/>
                </a:solidFill>
              </a:defRPr>
            </a:lvl4pPr>
            <a:lvl5pPr lvl="4" algn="ctr" rtl="0">
              <a:lnSpc>
                <a:spcPct val="100000"/>
              </a:lnSpc>
              <a:spcBef>
                <a:spcPts val="0"/>
              </a:spcBef>
              <a:spcAft>
                <a:spcPts val="0"/>
              </a:spcAft>
              <a:buClr>
                <a:schemeClr val="dk1"/>
              </a:buClr>
              <a:buSzPts val="1500"/>
              <a:buNone/>
              <a:defRPr sz="1500">
                <a:solidFill>
                  <a:schemeClr val="dk1"/>
                </a:solidFill>
              </a:defRPr>
            </a:lvl5pPr>
            <a:lvl6pPr lvl="5" algn="ctr" rtl="0">
              <a:lnSpc>
                <a:spcPct val="100000"/>
              </a:lnSpc>
              <a:spcBef>
                <a:spcPts val="0"/>
              </a:spcBef>
              <a:spcAft>
                <a:spcPts val="0"/>
              </a:spcAft>
              <a:buClr>
                <a:schemeClr val="dk1"/>
              </a:buClr>
              <a:buSzPts val="1500"/>
              <a:buNone/>
              <a:defRPr sz="1500">
                <a:solidFill>
                  <a:schemeClr val="dk1"/>
                </a:solidFill>
              </a:defRPr>
            </a:lvl6pPr>
            <a:lvl7pPr lvl="6" algn="ctr" rtl="0">
              <a:lnSpc>
                <a:spcPct val="100000"/>
              </a:lnSpc>
              <a:spcBef>
                <a:spcPts val="0"/>
              </a:spcBef>
              <a:spcAft>
                <a:spcPts val="0"/>
              </a:spcAft>
              <a:buClr>
                <a:schemeClr val="dk1"/>
              </a:buClr>
              <a:buSzPts val="1500"/>
              <a:buNone/>
              <a:defRPr sz="1500">
                <a:solidFill>
                  <a:schemeClr val="dk1"/>
                </a:solidFill>
              </a:defRPr>
            </a:lvl7pPr>
            <a:lvl8pPr lvl="7" algn="ctr" rtl="0">
              <a:lnSpc>
                <a:spcPct val="100000"/>
              </a:lnSpc>
              <a:spcBef>
                <a:spcPts val="0"/>
              </a:spcBef>
              <a:spcAft>
                <a:spcPts val="0"/>
              </a:spcAft>
              <a:buClr>
                <a:schemeClr val="dk1"/>
              </a:buClr>
              <a:buSzPts val="1500"/>
              <a:buNone/>
              <a:defRPr sz="1500">
                <a:solidFill>
                  <a:schemeClr val="dk1"/>
                </a:solidFill>
              </a:defRPr>
            </a:lvl8pPr>
            <a:lvl9pPr lvl="8" algn="ctr" rtl="0">
              <a:lnSpc>
                <a:spcPct val="100000"/>
              </a:lnSpc>
              <a:spcBef>
                <a:spcPts val="0"/>
              </a:spcBef>
              <a:spcAft>
                <a:spcPts val="0"/>
              </a:spcAft>
              <a:buClr>
                <a:schemeClr val="dk1"/>
              </a:buClr>
              <a:buSzPts val="1500"/>
              <a:buNone/>
              <a:defRPr sz="1500">
                <a:solidFill>
                  <a:schemeClr val="dk1"/>
                </a:solidFill>
              </a:defRPr>
            </a:lvl9pPr>
          </a:lstStyle>
          <a:p>
            <a:endParaRPr/>
          </a:p>
        </p:txBody>
      </p:sp>
      <p:sp>
        <p:nvSpPr>
          <p:cNvPr id="319" name="Google Shape;319;p13"/>
          <p:cNvSpPr txBox="1">
            <a:spLocks noGrp="1"/>
          </p:cNvSpPr>
          <p:nvPr>
            <p:ph type="subTitle" idx="2"/>
          </p:nvPr>
        </p:nvSpPr>
        <p:spPr>
          <a:xfrm>
            <a:off x="1903941" y="3636914"/>
            <a:ext cx="2428800" cy="696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500"/>
              <a:buNone/>
              <a:defRPr sz="1500"/>
            </a:lvl1pPr>
            <a:lvl2pPr lvl="1" algn="ctr" rtl="0">
              <a:lnSpc>
                <a:spcPct val="100000"/>
              </a:lnSpc>
              <a:spcBef>
                <a:spcPts val="0"/>
              </a:spcBef>
              <a:spcAft>
                <a:spcPts val="0"/>
              </a:spcAft>
              <a:buClr>
                <a:schemeClr val="dk1"/>
              </a:buClr>
              <a:buSzPts val="1500"/>
              <a:buNone/>
              <a:defRPr sz="1500">
                <a:solidFill>
                  <a:schemeClr val="dk1"/>
                </a:solidFill>
              </a:defRPr>
            </a:lvl2pPr>
            <a:lvl3pPr lvl="2" algn="ctr" rtl="0">
              <a:lnSpc>
                <a:spcPct val="100000"/>
              </a:lnSpc>
              <a:spcBef>
                <a:spcPts val="0"/>
              </a:spcBef>
              <a:spcAft>
                <a:spcPts val="0"/>
              </a:spcAft>
              <a:buClr>
                <a:schemeClr val="dk1"/>
              </a:buClr>
              <a:buSzPts val="1500"/>
              <a:buNone/>
              <a:defRPr sz="1500">
                <a:solidFill>
                  <a:schemeClr val="dk1"/>
                </a:solidFill>
              </a:defRPr>
            </a:lvl3pPr>
            <a:lvl4pPr lvl="3" algn="ctr" rtl="0">
              <a:lnSpc>
                <a:spcPct val="100000"/>
              </a:lnSpc>
              <a:spcBef>
                <a:spcPts val="0"/>
              </a:spcBef>
              <a:spcAft>
                <a:spcPts val="0"/>
              </a:spcAft>
              <a:buClr>
                <a:schemeClr val="dk1"/>
              </a:buClr>
              <a:buSzPts val="1500"/>
              <a:buNone/>
              <a:defRPr sz="1500">
                <a:solidFill>
                  <a:schemeClr val="dk1"/>
                </a:solidFill>
              </a:defRPr>
            </a:lvl4pPr>
            <a:lvl5pPr lvl="4" algn="ctr" rtl="0">
              <a:lnSpc>
                <a:spcPct val="100000"/>
              </a:lnSpc>
              <a:spcBef>
                <a:spcPts val="0"/>
              </a:spcBef>
              <a:spcAft>
                <a:spcPts val="0"/>
              </a:spcAft>
              <a:buClr>
                <a:schemeClr val="dk1"/>
              </a:buClr>
              <a:buSzPts val="1500"/>
              <a:buNone/>
              <a:defRPr sz="1500">
                <a:solidFill>
                  <a:schemeClr val="dk1"/>
                </a:solidFill>
              </a:defRPr>
            </a:lvl5pPr>
            <a:lvl6pPr lvl="5" algn="ctr" rtl="0">
              <a:lnSpc>
                <a:spcPct val="100000"/>
              </a:lnSpc>
              <a:spcBef>
                <a:spcPts val="0"/>
              </a:spcBef>
              <a:spcAft>
                <a:spcPts val="0"/>
              </a:spcAft>
              <a:buClr>
                <a:schemeClr val="dk1"/>
              </a:buClr>
              <a:buSzPts val="1500"/>
              <a:buNone/>
              <a:defRPr sz="1500">
                <a:solidFill>
                  <a:schemeClr val="dk1"/>
                </a:solidFill>
              </a:defRPr>
            </a:lvl6pPr>
            <a:lvl7pPr lvl="6" algn="ctr" rtl="0">
              <a:lnSpc>
                <a:spcPct val="100000"/>
              </a:lnSpc>
              <a:spcBef>
                <a:spcPts val="0"/>
              </a:spcBef>
              <a:spcAft>
                <a:spcPts val="0"/>
              </a:spcAft>
              <a:buClr>
                <a:schemeClr val="dk1"/>
              </a:buClr>
              <a:buSzPts val="1500"/>
              <a:buNone/>
              <a:defRPr sz="1500">
                <a:solidFill>
                  <a:schemeClr val="dk1"/>
                </a:solidFill>
              </a:defRPr>
            </a:lvl7pPr>
            <a:lvl8pPr lvl="7" algn="ctr" rtl="0">
              <a:lnSpc>
                <a:spcPct val="100000"/>
              </a:lnSpc>
              <a:spcBef>
                <a:spcPts val="0"/>
              </a:spcBef>
              <a:spcAft>
                <a:spcPts val="0"/>
              </a:spcAft>
              <a:buClr>
                <a:schemeClr val="dk1"/>
              </a:buClr>
              <a:buSzPts val="1500"/>
              <a:buNone/>
              <a:defRPr sz="1500">
                <a:solidFill>
                  <a:schemeClr val="dk1"/>
                </a:solidFill>
              </a:defRPr>
            </a:lvl8pPr>
            <a:lvl9pPr lvl="8" algn="ctr" rtl="0">
              <a:lnSpc>
                <a:spcPct val="100000"/>
              </a:lnSpc>
              <a:spcBef>
                <a:spcPts val="0"/>
              </a:spcBef>
              <a:spcAft>
                <a:spcPts val="0"/>
              </a:spcAft>
              <a:buClr>
                <a:schemeClr val="dk1"/>
              </a:buClr>
              <a:buSzPts val="1500"/>
              <a:buNone/>
              <a:defRPr sz="1500">
                <a:solidFill>
                  <a:schemeClr val="dk1"/>
                </a:solidFill>
              </a:defRPr>
            </a:lvl9pPr>
          </a:lstStyle>
          <a:p>
            <a:endParaRPr/>
          </a:p>
        </p:txBody>
      </p:sp>
      <p:sp>
        <p:nvSpPr>
          <p:cNvPr id="320" name="Google Shape;320;p13"/>
          <p:cNvSpPr txBox="1">
            <a:spLocks noGrp="1"/>
          </p:cNvSpPr>
          <p:nvPr>
            <p:ph type="subTitle" idx="3"/>
          </p:nvPr>
        </p:nvSpPr>
        <p:spPr>
          <a:xfrm>
            <a:off x="5931591" y="2057425"/>
            <a:ext cx="2432400" cy="696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500"/>
              <a:buNone/>
              <a:defRPr sz="1500"/>
            </a:lvl1pPr>
            <a:lvl2pPr lvl="1" algn="ctr" rtl="0">
              <a:lnSpc>
                <a:spcPct val="100000"/>
              </a:lnSpc>
              <a:spcBef>
                <a:spcPts val="0"/>
              </a:spcBef>
              <a:spcAft>
                <a:spcPts val="0"/>
              </a:spcAft>
              <a:buClr>
                <a:schemeClr val="dk1"/>
              </a:buClr>
              <a:buSzPts val="1500"/>
              <a:buNone/>
              <a:defRPr sz="1500">
                <a:solidFill>
                  <a:schemeClr val="dk1"/>
                </a:solidFill>
              </a:defRPr>
            </a:lvl2pPr>
            <a:lvl3pPr lvl="2" algn="ctr" rtl="0">
              <a:lnSpc>
                <a:spcPct val="100000"/>
              </a:lnSpc>
              <a:spcBef>
                <a:spcPts val="0"/>
              </a:spcBef>
              <a:spcAft>
                <a:spcPts val="0"/>
              </a:spcAft>
              <a:buClr>
                <a:schemeClr val="dk1"/>
              </a:buClr>
              <a:buSzPts val="1500"/>
              <a:buNone/>
              <a:defRPr sz="1500">
                <a:solidFill>
                  <a:schemeClr val="dk1"/>
                </a:solidFill>
              </a:defRPr>
            </a:lvl3pPr>
            <a:lvl4pPr lvl="3" algn="ctr" rtl="0">
              <a:lnSpc>
                <a:spcPct val="100000"/>
              </a:lnSpc>
              <a:spcBef>
                <a:spcPts val="0"/>
              </a:spcBef>
              <a:spcAft>
                <a:spcPts val="0"/>
              </a:spcAft>
              <a:buClr>
                <a:schemeClr val="dk1"/>
              </a:buClr>
              <a:buSzPts val="1500"/>
              <a:buNone/>
              <a:defRPr sz="1500">
                <a:solidFill>
                  <a:schemeClr val="dk1"/>
                </a:solidFill>
              </a:defRPr>
            </a:lvl4pPr>
            <a:lvl5pPr lvl="4" algn="ctr" rtl="0">
              <a:lnSpc>
                <a:spcPct val="100000"/>
              </a:lnSpc>
              <a:spcBef>
                <a:spcPts val="0"/>
              </a:spcBef>
              <a:spcAft>
                <a:spcPts val="0"/>
              </a:spcAft>
              <a:buClr>
                <a:schemeClr val="dk1"/>
              </a:buClr>
              <a:buSzPts val="1500"/>
              <a:buNone/>
              <a:defRPr sz="1500">
                <a:solidFill>
                  <a:schemeClr val="dk1"/>
                </a:solidFill>
              </a:defRPr>
            </a:lvl5pPr>
            <a:lvl6pPr lvl="5" algn="ctr" rtl="0">
              <a:lnSpc>
                <a:spcPct val="100000"/>
              </a:lnSpc>
              <a:spcBef>
                <a:spcPts val="0"/>
              </a:spcBef>
              <a:spcAft>
                <a:spcPts val="0"/>
              </a:spcAft>
              <a:buClr>
                <a:schemeClr val="dk1"/>
              </a:buClr>
              <a:buSzPts val="1500"/>
              <a:buNone/>
              <a:defRPr sz="1500">
                <a:solidFill>
                  <a:schemeClr val="dk1"/>
                </a:solidFill>
              </a:defRPr>
            </a:lvl6pPr>
            <a:lvl7pPr lvl="6" algn="ctr" rtl="0">
              <a:lnSpc>
                <a:spcPct val="100000"/>
              </a:lnSpc>
              <a:spcBef>
                <a:spcPts val="0"/>
              </a:spcBef>
              <a:spcAft>
                <a:spcPts val="0"/>
              </a:spcAft>
              <a:buClr>
                <a:schemeClr val="dk1"/>
              </a:buClr>
              <a:buSzPts val="1500"/>
              <a:buNone/>
              <a:defRPr sz="1500">
                <a:solidFill>
                  <a:schemeClr val="dk1"/>
                </a:solidFill>
              </a:defRPr>
            </a:lvl7pPr>
            <a:lvl8pPr lvl="7" algn="ctr" rtl="0">
              <a:lnSpc>
                <a:spcPct val="100000"/>
              </a:lnSpc>
              <a:spcBef>
                <a:spcPts val="0"/>
              </a:spcBef>
              <a:spcAft>
                <a:spcPts val="0"/>
              </a:spcAft>
              <a:buClr>
                <a:schemeClr val="dk1"/>
              </a:buClr>
              <a:buSzPts val="1500"/>
              <a:buNone/>
              <a:defRPr sz="1500">
                <a:solidFill>
                  <a:schemeClr val="dk1"/>
                </a:solidFill>
              </a:defRPr>
            </a:lvl8pPr>
            <a:lvl9pPr lvl="8" algn="ctr" rtl="0">
              <a:lnSpc>
                <a:spcPct val="100000"/>
              </a:lnSpc>
              <a:spcBef>
                <a:spcPts val="0"/>
              </a:spcBef>
              <a:spcAft>
                <a:spcPts val="0"/>
              </a:spcAft>
              <a:buClr>
                <a:schemeClr val="dk1"/>
              </a:buClr>
              <a:buSzPts val="1500"/>
              <a:buNone/>
              <a:defRPr sz="1500">
                <a:solidFill>
                  <a:schemeClr val="dk1"/>
                </a:solidFill>
              </a:defRPr>
            </a:lvl9pPr>
          </a:lstStyle>
          <a:p>
            <a:endParaRPr/>
          </a:p>
        </p:txBody>
      </p:sp>
      <p:sp>
        <p:nvSpPr>
          <p:cNvPr id="321" name="Google Shape;321;p13"/>
          <p:cNvSpPr txBox="1">
            <a:spLocks noGrp="1"/>
          </p:cNvSpPr>
          <p:nvPr>
            <p:ph type="subTitle" idx="4"/>
          </p:nvPr>
        </p:nvSpPr>
        <p:spPr>
          <a:xfrm>
            <a:off x="1903941" y="2061345"/>
            <a:ext cx="2428800" cy="6927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500"/>
              <a:buNone/>
              <a:defRPr sz="1500"/>
            </a:lvl1pPr>
            <a:lvl2pPr lvl="1" algn="ctr" rtl="0">
              <a:lnSpc>
                <a:spcPct val="100000"/>
              </a:lnSpc>
              <a:spcBef>
                <a:spcPts val="0"/>
              </a:spcBef>
              <a:spcAft>
                <a:spcPts val="0"/>
              </a:spcAft>
              <a:buClr>
                <a:schemeClr val="dk1"/>
              </a:buClr>
              <a:buSzPts val="1500"/>
              <a:buNone/>
              <a:defRPr sz="1500">
                <a:solidFill>
                  <a:schemeClr val="dk1"/>
                </a:solidFill>
              </a:defRPr>
            </a:lvl2pPr>
            <a:lvl3pPr lvl="2" algn="ctr" rtl="0">
              <a:lnSpc>
                <a:spcPct val="100000"/>
              </a:lnSpc>
              <a:spcBef>
                <a:spcPts val="0"/>
              </a:spcBef>
              <a:spcAft>
                <a:spcPts val="0"/>
              </a:spcAft>
              <a:buClr>
                <a:schemeClr val="dk1"/>
              </a:buClr>
              <a:buSzPts val="1500"/>
              <a:buNone/>
              <a:defRPr sz="1500">
                <a:solidFill>
                  <a:schemeClr val="dk1"/>
                </a:solidFill>
              </a:defRPr>
            </a:lvl3pPr>
            <a:lvl4pPr lvl="3" algn="ctr" rtl="0">
              <a:lnSpc>
                <a:spcPct val="100000"/>
              </a:lnSpc>
              <a:spcBef>
                <a:spcPts val="0"/>
              </a:spcBef>
              <a:spcAft>
                <a:spcPts val="0"/>
              </a:spcAft>
              <a:buClr>
                <a:schemeClr val="dk1"/>
              </a:buClr>
              <a:buSzPts val="1500"/>
              <a:buNone/>
              <a:defRPr sz="1500">
                <a:solidFill>
                  <a:schemeClr val="dk1"/>
                </a:solidFill>
              </a:defRPr>
            </a:lvl4pPr>
            <a:lvl5pPr lvl="4" algn="ctr" rtl="0">
              <a:lnSpc>
                <a:spcPct val="100000"/>
              </a:lnSpc>
              <a:spcBef>
                <a:spcPts val="0"/>
              </a:spcBef>
              <a:spcAft>
                <a:spcPts val="0"/>
              </a:spcAft>
              <a:buClr>
                <a:schemeClr val="dk1"/>
              </a:buClr>
              <a:buSzPts val="1500"/>
              <a:buNone/>
              <a:defRPr sz="1500">
                <a:solidFill>
                  <a:schemeClr val="dk1"/>
                </a:solidFill>
              </a:defRPr>
            </a:lvl5pPr>
            <a:lvl6pPr lvl="5" algn="ctr" rtl="0">
              <a:lnSpc>
                <a:spcPct val="100000"/>
              </a:lnSpc>
              <a:spcBef>
                <a:spcPts val="0"/>
              </a:spcBef>
              <a:spcAft>
                <a:spcPts val="0"/>
              </a:spcAft>
              <a:buClr>
                <a:schemeClr val="dk1"/>
              </a:buClr>
              <a:buSzPts val="1500"/>
              <a:buNone/>
              <a:defRPr sz="1500">
                <a:solidFill>
                  <a:schemeClr val="dk1"/>
                </a:solidFill>
              </a:defRPr>
            </a:lvl6pPr>
            <a:lvl7pPr lvl="6" algn="ctr" rtl="0">
              <a:lnSpc>
                <a:spcPct val="100000"/>
              </a:lnSpc>
              <a:spcBef>
                <a:spcPts val="0"/>
              </a:spcBef>
              <a:spcAft>
                <a:spcPts val="0"/>
              </a:spcAft>
              <a:buClr>
                <a:schemeClr val="dk1"/>
              </a:buClr>
              <a:buSzPts val="1500"/>
              <a:buNone/>
              <a:defRPr sz="1500">
                <a:solidFill>
                  <a:schemeClr val="dk1"/>
                </a:solidFill>
              </a:defRPr>
            </a:lvl7pPr>
            <a:lvl8pPr lvl="7" algn="ctr" rtl="0">
              <a:lnSpc>
                <a:spcPct val="100000"/>
              </a:lnSpc>
              <a:spcBef>
                <a:spcPts val="0"/>
              </a:spcBef>
              <a:spcAft>
                <a:spcPts val="0"/>
              </a:spcAft>
              <a:buClr>
                <a:schemeClr val="dk1"/>
              </a:buClr>
              <a:buSzPts val="1500"/>
              <a:buNone/>
              <a:defRPr sz="1500">
                <a:solidFill>
                  <a:schemeClr val="dk1"/>
                </a:solidFill>
              </a:defRPr>
            </a:lvl8pPr>
            <a:lvl9pPr lvl="8" algn="ctr" rtl="0">
              <a:lnSpc>
                <a:spcPct val="100000"/>
              </a:lnSpc>
              <a:spcBef>
                <a:spcPts val="0"/>
              </a:spcBef>
              <a:spcAft>
                <a:spcPts val="0"/>
              </a:spcAft>
              <a:buClr>
                <a:schemeClr val="dk1"/>
              </a:buClr>
              <a:buSzPts val="1500"/>
              <a:buNone/>
              <a:defRPr sz="1500">
                <a:solidFill>
                  <a:schemeClr val="dk1"/>
                </a:solidFill>
              </a:defRPr>
            </a:lvl9pPr>
          </a:lstStyle>
          <a:p>
            <a:endParaRPr/>
          </a:p>
        </p:txBody>
      </p:sp>
      <p:sp>
        <p:nvSpPr>
          <p:cNvPr id="322" name="Google Shape;322;p13"/>
          <p:cNvSpPr txBox="1">
            <a:spLocks noGrp="1"/>
          </p:cNvSpPr>
          <p:nvPr>
            <p:ph type="title"/>
          </p:nvPr>
        </p:nvSpPr>
        <p:spPr>
          <a:xfrm>
            <a:off x="1904539" y="1567900"/>
            <a:ext cx="2427600" cy="483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800"/>
              <a:buNone/>
              <a:defRPr sz="2600">
                <a:solidFill>
                  <a:schemeClr val="accent3"/>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23" name="Google Shape;323;p13"/>
          <p:cNvSpPr txBox="1">
            <a:spLocks noGrp="1"/>
          </p:cNvSpPr>
          <p:nvPr>
            <p:ph type="title" idx="5"/>
          </p:nvPr>
        </p:nvSpPr>
        <p:spPr>
          <a:xfrm>
            <a:off x="5931601" y="1567900"/>
            <a:ext cx="2432400" cy="483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800"/>
              <a:buNone/>
              <a:defRPr sz="2600">
                <a:solidFill>
                  <a:schemeClr val="accent3"/>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24" name="Google Shape;324;p13"/>
          <p:cNvSpPr txBox="1">
            <a:spLocks noGrp="1"/>
          </p:cNvSpPr>
          <p:nvPr>
            <p:ph type="title" idx="6"/>
          </p:nvPr>
        </p:nvSpPr>
        <p:spPr>
          <a:xfrm>
            <a:off x="1903951" y="3145474"/>
            <a:ext cx="2428800" cy="483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800"/>
              <a:buNone/>
              <a:defRPr sz="2600">
                <a:solidFill>
                  <a:schemeClr val="accent3"/>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25" name="Google Shape;325;p13"/>
          <p:cNvSpPr txBox="1">
            <a:spLocks noGrp="1"/>
          </p:cNvSpPr>
          <p:nvPr>
            <p:ph type="title" idx="7"/>
          </p:nvPr>
        </p:nvSpPr>
        <p:spPr>
          <a:xfrm>
            <a:off x="5932190" y="3145475"/>
            <a:ext cx="2431200" cy="483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800"/>
              <a:buNone/>
              <a:defRPr sz="2600">
                <a:solidFill>
                  <a:schemeClr val="accent3"/>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26" name="Google Shape;326;p13"/>
          <p:cNvSpPr txBox="1">
            <a:spLocks noGrp="1"/>
          </p:cNvSpPr>
          <p:nvPr>
            <p:ph type="title" idx="8" hasCustomPrompt="1"/>
          </p:nvPr>
        </p:nvSpPr>
        <p:spPr>
          <a:xfrm>
            <a:off x="884101" y="1884232"/>
            <a:ext cx="849000" cy="4845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4800"/>
              <a:buNone/>
              <a:defRPr sz="3000">
                <a:solidFill>
                  <a:schemeClr val="dk2"/>
                </a:solidFill>
              </a:defRPr>
            </a:lvl1pPr>
            <a:lvl2pPr lvl="1" algn="ctr" rtl="0">
              <a:spcBef>
                <a:spcPts val="0"/>
              </a:spcBef>
              <a:spcAft>
                <a:spcPts val="0"/>
              </a:spcAft>
              <a:buSzPts val="4800"/>
              <a:buFont typeface="Krona One"/>
              <a:buNone/>
              <a:defRPr sz="4800">
                <a:latin typeface="Krona One"/>
                <a:ea typeface="Krona One"/>
                <a:cs typeface="Krona One"/>
                <a:sym typeface="Krona One"/>
              </a:defRPr>
            </a:lvl2pPr>
            <a:lvl3pPr lvl="2" algn="ctr" rtl="0">
              <a:spcBef>
                <a:spcPts val="0"/>
              </a:spcBef>
              <a:spcAft>
                <a:spcPts val="0"/>
              </a:spcAft>
              <a:buSzPts val="4800"/>
              <a:buFont typeface="Krona One"/>
              <a:buNone/>
              <a:defRPr sz="4800">
                <a:latin typeface="Krona One"/>
                <a:ea typeface="Krona One"/>
                <a:cs typeface="Krona One"/>
                <a:sym typeface="Krona One"/>
              </a:defRPr>
            </a:lvl3pPr>
            <a:lvl4pPr lvl="3" algn="ctr" rtl="0">
              <a:spcBef>
                <a:spcPts val="0"/>
              </a:spcBef>
              <a:spcAft>
                <a:spcPts val="0"/>
              </a:spcAft>
              <a:buSzPts val="4800"/>
              <a:buFont typeface="Krona One"/>
              <a:buNone/>
              <a:defRPr sz="4800">
                <a:latin typeface="Krona One"/>
                <a:ea typeface="Krona One"/>
                <a:cs typeface="Krona One"/>
                <a:sym typeface="Krona One"/>
              </a:defRPr>
            </a:lvl4pPr>
            <a:lvl5pPr lvl="4" algn="ctr" rtl="0">
              <a:spcBef>
                <a:spcPts val="0"/>
              </a:spcBef>
              <a:spcAft>
                <a:spcPts val="0"/>
              </a:spcAft>
              <a:buSzPts val="4800"/>
              <a:buFont typeface="Krona One"/>
              <a:buNone/>
              <a:defRPr sz="4800">
                <a:latin typeface="Krona One"/>
                <a:ea typeface="Krona One"/>
                <a:cs typeface="Krona One"/>
                <a:sym typeface="Krona One"/>
              </a:defRPr>
            </a:lvl5pPr>
            <a:lvl6pPr lvl="5" algn="ctr" rtl="0">
              <a:spcBef>
                <a:spcPts val="0"/>
              </a:spcBef>
              <a:spcAft>
                <a:spcPts val="0"/>
              </a:spcAft>
              <a:buSzPts val="4800"/>
              <a:buFont typeface="Krona One"/>
              <a:buNone/>
              <a:defRPr sz="4800">
                <a:latin typeface="Krona One"/>
                <a:ea typeface="Krona One"/>
                <a:cs typeface="Krona One"/>
                <a:sym typeface="Krona One"/>
              </a:defRPr>
            </a:lvl6pPr>
            <a:lvl7pPr lvl="6" algn="ctr" rtl="0">
              <a:spcBef>
                <a:spcPts val="0"/>
              </a:spcBef>
              <a:spcAft>
                <a:spcPts val="0"/>
              </a:spcAft>
              <a:buSzPts val="4800"/>
              <a:buFont typeface="Krona One"/>
              <a:buNone/>
              <a:defRPr sz="4800">
                <a:latin typeface="Krona One"/>
                <a:ea typeface="Krona One"/>
                <a:cs typeface="Krona One"/>
                <a:sym typeface="Krona One"/>
              </a:defRPr>
            </a:lvl7pPr>
            <a:lvl8pPr lvl="7" algn="ctr" rtl="0">
              <a:spcBef>
                <a:spcPts val="0"/>
              </a:spcBef>
              <a:spcAft>
                <a:spcPts val="0"/>
              </a:spcAft>
              <a:buSzPts val="4800"/>
              <a:buFont typeface="Krona One"/>
              <a:buNone/>
              <a:defRPr sz="4800">
                <a:latin typeface="Krona One"/>
                <a:ea typeface="Krona One"/>
                <a:cs typeface="Krona One"/>
                <a:sym typeface="Krona One"/>
              </a:defRPr>
            </a:lvl8pPr>
            <a:lvl9pPr lvl="8" algn="ctr" rtl="0">
              <a:spcBef>
                <a:spcPts val="0"/>
              </a:spcBef>
              <a:spcAft>
                <a:spcPts val="0"/>
              </a:spcAft>
              <a:buSzPts val="4800"/>
              <a:buFont typeface="Krona One"/>
              <a:buNone/>
              <a:defRPr sz="4800">
                <a:latin typeface="Krona One"/>
                <a:ea typeface="Krona One"/>
                <a:cs typeface="Krona One"/>
                <a:sym typeface="Krona One"/>
              </a:defRPr>
            </a:lvl9pPr>
          </a:lstStyle>
          <a:p>
            <a:r>
              <a:t>xx%</a:t>
            </a:r>
          </a:p>
        </p:txBody>
      </p:sp>
      <p:sp>
        <p:nvSpPr>
          <p:cNvPr id="327" name="Google Shape;327;p13"/>
          <p:cNvSpPr txBox="1">
            <a:spLocks noGrp="1"/>
          </p:cNvSpPr>
          <p:nvPr>
            <p:ph type="title" idx="9" hasCustomPrompt="1"/>
          </p:nvPr>
        </p:nvSpPr>
        <p:spPr>
          <a:xfrm>
            <a:off x="4911751" y="1884232"/>
            <a:ext cx="849000" cy="4845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4800"/>
              <a:buNone/>
              <a:defRPr sz="3000">
                <a:solidFill>
                  <a:schemeClr val="dk2"/>
                </a:solidFill>
              </a:defRPr>
            </a:lvl1pPr>
            <a:lvl2pPr lvl="1" algn="ctr" rtl="0">
              <a:spcBef>
                <a:spcPts val="0"/>
              </a:spcBef>
              <a:spcAft>
                <a:spcPts val="0"/>
              </a:spcAft>
              <a:buSzPts val="4800"/>
              <a:buFont typeface="Krona One"/>
              <a:buNone/>
              <a:defRPr sz="4800">
                <a:latin typeface="Krona One"/>
                <a:ea typeface="Krona One"/>
                <a:cs typeface="Krona One"/>
                <a:sym typeface="Krona One"/>
              </a:defRPr>
            </a:lvl2pPr>
            <a:lvl3pPr lvl="2" algn="ctr" rtl="0">
              <a:spcBef>
                <a:spcPts val="0"/>
              </a:spcBef>
              <a:spcAft>
                <a:spcPts val="0"/>
              </a:spcAft>
              <a:buSzPts val="4800"/>
              <a:buFont typeface="Krona One"/>
              <a:buNone/>
              <a:defRPr sz="4800">
                <a:latin typeface="Krona One"/>
                <a:ea typeface="Krona One"/>
                <a:cs typeface="Krona One"/>
                <a:sym typeface="Krona One"/>
              </a:defRPr>
            </a:lvl3pPr>
            <a:lvl4pPr lvl="3" algn="ctr" rtl="0">
              <a:spcBef>
                <a:spcPts val="0"/>
              </a:spcBef>
              <a:spcAft>
                <a:spcPts val="0"/>
              </a:spcAft>
              <a:buSzPts val="4800"/>
              <a:buFont typeface="Krona One"/>
              <a:buNone/>
              <a:defRPr sz="4800">
                <a:latin typeface="Krona One"/>
                <a:ea typeface="Krona One"/>
                <a:cs typeface="Krona One"/>
                <a:sym typeface="Krona One"/>
              </a:defRPr>
            </a:lvl4pPr>
            <a:lvl5pPr lvl="4" algn="ctr" rtl="0">
              <a:spcBef>
                <a:spcPts val="0"/>
              </a:spcBef>
              <a:spcAft>
                <a:spcPts val="0"/>
              </a:spcAft>
              <a:buSzPts val="4800"/>
              <a:buFont typeface="Krona One"/>
              <a:buNone/>
              <a:defRPr sz="4800">
                <a:latin typeface="Krona One"/>
                <a:ea typeface="Krona One"/>
                <a:cs typeface="Krona One"/>
                <a:sym typeface="Krona One"/>
              </a:defRPr>
            </a:lvl5pPr>
            <a:lvl6pPr lvl="5" algn="ctr" rtl="0">
              <a:spcBef>
                <a:spcPts val="0"/>
              </a:spcBef>
              <a:spcAft>
                <a:spcPts val="0"/>
              </a:spcAft>
              <a:buSzPts val="4800"/>
              <a:buFont typeface="Krona One"/>
              <a:buNone/>
              <a:defRPr sz="4800">
                <a:latin typeface="Krona One"/>
                <a:ea typeface="Krona One"/>
                <a:cs typeface="Krona One"/>
                <a:sym typeface="Krona One"/>
              </a:defRPr>
            </a:lvl6pPr>
            <a:lvl7pPr lvl="6" algn="ctr" rtl="0">
              <a:spcBef>
                <a:spcPts val="0"/>
              </a:spcBef>
              <a:spcAft>
                <a:spcPts val="0"/>
              </a:spcAft>
              <a:buSzPts val="4800"/>
              <a:buFont typeface="Krona One"/>
              <a:buNone/>
              <a:defRPr sz="4800">
                <a:latin typeface="Krona One"/>
                <a:ea typeface="Krona One"/>
                <a:cs typeface="Krona One"/>
                <a:sym typeface="Krona One"/>
              </a:defRPr>
            </a:lvl7pPr>
            <a:lvl8pPr lvl="7" algn="ctr" rtl="0">
              <a:spcBef>
                <a:spcPts val="0"/>
              </a:spcBef>
              <a:spcAft>
                <a:spcPts val="0"/>
              </a:spcAft>
              <a:buSzPts val="4800"/>
              <a:buFont typeface="Krona One"/>
              <a:buNone/>
              <a:defRPr sz="4800">
                <a:latin typeface="Krona One"/>
                <a:ea typeface="Krona One"/>
                <a:cs typeface="Krona One"/>
                <a:sym typeface="Krona One"/>
              </a:defRPr>
            </a:lvl8pPr>
            <a:lvl9pPr lvl="8" algn="ctr" rtl="0">
              <a:spcBef>
                <a:spcPts val="0"/>
              </a:spcBef>
              <a:spcAft>
                <a:spcPts val="0"/>
              </a:spcAft>
              <a:buSzPts val="4800"/>
              <a:buFont typeface="Krona One"/>
              <a:buNone/>
              <a:defRPr sz="4800">
                <a:latin typeface="Krona One"/>
                <a:ea typeface="Krona One"/>
                <a:cs typeface="Krona One"/>
                <a:sym typeface="Krona One"/>
              </a:defRPr>
            </a:lvl9pPr>
          </a:lstStyle>
          <a:p>
            <a:r>
              <a:t>xx%</a:t>
            </a:r>
          </a:p>
        </p:txBody>
      </p:sp>
      <p:sp>
        <p:nvSpPr>
          <p:cNvPr id="328" name="Google Shape;328;p13"/>
          <p:cNvSpPr txBox="1">
            <a:spLocks noGrp="1"/>
          </p:cNvSpPr>
          <p:nvPr>
            <p:ph type="title" idx="13" hasCustomPrompt="1"/>
          </p:nvPr>
        </p:nvSpPr>
        <p:spPr>
          <a:xfrm>
            <a:off x="884101" y="3455857"/>
            <a:ext cx="849000" cy="4845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4800"/>
              <a:buNone/>
              <a:defRPr sz="3000">
                <a:solidFill>
                  <a:schemeClr val="dk2"/>
                </a:solidFill>
              </a:defRPr>
            </a:lvl1pPr>
            <a:lvl2pPr lvl="1" algn="ctr" rtl="0">
              <a:spcBef>
                <a:spcPts val="0"/>
              </a:spcBef>
              <a:spcAft>
                <a:spcPts val="0"/>
              </a:spcAft>
              <a:buSzPts val="4800"/>
              <a:buFont typeface="Krona One"/>
              <a:buNone/>
              <a:defRPr sz="4800">
                <a:latin typeface="Krona One"/>
                <a:ea typeface="Krona One"/>
                <a:cs typeface="Krona One"/>
                <a:sym typeface="Krona One"/>
              </a:defRPr>
            </a:lvl2pPr>
            <a:lvl3pPr lvl="2" algn="ctr" rtl="0">
              <a:spcBef>
                <a:spcPts val="0"/>
              </a:spcBef>
              <a:spcAft>
                <a:spcPts val="0"/>
              </a:spcAft>
              <a:buSzPts val="4800"/>
              <a:buFont typeface="Krona One"/>
              <a:buNone/>
              <a:defRPr sz="4800">
                <a:latin typeface="Krona One"/>
                <a:ea typeface="Krona One"/>
                <a:cs typeface="Krona One"/>
                <a:sym typeface="Krona One"/>
              </a:defRPr>
            </a:lvl3pPr>
            <a:lvl4pPr lvl="3" algn="ctr" rtl="0">
              <a:spcBef>
                <a:spcPts val="0"/>
              </a:spcBef>
              <a:spcAft>
                <a:spcPts val="0"/>
              </a:spcAft>
              <a:buSzPts val="4800"/>
              <a:buFont typeface="Krona One"/>
              <a:buNone/>
              <a:defRPr sz="4800">
                <a:latin typeface="Krona One"/>
                <a:ea typeface="Krona One"/>
                <a:cs typeface="Krona One"/>
                <a:sym typeface="Krona One"/>
              </a:defRPr>
            </a:lvl4pPr>
            <a:lvl5pPr lvl="4" algn="ctr" rtl="0">
              <a:spcBef>
                <a:spcPts val="0"/>
              </a:spcBef>
              <a:spcAft>
                <a:spcPts val="0"/>
              </a:spcAft>
              <a:buSzPts val="4800"/>
              <a:buFont typeface="Krona One"/>
              <a:buNone/>
              <a:defRPr sz="4800">
                <a:latin typeface="Krona One"/>
                <a:ea typeface="Krona One"/>
                <a:cs typeface="Krona One"/>
                <a:sym typeface="Krona One"/>
              </a:defRPr>
            </a:lvl5pPr>
            <a:lvl6pPr lvl="5" algn="ctr" rtl="0">
              <a:spcBef>
                <a:spcPts val="0"/>
              </a:spcBef>
              <a:spcAft>
                <a:spcPts val="0"/>
              </a:spcAft>
              <a:buSzPts val="4800"/>
              <a:buFont typeface="Krona One"/>
              <a:buNone/>
              <a:defRPr sz="4800">
                <a:latin typeface="Krona One"/>
                <a:ea typeface="Krona One"/>
                <a:cs typeface="Krona One"/>
                <a:sym typeface="Krona One"/>
              </a:defRPr>
            </a:lvl6pPr>
            <a:lvl7pPr lvl="6" algn="ctr" rtl="0">
              <a:spcBef>
                <a:spcPts val="0"/>
              </a:spcBef>
              <a:spcAft>
                <a:spcPts val="0"/>
              </a:spcAft>
              <a:buSzPts val="4800"/>
              <a:buFont typeface="Krona One"/>
              <a:buNone/>
              <a:defRPr sz="4800">
                <a:latin typeface="Krona One"/>
                <a:ea typeface="Krona One"/>
                <a:cs typeface="Krona One"/>
                <a:sym typeface="Krona One"/>
              </a:defRPr>
            </a:lvl7pPr>
            <a:lvl8pPr lvl="7" algn="ctr" rtl="0">
              <a:spcBef>
                <a:spcPts val="0"/>
              </a:spcBef>
              <a:spcAft>
                <a:spcPts val="0"/>
              </a:spcAft>
              <a:buSzPts val="4800"/>
              <a:buFont typeface="Krona One"/>
              <a:buNone/>
              <a:defRPr sz="4800">
                <a:latin typeface="Krona One"/>
                <a:ea typeface="Krona One"/>
                <a:cs typeface="Krona One"/>
                <a:sym typeface="Krona One"/>
              </a:defRPr>
            </a:lvl8pPr>
            <a:lvl9pPr lvl="8" algn="ctr" rtl="0">
              <a:spcBef>
                <a:spcPts val="0"/>
              </a:spcBef>
              <a:spcAft>
                <a:spcPts val="0"/>
              </a:spcAft>
              <a:buSzPts val="4800"/>
              <a:buFont typeface="Krona One"/>
              <a:buNone/>
              <a:defRPr sz="4800">
                <a:latin typeface="Krona One"/>
                <a:ea typeface="Krona One"/>
                <a:cs typeface="Krona One"/>
                <a:sym typeface="Krona One"/>
              </a:defRPr>
            </a:lvl9pPr>
          </a:lstStyle>
          <a:p>
            <a:r>
              <a:t>xx%</a:t>
            </a:r>
          </a:p>
        </p:txBody>
      </p:sp>
      <p:sp>
        <p:nvSpPr>
          <p:cNvPr id="329" name="Google Shape;329;p13"/>
          <p:cNvSpPr txBox="1">
            <a:spLocks noGrp="1"/>
          </p:cNvSpPr>
          <p:nvPr>
            <p:ph type="title" idx="14" hasCustomPrompt="1"/>
          </p:nvPr>
        </p:nvSpPr>
        <p:spPr>
          <a:xfrm>
            <a:off x="4911751" y="3455857"/>
            <a:ext cx="849000" cy="4845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4800"/>
              <a:buNone/>
              <a:defRPr sz="3000">
                <a:solidFill>
                  <a:schemeClr val="dk2"/>
                </a:solidFill>
              </a:defRPr>
            </a:lvl1pPr>
            <a:lvl2pPr lvl="1" algn="ctr" rtl="0">
              <a:spcBef>
                <a:spcPts val="0"/>
              </a:spcBef>
              <a:spcAft>
                <a:spcPts val="0"/>
              </a:spcAft>
              <a:buSzPts val="4800"/>
              <a:buFont typeface="Krona One"/>
              <a:buNone/>
              <a:defRPr sz="4800">
                <a:latin typeface="Krona One"/>
                <a:ea typeface="Krona One"/>
                <a:cs typeface="Krona One"/>
                <a:sym typeface="Krona One"/>
              </a:defRPr>
            </a:lvl2pPr>
            <a:lvl3pPr lvl="2" algn="ctr" rtl="0">
              <a:spcBef>
                <a:spcPts val="0"/>
              </a:spcBef>
              <a:spcAft>
                <a:spcPts val="0"/>
              </a:spcAft>
              <a:buSzPts val="4800"/>
              <a:buFont typeface="Krona One"/>
              <a:buNone/>
              <a:defRPr sz="4800">
                <a:latin typeface="Krona One"/>
                <a:ea typeface="Krona One"/>
                <a:cs typeface="Krona One"/>
                <a:sym typeface="Krona One"/>
              </a:defRPr>
            </a:lvl3pPr>
            <a:lvl4pPr lvl="3" algn="ctr" rtl="0">
              <a:spcBef>
                <a:spcPts val="0"/>
              </a:spcBef>
              <a:spcAft>
                <a:spcPts val="0"/>
              </a:spcAft>
              <a:buSzPts val="4800"/>
              <a:buFont typeface="Krona One"/>
              <a:buNone/>
              <a:defRPr sz="4800">
                <a:latin typeface="Krona One"/>
                <a:ea typeface="Krona One"/>
                <a:cs typeface="Krona One"/>
                <a:sym typeface="Krona One"/>
              </a:defRPr>
            </a:lvl4pPr>
            <a:lvl5pPr lvl="4" algn="ctr" rtl="0">
              <a:spcBef>
                <a:spcPts val="0"/>
              </a:spcBef>
              <a:spcAft>
                <a:spcPts val="0"/>
              </a:spcAft>
              <a:buSzPts val="4800"/>
              <a:buFont typeface="Krona One"/>
              <a:buNone/>
              <a:defRPr sz="4800">
                <a:latin typeface="Krona One"/>
                <a:ea typeface="Krona One"/>
                <a:cs typeface="Krona One"/>
                <a:sym typeface="Krona One"/>
              </a:defRPr>
            </a:lvl5pPr>
            <a:lvl6pPr lvl="5" algn="ctr" rtl="0">
              <a:spcBef>
                <a:spcPts val="0"/>
              </a:spcBef>
              <a:spcAft>
                <a:spcPts val="0"/>
              </a:spcAft>
              <a:buSzPts val="4800"/>
              <a:buFont typeface="Krona One"/>
              <a:buNone/>
              <a:defRPr sz="4800">
                <a:latin typeface="Krona One"/>
                <a:ea typeface="Krona One"/>
                <a:cs typeface="Krona One"/>
                <a:sym typeface="Krona One"/>
              </a:defRPr>
            </a:lvl6pPr>
            <a:lvl7pPr lvl="6" algn="ctr" rtl="0">
              <a:spcBef>
                <a:spcPts val="0"/>
              </a:spcBef>
              <a:spcAft>
                <a:spcPts val="0"/>
              </a:spcAft>
              <a:buSzPts val="4800"/>
              <a:buFont typeface="Krona One"/>
              <a:buNone/>
              <a:defRPr sz="4800">
                <a:latin typeface="Krona One"/>
                <a:ea typeface="Krona One"/>
                <a:cs typeface="Krona One"/>
                <a:sym typeface="Krona One"/>
              </a:defRPr>
            </a:lvl7pPr>
            <a:lvl8pPr lvl="7" algn="ctr" rtl="0">
              <a:spcBef>
                <a:spcPts val="0"/>
              </a:spcBef>
              <a:spcAft>
                <a:spcPts val="0"/>
              </a:spcAft>
              <a:buSzPts val="4800"/>
              <a:buFont typeface="Krona One"/>
              <a:buNone/>
              <a:defRPr sz="4800">
                <a:latin typeface="Krona One"/>
                <a:ea typeface="Krona One"/>
                <a:cs typeface="Krona One"/>
                <a:sym typeface="Krona One"/>
              </a:defRPr>
            </a:lvl8pPr>
            <a:lvl9pPr lvl="8" algn="ctr" rtl="0">
              <a:spcBef>
                <a:spcPts val="0"/>
              </a:spcBef>
              <a:spcAft>
                <a:spcPts val="0"/>
              </a:spcAft>
              <a:buSzPts val="4800"/>
              <a:buFont typeface="Krona One"/>
              <a:buNone/>
              <a:defRPr sz="4800">
                <a:latin typeface="Krona One"/>
                <a:ea typeface="Krona One"/>
                <a:cs typeface="Krona One"/>
                <a:sym typeface="Krona One"/>
              </a:defRPr>
            </a:lvl9pPr>
          </a:lstStyle>
          <a:p>
            <a:r>
              <a:t>xx%</a:t>
            </a:r>
          </a:p>
        </p:txBody>
      </p:sp>
      <p:sp>
        <p:nvSpPr>
          <p:cNvPr id="330" name="Google Shape;330;p13"/>
          <p:cNvSpPr txBox="1">
            <a:spLocks noGrp="1"/>
          </p:cNvSpPr>
          <p:nvPr>
            <p:ph type="title" idx="15"/>
          </p:nvPr>
        </p:nvSpPr>
        <p:spPr>
          <a:xfrm>
            <a:off x="713100" y="368825"/>
            <a:ext cx="771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331"/>
        <p:cNvGrpSpPr/>
        <p:nvPr/>
      </p:nvGrpSpPr>
      <p:grpSpPr>
        <a:xfrm>
          <a:off x="0" y="0"/>
          <a:ext cx="0" cy="0"/>
          <a:chOff x="0" y="0"/>
          <a:chExt cx="0" cy="0"/>
        </a:xfrm>
      </p:grpSpPr>
      <p:grpSp>
        <p:nvGrpSpPr>
          <p:cNvPr id="332" name="Google Shape;332;p14"/>
          <p:cNvGrpSpPr/>
          <p:nvPr/>
        </p:nvGrpSpPr>
        <p:grpSpPr>
          <a:xfrm>
            <a:off x="69924" y="92331"/>
            <a:ext cx="8992628" cy="5070322"/>
            <a:chOff x="-9231564" y="-809793"/>
            <a:chExt cx="6507438" cy="3669095"/>
          </a:xfrm>
        </p:grpSpPr>
        <p:sp>
          <p:nvSpPr>
            <p:cNvPr id="333" name="Google Shape;333;p14"/>
            <p:cNvSpPr/>
            <p:nvPr/>
          </p:nvSpPr>
          <p:spPr>
            <a:xfrm>
              <a:off x="-9231564" y="895623"/>
              <a:ext cx="53434" cy="41253"/>
            </a:xfrm>
            <a:custGeom>
              <a:avLst/>
              <a:gdLst/>
              <a:ahLst/>
              <a:cxnLst/>
              <a:rect l="l" t="t" r="r" b="b"/>
              <a:pathLst>
                <a:path w="1645" h="1270" extrusionOk="0">
                  <a:moveTo>
                    <a:pt x="817" y="0"/>
                  </a:moveTo>
                  <a:cubicBezTo>
                    <a:pt x="0" y="0"/>
                    <a:pt x="0" y="1270"/>
                    <a:pt x="817" y="1270"/>
                  </a:cubicBezTo>
                  <a:cubicBezTo>
                    <a:pt x="1645" y="1270"/>
                    <a:pt x="1645" y="0"/>
                    <a:pt x="817"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4"/>
            <p:cNvSpPr/>
            <p:nvPr/>
          </p:nvSpPr>
          <p:spPr>
            <a:xfrm>
              <a:off x="-7937915" y="-809793"/>
              <a:ext cx="53466" cy="41253"/>
            </a:xfrm>
            <a:custGeom>
              <a:avLst/>
              <a:gdLst/>
              <a:ahLst/>
              <a:cxnLst/>
              <a:rect l="l" t="t" r="r" b="b"/>
              <a:pathLst>
                <a:path w="1646" h="1270" extrusionOk="0">
                  <a:moveTo>
                    <a:pt x="828" y="1"/>
                  </a:moveTo>
                  <a:cubicBezTo>
                    <a:pt x="12" y="1"/>
                    <a:pt x="1" y="1270"/>
                    <a:pt x="828" y="1270"/>
                  </a:cubicBezTo>
                  <a:cubicBezTo>
                    <a:pt x="1645" y="1270"/>
                    <a:pt x="1645" y="1"/>
                    <a:pt x="828"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4"/>
            <p:cNvSpPr/>
            <p:nvPr/>
          </p:nvSpPr>
          <p:spPr>
            <a:xfrm>
              <a:off x="-8912210" y="176428"/>
              <a:ext cx="53109" cy="41253"/>
            </a:xfrm>
            <a:custGeom>
              <a:avLst/>
              <a:gdLst/>
              <a:ahLst/>
              <a:cxnLst/>
              <a:rect l="l" t="t" r="r" b="b"/>
              <a:pathLst>
                <a:path w="1635" h="1270" extrusionOk="0">
                  <a:moveTo>
                    <a:pt x="818" y="0"/>
                  </a:moveTo>
                  <a:cubicBezTo>
                    <a:pt x="1" y="0"/>
                    <a:pt x="1" y="1270"/>
                    <a:pt x="818" y="1270"/>
                  </a:cubicBezTo>
                  <a:cubicBezTo>
                    <a:pt x="1634" y="1270"/>
                    <a:pt x="1634"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4"/>
            <p:cNvSpPr/>
            <p:nvPr/>
          </p:nvSpPr>
          <p:spPr>
            <a:xfrm>
              <a:off x="-6369527" y="-6859"/>
              <a:ext cx="53076" cy="41253"/>
            </a:xfrm>
            <a:custGeom>
              <a:avLst/>
              <a:gdLst/>
              <a:ahLst/>
              <a:cxnLst/>
              <a:rect l="l" t="t" r="r" b="b"/>
              <a:pathLst>
                <a:path w="1634" h="1270" extrusionOk="0">
                  <a:moveTo>
                    <a:pt x="817" y="0"/>
                  </a:moveTo>
                  <a:cubicBezTo>
                    <a:pt x="0" y="0"/>
                    <a:pt x="0" y="1270"/>
                    <a:pt x="817" y="1270"/>
                  </a:cubicBezTo>
                  <a:cubicBezTo>
                    <a:pt x="1634" y="1270"/>
                    <a:pt x="1634" y="0"/>
                    <a:pt x="817"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4"/>
            <p:cNvSpPr/>
            <p:nvPr/>
          </p:nvSpPr>
          <p:spPr>
            <a:xfrm>
              <a:off x="-6359825" y="-678471"/>
              <a:ext cx="53466" cy="41253"/>
            </a:xfrm>
            <a:custGeom>
              <a:avLst/>
              <a:gdLst/>
              <a:ahLst/>
              <a:cxnLst/>
              <a:rect l="l" t="t" r="r" b="b"/>
              <a:pathLst>
                <a:path w="1646" h="1270" extrusionOk="0">
                  <a:moveTo>
                    <a:pt x="818" y="0"/>
                  </a:moveTo>
                  <a:cubicBezTo>
                    <a:pt x="1" y="0"/>
                    <a:pt x="1" y="1270"/>
                    <a:pt x="818" y="1270"/>
                  </a:cubicBezTo>
                  <a:cubicBezTo>
                    <a:pt x="1634" y="1270"/>
                    <a:pt x="1645"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4"/>
            <p:cNvSpPr/>
            <p:nvPr/>
          </p:nvSpPr>
          <p:spPr>
            <a:xfrm>
              <a:off x="-3520244" y="2670352"/>
              <a:ext cx="53466" cy="41253"/>
            </a:xfrm>
            <a:custGeom>
              <a:avLst/>
              <a:gdLst/>
              <a:ahLst/>
              <a:cxnLst/>
              <a:rect l="l" t="t" r="r" b="b"/>
              <a:pathLst>
                <a:path w="1646" h="1270" extrusionOk="0">
                  <a:moveTo>
                    <a:pt x="818" y="0"/>
                  </a:moveTo>
                  <a:cubicBezTo>
                    <a:pt x="1" y="0"/>
                    <a:pt x="1" y="1270"/>
                    <a:pt x="818" y="1270"/>
                  </a:cubicBezTo>
                  <a:cubicBezTo>
                    <a:pt x="1635" y="1270"/>
                    <a:pt x="1646"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4"/>
            <p:cNvSpPr/>
            <p:nvPr/>
          </p:nvSpPr>
          <p:spPr>
            <a:xfrm>
              <a:off x="-2918068" y="1809436"/>
              <a:ext cx="73486" cy="57264"/>
            </a:xfrm>
            <a:custGeom>
              <a:avLst/>
              <a:gdLst/>
              <a:ahLst/>
              <a:cxnLst/>
              <a:rect l="l" t="t" r="r" b="b"/>
              <a:pathLst>
                <a:path w="1646" h="1282" extrusionOk="0">
                  <a:moveTo>
                    <a:pt x="817" y="1"/>
                  </a:moveTo>
                  <a:cubicBezTo>
                    <a:pt x="0" y="1"/>
                    <a:pt x="0" y="1281"/>
                    <a:pt x="817" y="1281"/>
                  </a:cubicBezTo>
                  <a:cubicBezTo>
                    <a:pt x="1645" y="1281"/>
                    <a:pt x="1645" y="1"/>
                    <a:pt x="817"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4"/>
            <p:cNvSpPr/>
            <p:nvPr/>
          </p:nvSpPr>
          <p:spPr>
            <a:xfrm>
              <a:off x="-5530226" y="1981505"/>
              <a:ext cx="53109" cy="41253"/>
            </a:xfrm>
            <a:custGeom>
              <a:avLst/>
              <a:gdLst/>
              <a:ahLst/>
              <a:cxnLst/>
              <a:rect l="l" t="t" r="r" b="b"/>
              <a:pathLst>
                <a:path w="1635" h="1270" extrusionOk="0">
                  <a:moveTo>
                    <a:pt x="818" y="0"/>
                  </a:moveTo>
                  <a:cubicBezTo>
                    <a:pt x="1" y="0"/>
                    <a:pt x="1" y="1270"/>
                    <a:pt x="818" y="1270"/>
                  </a:cubicBezTo>
                  <a:cubicBezTo>
                    <a:pt x="1634" y="1270"/>
                    <a:pt x="1634"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4"/>
            <p:cNvSpPr/>
            <p:nvPr/>
          </p:nvSpPr>
          <p:spPr>
            <a:xfrm>
              <a:off x="-9042566" y="-401788"/>
              <a:ext cx="35893" cy="27643"/>
            </a:xfrm>
            <a:custGeom>
              <a:avLst/>
              <a:gdLst/>
              <a:ahLst/>
              <a:cxnLst/>
              <a:rect l="l" t="t" r="r" b="b"/>
              <a:pathLst>
                <a:path w="1105" h="851" extrusionOk="0">
                  <a:moveTo>
                    <a:pt x="553" y="1"/>
                  </a:moveTo>
                  <a:cubicBezTo>
                    <a:pt x="1" y="1"/>
                    <a:pt x="1" y="851"/>
                    <a:pt x="553" y="851"/>
                  </a:cubicBezTo>
                  <a:cubicBezTo>
                    <a:pt x="1104" y="851"/>
                    <a:pt x="1093" y="1"/>
                    <a:pt x="553"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4"/>
            <p:cNvSpPr/>
            <p:nvPr/>
          </p:nvSpPr>
          <p:spPr>
            <a:xfrm>
              <a:off x="-3935273" y="1280702"/>
              <a:ext cx="35893" cy="27643"/>
            </a:xfrm>
            <a:custGeom>
              <a:avLst/>
              <a:gdLst/>
              <a:ahLst/>
              <a:cxnLst/>
              <a:rect l="l" t="t" r="r" b="b"/>
              <a:pathLst>
                <a:path w="1105" h="851" extrusionOk="0">
                  <a:moveTo>
                    <a:pt x="552" y="0"/>
                  </a:moveTo>
                  <a:cubicBezTo>
                    <a:pt x="1" y="0"/>
                    <a:pt x="1" y="850"/>
                    <a:pt x="552" y="850"/>
                  </a:cubicBezTo>
                  <a:cubicBezTo>
                    <a:pt x="1104" y="850"/>
                    <a:pt x="1104"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4"/>
            <p:cNvSpPr/>
            <p:nvPr/>
          </p:nvSpPr>
          <p:spPr>
            <a:xfrm rot="5633016">
              <a:off x="-7473173" y="-673353"/>
              <a:ext cx="35893" cy="27642"/>
            </a:xfrm>
            <a:custGeom>
              <a:avLst/>
              <a:gdLst/>
              <a:ahLst/>
              <a:cxnLst/>
              <a:rect l="l" t="t" r="r" b="b"/>
              <a:pathLst>
                <a:path w="1105" h="851" extrusionOk="0">
                  <a:moveTo>
                    <a:pt x="553" y="1"/>
                  </a:moveTo>
                  <a:cubicBezTo>
                    <a:pt x="1" y="1"/>
                    <a:pt x="1" y="851"/>
                    <a:pt x="553" y="851"/>
                  </a:cubicBezTo>
                  <a:cubicBezTo>
                    <a:pt x="1105" y="851"/>
                    <a:pt x="1094" y="1"/>
                    <a:pt x="553"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4"/>
            <p:cNvSpPr/>
            <p:nvPr/>
          </p:nvSpPr>
          <p:spPr>
            <a:xfrm>
              <a:off x="-7397415" y="-699180"/>
              <a:ext cx="35861" cy="27285"/>
            </a:xfrm>
            <a:custGeom>
              <a:avLst/>
              <a:gdLst/>
              <a:ahLst/>
              <a:cxnLst/>
              <a:rect l="l" t="t" r="r" b="b"/>
              <a:pathLst>
                <a:path w="1104" h="840" extrusionOk="0">
                  <a:moveTo>
                    <a:pt x="552" y="0"/>
                  </a:moveTo>
                  <a:cubicBezTo>
                    <a:pt x="0" y="0"/>
                    <a:pt x="0" y="839"/>
                    <a:pt x="552" y="839"/>
                  </a:cubicBezTo>
                  <a:cubicBezTo>
                    <a:pt x="1104" y="839"/>
                    <a:pt x="1104"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4"/>
            <p:cNvSpPr/>
            <p:nvPr/>
          </p:nvSpPr>
          <p:spPr>
            <a:xfrm>
              <a:off x="-8773865" y="-802979"/>
              <a:ext cx="35893" cy="27643"/>
            </a:xfrm>
            <a:custGeom>
              <a:avLst/>
              <a:gdLst/>
              <a:ahLst/>
              <a:cxnLst/>
              <a:rect l="l" t="t" r="r" b="b"/>
              <a:pathLst>
                <a:path w="1105" h="851" extrusionOk="0">
                  <a:moveTo>
                    <a:pt x="552" y="1"/>
                  </a:moveTo>
                  <a:cubicBezTo>
                    <a:pt x="0" y="1"/>
                    <a:pt x="0" y="851"/>
                    <a:pt x="552" y="851"/>
                  </a:cubicBezTo>
                  <a:cubicBezTo>
                    <a:pt x="1104" y="851"/>
                    <a:pt x="1093" y="1"/>
                    <a:pt x="552"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4"/>
            <p:cNvSpPr/>
            <p:nvPr/>
          </p:nvSpPr>
          <p:spPr>
            <a:xfrm rot="5633016">
              <a:off x="-6783064" y="85579"/>
              <a:ext cx="35893" cy="27642"/>
            </a:xfrm>
            <a:custGeom>
              <a:avLst/>
              <a:gdLst/>
              <a:ahLst/>
              <a:cxnLst/>
              <a:rect l="l" t="t" r="r" b="b"/>
              <a:pathLst>
                <a:path w="1105" h="851" extrusionOk="0">
                  <a:moveTo>
                    <a:pt x="553" y="0"/>
                  </a:moveTo>
                  <a:cubicBezTo>
                    <a:pt x="1" y="0"/>
                    <a:pt x="1" y="850"/>
                    <a:pt x="553" y="850"/>
                  </a:cubicBezTo>
                  <a:cubicBezTo>
                    <a:pt x="1104" y="850"/>
                    <a:pt x="1093" y="0"/>
                    <a:pt x="553"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4"/>
            <p:cNvSpPr/>
            <p:nvPr/>
          </p:nvSpPr>
          <p:spPr>
            <a:xfrm>
              <a:off x="-5232214" y="2555927"/>
              <a:ext cx="35893" cy="27285"/>
            </a:xfrm>
            <a:custGeom>
              <a:avLst/>
              <a:gdLst/>
              <a:ahLst/>
              <a:cxnLst/>
              <a:rect l="l" t="t" r="r" b="b"/>
              <a:pathLst>
                <a:path w="1105" h="840" extrusionOk="0">
                  <a:moveTo>
                    <a:pt x="552" y="1"/>
                  </a:moveTo>
                  <a:cubicBezTo>
                    <a:pt x="1" y="1"/>
                    <a:pt x="1" y="839"/>
                    <a:pt x="552" y="839"/>
                  </a:cubicBezTo>
                  <a:cubicBezTo>
                    <a:pt x="1104" y="839"/>
                    <a:pt x="1093" y="1"/>
                    <a:pt x="552"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4"/>
            <p:cNvSpPr/>
            <p:nvPr/>
          </p:nvSpPr>
          <p:spPr>
            <a:xfrm>
              <a:off x="-4705821" y="2181843"/>
              <a:ext cx="35893" cy="27643"/>
            </a:xfrm>
            <a:custGeom>
              <a:avLst/>
              <a:gdLst/>
              <a:ahLst/>
              <a:cxnLst/>
              <a:rect l="l" t="t" r="r" b="b"/>
              <a:pathLst>
                <a:path w="1105" h="851" extrusionOk="0">
                  <a:moveTo>
                    <a:pt x="552" y="0"/>
                  </a:moveTo>
                  <a:cubicBezTo>
                    <a:pt x="0" y="0"/>
                    <a:pt x="0" y="850"/>
                    <a:pt x="552" y="850"/>
                  </a:cubicBezTo>
                  <a:cubicBezTo>
                    <a:pt x="1104" y="850"/>
                    <a:pt x="1104"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4"/>
            <p:cNvSpPr/>
            <p:nvPr/>
          </p:nvSpPr>
          <p:spPr>
            <a:xfrm>
              <a:off x="-3328646" y="1083504"/>
              <a:ext cx="35893" cy="27643"/>
            </a:xfrm>
            <a:custGeom>
              <a:avLst/>
              <a:gdLst/>
              <a:ahLst/>
              <a:cxnLst/>
              <a:rect l="l" t="t" r="r" b="b"/>
              <a:pathLst>
                <a:path w="1105" h="851" extrusionOk="0">
                  <a:moveTo>
                    <a:pt x="553" y="0"/>
                  </a:moveTo>
                  <a:cubicBezTo>
                    <a:pt x="1" y="0"/>
                    <a:pt x="1" y="850"/>
                    <a:pt x="553" y="850"/>
                  </a:cubicBezTo>
                  <a:cubicBezTo>
                    <a:pt x="1105" y="850"/>
                    <a:pt x="1094" y="0"/>
                    <a:pt x="553"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4"/>
            <p:cNvSpPr/>
            <p:nvPr/>
          </p:nvSpPr>
          <p:spPr>
            <a:xfrm>
              <a:off x="-2760020" y="1166825"/>
              <a:ext cx="35893" cy="27253"/>
            </a:xfrm>
            <a:custGeom>
              <a:avLst/>
              <a:gdLst/>
              <a:ahLst/>
              <a:cxnLst/>
              <a:rect l="l" t="t" r="r" b="b"/>
              <a:pathLst>
                <a:path w="1105" h="839" extrusionOk="0">
                  <a:moveTo>
                    <a:pt x="553" y="0"/>
                  </a:moveTo>
                  <a:cubicBezTo>
                    <a:pt x="1" y="0"/>
                    <a:pt x="1" y="839"/>
                    <a:pt x="553" y="839"/>
                  </a:cubicBezTo>
                  <a:cubicBezTo>
                    <a:pt x="1105" y="839"/>
                    <a:pt x="1105" y="0"/>
                    <a:pt x="553"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4"/>
            <p:cNvSpPr/>
            <p:nvPr/>
          </p:nvSpPr>
          <p:spPr>
            <a:xfrm>
              <a:off x="-5903211" y="2831692"/>
              <a:ext cx="35861" cy="27610"/>
            </a:xfrm>
            <a:custGeom>
              <a:avLst/>
              <a:gdLst/>
              <a:ahLst/>
              <a:cxnLst/>
              <a:rect l="l" t="t" r="r" b="b"/>
              <a:pathLst>
                <a:path w="1104" h="850" extrusionOk="0">
                  <a:moveTo>
                    <a:pt x="552" y="0"/>
                  </a:moveTo>
                  <a:cubicBezTo>
                    <a:pt x="0" y="0"/>
                    <a:pt x="0" y="850"/>
                    <a:pt x="552" y="850"/>
                  </a:cubicBezTo>
                  <a:cubicBezTo>
                    <a:pt x="1104" y="850"/>
                    <a:pt x="1093"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 name="Google Shape;352;p14"/>
          <p:cNvGrpSpPr/>
          <p:nvPr/>
        </p:nvGrpSpPr>
        <p:grpSpPr>
          <a:xfrm rot="1613731">
            <a:off x="5787691" y="4314251"/>
            <a:ext cx="1092645" cy="1122016"/>
            <a:chOff x="6915152" y="4038195"/>
            <a:chExt cx="958640" cy="984408"/>
          </a:xfrm>
        </p:grpSpPr>
        <p:sp>
          <p:nvSpPr>
            <p:cNvPr id="353" name="Google Shape;353;p14"/>
            <p:cNvSpPr/>
            <p:nvPr/>
          </p:nvSpPr>
          <p:spPr>
            <a:xfrm>
              <a:off x="6915152" y="4038195"/>
              <a:ext cx="958640" cy="984408"/>
            </a:xfrm>
            <a:custGeom>
              <a:avLst/>
              <a:gdLst/>
              <a:ahLst/>
              <a:cxnLst/>
              <a:rect l="l" t="t" r="r" b="b"/>
              <a:pathLst>
                <a:path w="23400" h="24029" extrusionOk="0">
                  <a:moveTo>
                    <a:pt x="0" y="12142"/>
                  </a:moveTo>
                  <a:cubicBezTo>
                    <a:pt x="0" y="7594"/>
                    <a:pt x="2749" y="3488"/>
                    <a:pt x="6954" y="1744"/>
                  </a:cubicBezTo>
                  <a:cubicBezTo>
                    <a:pt x="11159" y="0"/>
                    <a:pt x="16005" y="961"/>
                    <a:pt x="19217" y="4184"/>
                  </a:cubicBezTo>
                  <a:cubicBezTo>
                    <a:pt x="22440" y="7407"/>
                    <a:pt x="23400" y="12241"/>
                    <a:pt x="21656" y="16446"/>
                  </a:cubicBezTo>
                  <a:cubicBezTo>
                    <a:pt x="19923" y="20663"/>
                    <a:pt x="15817" y="23400"/>
                    <a:pt x="11259" y="23400"/>
                  </a:cubicBezTo>
                  <a:cubicBezTo>
                    <a:pt x="5045" y="23400"/>
                    <a:pt x="11" y="18356"/>
                    <a:pt x="0" y="12142"/>
                  </a:cubicBezTo>
                  <a:close/>
                  <a:moveTo>
                    <a:pt x="243" y="12142"/>
                  </a:moveTo>
                  <a:cubicBezTo>
                    <a:pt x="243" y="16601"/>
                    <a:pt x="2925" y="20618"/>
                    <a:pt x="7042" y="22318"/>
                  </a:cubicBezTo>
                  <a:cubicBezTo>
                    <a:pt x="11159" y="24029"/>
                    <a:pt x="15894" y="23080"/>
                    <a:pt x="19051" y="19934"/>
                  </a:cubicBezTo>
                  <a:cubicBezTo>
                    <a:pt x="22197" y="16788"/>
                    <a:pt x="23146" y="12042"/>
                    <a:pt x="21435" y="7925"/>
                  </a:cubicBezTo>
                  <a:cubicBezTo>
                    <a:pt x="19735" y="3819"/>
                    <a:pt x="15718" y="1126"/>
                    <a:pt x="11270" y="1126"/>
                  </a:cubicBezTo>
                  <a:cubicBezTo>
                    <a:pt x="5177" y="1137"/>
                    <a:pt x="254" y="6060"/>
                    <a:pt x="243" y="12142"/>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4"/>
            <p:cNvSpPr/>
            <p:nvPr/>
          </p:nvSpPr>
          <p:spPr>
            <a:xfrm>
              <a:off x="6915152" y="4102391"/>
              <a:ext cx="795876" cy="815786"/>
            </a:xfrm>
            <a:custGeom>
              <a:avLst/>
              <a:gdLst/>
              <a:ahLst/>
              <a:cxnLst/>
              <a:rect l="l" t="t" r="r" b="b"/>
              <a:pathLst>
                <a:path w="19427" h="19913" extrusionOk="0">
                  <a:moveTo>
                    <a:pt x="0" y="10089"/>
                  </a:moveTo>
                  <a:cubicBezTo>
                    <a:pt x="0" y="6303"/>
                    <a:pt x="2274" y="2893"/>
                    <a:pt x="5773" y="1447"/>
                  </a:cubicBezTo>
                  <a:cubicBezTo>
                    <a:pt x="9261" y="1"/>
                    <a:pt x="13290" y="795"/>
                    <a:pt x="15961" y="3478"/>
                  </a:cubicBezTo>
                  <a:cubicBezTo>
                    <a:pt x="18632" y="6149"/>
                    <a:pt x="19426" y="10166"/>
                    <a:pt x="17980" y="13665"/>
                  </a:cubicBezTo>
                  <a:cubicBezTo>
                    <a:pt x="16535" y="17153"/>
                    <a:pt x="13135" y="19427"/>
                    <a:pt x="9349" y="19427"/>
                  </a:cubicBezTo>
                  <a:cubicBezTo>
                    <a:pt x="4195" y="19427"/>
                    <a:pt x="11" y="15244"/>
                    <a:pt x="0" y="10089"/>
                  </a:cubicBezTo>
                  <a:close/>
                  <a:moveTo>
                    <a:pt x="243" y="10089"/>
                  </a:moveTo>
                  <a:cubicBezTo>
                    <a:pt x="243" y="13764"/>
                    <a:pt x="2462" y="17087"/>
                    <a:pt x="5861" y="18500"/>
                  </a:cubicBezTo>
                  <a:cubicBezTo>
                    <a:pt x="9272" y="19912"/>
                    <a:pt x="13190" y="19129"/>
                    <a:pt x="15784" y="16524"/>
                  </a:cubicBezTo>
                  <a:cubicBezTo>
                    <a:pt x="18389" y="13919"/>
                    <a:pt x="19173" y="10001"/>
                    <a:pt x="17760" y="6601"/>
                  </a:cubicBezTo>
                  <a:cubicBezTo>
                    <a:pt x="16358" y="3202"/>
                    <a:pt x="13036" y="983"/>
                    <a:pt x="9349" y="983"/>
                  </a:cubicBezTo>
                  <a:cubicBezTo>
                    <a:pt x="4327" y="983"/>
                    <a:pt x="254" y="5056"/>
                    <a:pt x="243" y="10089"/>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 name="Google Shape;355;p14"/>
          <p:cNvGrpSpPr/>
          <p:nvPr/>
        </p:nvGrpSpPr>
        <p:grpSpPr>
          <a:xfrm rot="-9771552">
            <a:off x="1199843" y="-361305"/>
            <a:ext cx="1092583" cy="1121952"/>
            <a:chOff x="6915152" y="4038195"/>
            <a:chExt cx="958640" cy="984408"/>
          </a:xfrm>
        </p:grpSpPr>
        <p:sp>
          <p:nvSpPr>
            <p:cNvPr id="356" name="Google Shape;356;p14"/>
            <p:cNvSpPr/>
            <p:nvPr/>
          </p:nvSpPr>
          <p:spPr>
            <a:xfrm>
              <a:off x="6915152" y="4038195"/>
              <a:ext cx="958640" cy="984408"/>
            </a:xfrm>
            <a:custGeom>
              <a:avLst/>
              <a:gdLst/>
              <a:ahLst/>
              <a:cxnLst/>
              <a:rect l="l" t="t" r="r" b="b"/>
              <a:pathLst>
                <a:path w="23400" h="24029" extrusionOk="0">
                  <a:moveTo>
                    <a:pt x="0" y="12142"/>
                  </a:moveTo>
                  <a:cubicBezTo>
                    <a:pt x="0" y="7594"/>
                    <a:pt x="2749" y="3488"/>
                    <a:pt x="6954" y="1744"/>
                  </a:cubicBezTo>
                  <a:cubicBezTo>
                    <a:pt x="11159" y="0"/>
                    <a:pt x="16005" y="961"/>
                    <a:pt x="19217" y="4184"/>
                  </a:cubicBezTo>
                  <a:cubicBezTo>
                    <a:pt x="22440" y="7407"/>
                    <a:pt x="23400" y="12241"/>
                    <a:pt x="21656" y="16446"/>
                  </a:cubicBezTo>
                  <a:cubicBezTo>
                    <a:pt x="19923" y="20663"/>
                    <a:pt x="15817" y="23400"/>
                    <a:pt x="11259" y="23400"/>
                  </a:cubicBezTo>
                  <a:cubicBezTo>
                    <a:pt x="5045" y="23400"/>
                    <a:pt x="11" y="18356"/>
                    <a:pt x="0" y="12142"/>
                  </a:cubicBezTo>
                  <a:close/>
                  <a:moveTo>
                    <a:pt x="243" y="12142"/>
                  </a:moveTo>
                  <a:cubicBezTo>
                    <a:pt x="243" y="16601"/>
                    <a:pt x="2925" y="20618"/>
                    <a:pt x="7042" y="22318"/>
                  </a:cubicBezTo>
                  <a:cubicBezTo>
                    <a:pt x="11159" y="24029"/>
                    <a:pt x="15894" y="23080"/>
                    <a:pt x="19051" y="19934"/>
                  </a:cubicBezTo>
                  <a:cubicBezTo>
                    <a:pt x="22197" y="16788"/>
                    <a:pt x="23146" y="12042"/>
                    <a:pt x="21435" y="7925"/>
                  </a:cubicBezTo>
                  <a:cubicBezTo>
                    <a:pt x="19735" y="3819"/>
                    <a:pt x="15718" y="1126"/>
                    <a:pt x="11270" y="1126"/>
                  </a:cubicBezTo>
                  <a:cubicBezTo>
                    <a:pt x="5177" y="1137"/>
                    <a:pt x="254" y="6060"/>
                    <a:pt x="243" y="12142"/>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4"/>
            <p:cNvSpPr/>
            <p:nvPr/>
          </p:nvSpPr>
          <p:spPr>
            <a:xfrm>
              <a:off x="6915152" y="4102391"/>
              <a:ext cx="795876" cy="815786"/>
            </a:xfrm>
            <a:custGeom>
              <a:avLst/>
              <a:gdLst/>
              <a:ahLst/>
              <a:cxnLst/>
              <a:rect l="l" t="t" r="r" b="b"/>
              <a:pathLst>
                <a:path w="19427" h="19913" extrusionOk="0">
                  <a:moveTo>
                    <a:pt x="0" y="10089"/>
                  </a:moveTo>
                  <a:cubicBezTo>
                    <a:pt x="0" y="6303"/>
                    <a:pt x="2274" y="2893"/>
                    <a:pt x="5773" y="1447"/>
                  </a:cubicBezTo>
                  <a:cubicBezTo>
                    <a:pt x="9261" y="1"/>
                    <a:pt x="13290" y="795"/>
                    <a:pt x="15961" y="3478"/>
                  </a:cubicBezTo>
                  <a:cubicBezTo>
                    <a:pt x="18632" y="6149"/>
                    <a:pt x="19426" y="10166"/>
                    <a:pt x="17980" y="13665"/>
                  </a:cubicBezTo>
                  <a:cubicBezTo>
                    <a:pt x="16535" y="17153"/>
                    <a:pt x="13135" y="19427"/>
                    <a:pt x="9349" y="19427"/>
                  </a:cubicBezTo>
                  <a:cubicBezTo>
                    <a:pt x="4195" y="19427"/>
                    <a:pt x="11" y="15244"/>
                    <a:pt x="0" y="10089"/>
                  </a:cubicBezTo>
                  <a:close/>
                  <a:moveTo>
                    <a:pt x="243" y="10089"/>
                  </a:moveTo>
                  <a:cubicBezTo>
                    <a:pt x="243" y="13764"/>
                    <a:pt x="2462" y="17087"/>
                    <a:pt x="5861" y="18500"/>
                  </a:cubicBezTo>
                  <a:cubicBezTo>
                    <a:pt x="9272" y="19912"/>
                    <a:pt x="13190" y="19129"/>
                    <a:pt x="15784" y="16524"/>
                  </a:cubicBezTo>
                  <a:cubicBezTo>
                    <a:pt x="18389" y="13919"/>
                    <a:pt x="19173" y="10001"/>
                    <a:pt x="17760" y="6601"/>
                  </a:cubicBezTo>
                  <a:cubicBezTo>
                    <a:pt x="16358" y="3202"/>
                    <a:pt x="13036" y="983"/>
                    <a:pt x="9349" y="983"/>
                  </a:cubicBezTo>
                  <a:cubicBezTo>
                    <a:pt x="4327" y="983"/>
                    <a:pt x="254" y="5056"/>
                    <a:pt x="243" y="10089"/>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8" name="Google Shape;358;p14"/>
          <p:cNvSpPr txBox="1">
            <a:spLocks noGrp="1"/>
          </p:cNvSpPr>
          <p:nvPr>
            <p:ph type="title" hasCustomPrompt="1"/>
          </p:nvPr>
        </p:nvSpPr>
        <p:spPr>
          <a:xfrm>
            <a:off x="4912813" y="896713"/>
            <a:ext cx="3520500" cy="768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59" name="Google Shape;359;p14"/>
          <p:cNvSpPr txBox="1">
            <a:spLocks noGrp="1"/>
          </p:cNvSpPr>
          <p:nvPr>
            <p:ph type="subTitle" idx="1"/>
          </p:nvPr>
        </p:nvSpPr>
        <p:spPr>
          <a:xfrm>
            <a:off x="4912825" y="1643413"/>
            <a:ext cx="3520500" cy="416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400"/>
              <a:buFont typeface="PT Sans"/>
              <a:buNone/>
              <a:defRPr sz="17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360" name="Google Shape;360;p14"/>
          <p:cNvSpPr txBox="1">
            <a:spLocks noGrp="1"/>
          </p:cNvSpPr>
          <p:nvPr>
            <p:ph type="title" idx="2" hasCustomPrompt="1"/>
          </p:nvPr>
        </p:nvSpPr>
        <p:spPr>
          <a:xfrm>
            <a:off x="713222" y="3089763"/>
            <a:ext cx="3516000" cy="7689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61" name="Google Shape;361;p14"/>
          <p:cNvSpPr txBox="1">
            <a:spLocks noGrp="1"/>
          </p:cNvSpPr>
          <p:nvPr>
            <p:ph type="subTitle" idx="3"/>
          </p:nvPr>
        </p:nvSpPr>
        <p:spPr>
          <a:xfrm>
            <a:off x="713225" y="3836040"/>
            <a:ext cx="3516000" cy="416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PT Sans"/>
              <a:buNone/>
              <a:defRPr sz="17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CUSTOM_7">
    <p:spTree>
      <p:nvGrpSpPr>
        <p:cNvPr id="1" name="Shape 362"/>
        <p:cNvGrpSpPr/>
        <p:nvPr/>
      </p:nvGrpSpPr>
      <p:grpSpPr>
        <a:xfrm>
          <a:off x="0" y="0"/>
          <a:ext cx="0" cy="0"/>
          <a:chOff x="0" y="0"/>
          <a:chExt cx="0" cy="0"/>
        </a:xfrm>
      </p:grpSpPr>
      <p:grpSp>
        <p:nvGrpSpPr>
          <p:cNvPr id="363" name="Google Shape;363;p15"/>
          <p:cNvGrpSpPr/>
          <p:nvPr/>
        </p:nvGrpSpPr>
        <p:grpSpPr>
          <a:xfrm>
            <a:off x="178701" y="101747"/>
            <a:ext cx="8883852" cy="4967166"/>
            <a:chOff x="-9152849" y="-802979"/>
            <a:chExt cx="6428722" cy="3594447"/>
          </a:xfrm>
        </p:grpSpPr>
        <p:sp>
          <p:nvSpPr>
            <p:cNvPr id="364" name="Google Shape;364;p15"/>
            <p:cNvSpPr/>
            <p:nvPr/>
          </p:nvSpPr>
          <p:spPr>
            <a:xfrm>
              <a:off x="-9066140" y="1612462"/>
              <a:ext cx="53434" cy="41253"/>
            </a:xfrm>
            <a:custGeom>
              <a:avLst/>
              <a:gdLst/>
              <a:ahLst/>
              <a:cxnLst/>
              <a:rect l="l" t="t" r="r" b="b"/>
              <a:pathLst>
                <a:path w="1645" h="1270" extrusionOk="0">
                  <a:moveTo>
                    <a:pt x="817" y="0"/>
                  </a:moveTo>
                  <a:cubicBezTo>
                    <a:pt x="0" y="0"/>
                    <a:pt x="0" y="1270"/>
                    <a:pt x="817" y="1270"/>
                  </a:cubicBezTo>
                  <a:cubicBezTo>
                    <a:pt x="1645" y="1270"/>
                    <a:pt x="1645" y="0"/>
                    <a:pt x="817"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5"/>
            <p:cNvSpPr/>
            <p:nvPr/>
          </p:nvSpPr>
          <p:spPr>
            <a:xfrm>
              <a:off x="-5070558" y="-423803"/>
              <a:ext cx="53466" cy="41253"/>
            </a:xfrm>
            <a:custGeom>
              <a:avLst/>
              <a:gdLst/>
              <a:ahLst/>
              <a:cxnLst/>
              <a:rect l="l" t="t" r="r" b="b"/>
              <a:pathLst>
                <a:path w="1646" h="1270" extrusionOk="0">
                  <a:moveTo>
                    <a:pt x="828" y="1"/>
                  </a:moveTo>
                  <a:cubicBezTo>
                    <a:pt x="12" y="1"/>
                    <a:pt x="1" y="1270"/>
                    <a:pt x="828" y="1270"/>
                  </a:cubicBezTo>
                  <a:cubicBezTo>
                    <a:pt x="1645" y="1270"/>
                    <a:pt x="1645" y="1"/>
                    <a:pt x="828"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5"/>
            <p:cNvSpPr/>
            <p:nvPr/>
          </p:nvSpPr>
          <p:spPr>
            <a:xfrm>
              <a:off x="-9022493" y="-209562"/>
              <a:ext cx="53109" cy="41253"/>
            </a:xfrm>
            <a:custGeom>
              <a:avLst/>
              <a:gdLst/>
              <a:ahLst/>
              <a:cxnLst/>
              <a:rect l="l" t="t" r="r" b="b"/>
              <a:pathLst>
                <a:path w="1635" h="1270" extrusionOk="0">
                  <a:moveTo>
                    <a:pt x="818" y="0"/>
                  </a:moveTo>
                  <a:cubicBezTo>
                    <a:pt x="1" y="0"/>
                    <a:pt x="1" y="1270"/>
                    <a:pt x="818" y="1270"/>
                  </a:cubicBezTo>
                  <a:cubicBezTo>
                    <a:pt x="1634" y="1270"/>
                    <a:pt x="1634"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5"/>
            <p:cNvSpPr/>
            <p:nvPr/>
          </p:nvSpPr>
          <p:spPr>
            <a:xfrm>
              <a:off x="-4880707" y="2750215"/>
              <a:ext cx="53076" cy="41253"/>
            </a:xfrm>
            <a:custGeom>
              <a:avLst/>
              <a:gdLst/>
              <a:ahLst/>
              <a:cxnLst/>
              <a:rect l="l" t="t" r="r" b="b"/>
              <a:pathLst>
                <a:path w="1634" h="1270" extrusionOk="0">
                  <a:moveTo>
                    <a:pt x="817" y="0"/>
                  </a:moveTo>
                  <a:cubicBezTo>
                    <a:pt x="0" y="0"/>
                    <a:pt x="0" y="1270"/>
                    <a:pt x="817" y="1270"/>
                  </a:cubicBezTo>
                  <a:cubicBezTo>
                    <a:pt x="1634" y="1270"/>
                    <a:pt x="1634" y="0"/>
                    <a:pt x="817"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5"/>
            <p:cNvSpPr/>
            <p:nvPr/>
          </p:nvSpPr>
          <p:spPr>
            <a:xfrm>
              <a:off x="-4485015" y="2519734"/>
              <a:ext cx="53466" cy="41253"/>
            </a:xfrm>
            <a:custGeom>
              <a:avLst/>
              <a:gdLst/>
              <a:ahLst/>
              <a:cxnLst/>
              <a:rect l="l" t="t" r="r" b="b"/>
              <a:pathLst>
                <a:path w="1646" h="1270" extrusionOk="0">
                  <a:moveTo>
                    <a:pt x="818" y="0"/>
                  </a:moveTo>
                  <a:cubicBezTo>
                    <a:pt x="1" y="0"/>
                    <a:pt x="1" y="1270"/>
                    <a:pt x="818" y="1270"/>
                  </a:cubicBezTo>
                  <a:cubicBezTo>
                    <a:pt x="1634" y="1270"/>
                    <a:pt x="1645"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5"/>
            <p:cNvSpPr/>
            <p:nvPr/>
          </p:nvSpPr>
          <p:spPr>
            <a:xfrm>
              <a:off x="-3520244" y="2670352"/>
              <a:ext cx="53466" cy="41253"/>
            </a:xfrm>
            <a:custGeom>
              <a:avLst/>
              <a:gdLst/>
              <a:ahLst/>
              <a:cxnLst/>
              <a:rect l="l" t="t" r="r" b="b"/>
              <a:pathLst>
                <a:path w="1646" h="1270" extrusionOk="0">
                  <a:moveTo>
                    <a:pt x="818" y="0"/>
                  </a:moveTo>
                  <a:cubicBezTo>
                    <a:pt x="1" y="0"/>
                    <a:pt x="1" y="1270"/>
                    <a:pt x="818" y="1270"/>
                  </a:cubicBezTo>
                  <a:cubicBezTo>
                    <a:pt x="1635" y="1270"/>
                    <a:pt x="1646"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5"/>
            <p:cNvSpPr/>
            <p:nvPr/>
          </p:nvSpPr>
          <p:spPr>
            <a:xfrm>
              <a:off x="-2918068" y="1809436"/>
              <a:ext cx="73486" cy="57264"/>
            </a:xfrm>
            <a:custGeom>
              <a:avLst/>
              <a:gdLst/>
              <a:ahLst/>
              <a:cxnLst/>
              <a:rect l="l" t="t" r="r" b="b"/>
              <a:pathLst>
                <a:path w="1646" h="1282" extrusionOk="0">
                  <a:moveTo>
                    <a:pt x="817" y="1"/>
                  </a:moveTo>
                  <a:cubicBezTo>
                    <a:pt x="0" y="1"/>
                    <a:pt x="0" y="1281"/>
                    <a:pt x="817" y="1281"/>
                  </a:cubicBezTo>
                  <a:cubicBezTo>
                    <a:pt x="1645" y="1281"/>
                    <a:pt x="1645" y="1"/>
                    <a:pt x="817"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5"/>
            <p:cNvSpPr/>
            <p:nvPr/>
          </p:nvSpPr>
          <p:spPr>
            <a:xfrm>
              <a:off x="-3710558" y="-720427"/>
              <a:ext cx="53109" cy="41253"/>
            </a:xfrm>
            <a:custGeom>
              <a:avLst/>
              <a:gdLst/>
              <a:ahLst/>
              <a:cxnLst/>
              <a:rect l="l" t="t" r="r" b="b"/>
              <a:pathLst>
                <a:path w="1635" h="1270" extrusionOk="0">
                  <a:moveTo>
                    <a:pt x="818" y="0"/>
                  </a:moveTo>
                  <a:cubicBezTo>
                    <a:pt x="1" y="0"/>
                    <a:pt x="1" y="1270"/>
                    <a:pt x="818" y="1270"/>
                  </a:cubicBezTo>
                  <a:cubicBezTo>
                    <a:pt x="1634" y="1270"/>
                    <a:pt x="1634"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5"/>
            <p:cNvSpPr/>
            <p:nvPr/>
          </p:nvSpPr>
          <p:spPr>
            <a:xfrm>
              <a:off x="-9152849" y="-677495"/>
              <a:ext cx="35893" cy="27643"/>
            </a:xfrm>
            <a:custGeom>
              <a:avLst/>
              <a:gdLst/>
              <a:ahLst/>
              <a:cxnLst/>
              <a:rect l="l" t="t" r="r" b="b"/>
              <a:pathLst>
                <a:path w="1105" h="851" extrusionOk="0">
                  <a:moveTo>
                    <a:pt x="553" y="1"/>
                  </a:moveTo>
                  <a:cubicBezTo>
                    <a:pt x="1" y="1"/>
                    <a:pt x="1" y="851"/>
                    <a:pt x="553" y="851"/>
                  </a:cubicBezTo>
                  <a:cubicBezTo>
                    <a:pt x="1104" y="851"/>
                    <a:pt x="1093" y="1"/>
                    <a:pt x="553"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5"/>
            <p:cNvSpPr/>
            <p:nvPr/>
          </p:nvSpPr>
          <p:spPr>
            <a:xfrm>
              <a:off x="-3935273" y="1280702"/>
              <a:ext cx="35893" cy="27643"/>
            </a:xfrm>
            <a:custGeom>
              <a:avLst/>
              <a:gdLst/>
              <a:ahLst/>
              <a:cxnLst/>
              <a:rect l="l" t="t" r="r" b="b"/>
              <a:pathLst>
                <a:path w="1105" h="851" extrusionOk="0">
                  <a:moveTo>
                    <a:pt x="552" y="0"/>
                  </a:moveTo>
                  <a:cubicBezTo>
                    <a:pt x="1" y="0"/>
                    <a:pt x="1" y="850"/>
                    <a:pt x="552" y="850"/>
                  </a:cubicBezTo>
                  <a:cubicBezTo>
                    <a:pt x="1104" y="850"/>
                    <a:pt x="1104"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5"/>
            <p:cNvSpPr/>
            <p:nvPr/>
          </p:nvSpPr>
          <p:spPr>
            <a:xfrm>
              <a:off x="-8917033" y="2557432"/>
              <a:ext cx="35893" cy="27643"/>
            </a:xfrm>
            <a:custGeom>
              <a:avLst/>
              <a:gdLst/>
              <a:ahLst/>
              <a:cxnLst/>
              <a:rect l="l" t="t" r="r" b="b"/>
              <a:pathLst>
                <a:path w="1105" h="851" extrusionOk="0">
                  <a:moveTo>
                    <a:pt x="553" y="1"/>
                  </a:moveTo>
                  <a:cubicBezTo>
                    <a:pt x="1" y="1"/>
                    <a:pt x="1" y="851"/>
                    <a:pt x="553" y="851"/>
                  </a:cubicBezTo>
                  <a:cubicBezTo>
                    <a:pt x="1105" y="851"/>
                    <a:pt x="1094" y="1"/>
                    <a:pt x="553"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5"/>
            <p:cNvSpPr/>
            <p:nvPr/>
          </p:nvSpPr>
          <p:spPr>
            <a:xfrm>
              <a:off x="-9106800" y="2278459"/>
              <a:ext cx="35861" cy="27285"/>
            </a:xfrm>
            <a:custGeom>
              <a:avLst/>
              <a:gdLst/>
              <a:ahLst/>
              <a:cxnLst/>
              <a:rect l="l" t="t" r="r" b="b"/>
              <a:pathLst>
                <a:path w="1104" h="840" extrusionOk="0">
                  <a:moveTo>
                    <a:pt x="552" y="0"/>
                  </a:moveTo>
                  <a:cubicBezTo>
                    <a:pt x="0" y="0"/>
                    <a:pt x="0" y="839"/>
                    <a:pt x="552" y="839"/>
                  </a:cubicBezTo>
                  <a:cubicBezTo>
                    <a:pt x="1104" y="839"/>
                    <a:pt x="1104"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5"/>
            <p:cNvSpPr/>
            <p:nvPr/>
          </p:nvSpPr>
          <p:spPr>
            <a:xfrm>
              <a:off x="-8773865" y="-802979"/>
              <a:ext cx="35893" cy="27643"/>
            </a:xfrm>
            <a:custGeom>
              <a:avLst/>
              <a:gdLst/>
              <a:ahLst/>
              <a:cxnLst/>
              <a:rect l="l" t="t" r="r" b="b"/>
              <a:pathLst>
                <a:path w="1105" h="851" extrusionOk="0">
                  <a:moveTo>
                    <a:pt x="552" y="1"/>
                  </a:moveTo>
                  <a:cubicBezTo>
                    <a:pt x="0" y="1"/>
                    <a:pt x="0" y="851"/>
                    <a:pt x="552" y="851"/>
                  </a:cubicBezTo>
                  <a:cubicBezTo>
                    <a:pt x="1104" y="851"/>
                    <a:pt x="1093" y="1"/>
                    <a:pt x="552"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5"/>
            <p:cNvSpPr/>
            <p:nvPr/>
          </p:nvSpPr>
          <p:spPr>
            <a:xfrm>
              <a:off x="-8041137" y="714698"/>
              <a:ext cx="35893" cy="27643"/>
            </a:xfrm>
            <a:custGeom>
              <a:avLst/>
              <a:gdLst/>
              <a:ahLst/>
              <a:cxnLst/>
              <a:rect l="l" t="t" r="r" b="b"/>
              <a:pathLst>
                <a:path w="1105" h="851" extrusionOk="0">
                  <a:moveTo>
                    <a:pt x="553" y="0"/>
                  </a:moveTo>
                  <a:cubicBezTo>
                    <a:pt x="1" y="0"/>
                    <a:pt x="1" y="850"/>
                    <a:pt x="553" y="850"/>
                  </a:cubicBezTo>
                  <a:cubicBezTo>
                    <a:pt x="1104" y="850"/>
                    <a:pt x="1093" y="0"/>
                    <a:pt x="553"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5"/>
            <p:cNvSpPr/>
            <p:nvPr/>
          </p:nvSpPr>
          <p:spPr>
            <a:xfrm>
              <a:off x="-3412545" y="-146005"/>
              <a:ext cx="35893" cy="27285"/>
            </a:xfrm>
            <a:custGeom>
              <a:avLst/>
              <a:gdLst/>
              <a:ahLst/>
              <a:cxnLst/>
              <a:rect l="l" t="t" r="r" b="b"/>
              <a:pathLst>
                <a:path w="1105" h="840" extrusionOk="0">
                  <a:moveTo>
                    <a:pt x="552" y="1"/>
                  </a:moveTo>
                  <a:cubicBezTo>
                    <a:pt x="1" y="1"/>
                    <a:pt x="1" y="839"/>
                    <a:pt x="552" y="839"/>
                  </a:cubicBezTo>
                  <a:cubicBezTo>
                    <a:pt x="1104" y="839"/>
                    <a:pt x="1093" y="1"/>
                    <a:pt x="552"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5"/>
            <p:cNvSpPr/>
            <p:nvPr/>
          </p:nvSpPr>
          <p:spPr>
            <a:xfrm>
              <a:off x="-2886152" y="-520089"/>
              <a:ext cx="35893" cy="27643"/>
            </a:xfrm>
            <a:custGeom>
              <a:avLst/>
              <a:gdLst/>
              <a:ahLst/>
              <a:cxnLst/>
              <a:rect l="l" t="t" r="r" b="b"/>
              <a:pathLst>
                <a:path w="1105" h="851" extrusionOk="0">
                  <a:moveTo>
                    <a:pt x="552" y="0"/>
                  </a:moveTo>
                  <a:cubicBezTo>
                    <a:pt x="0" y="0"/>
                    <a:pt x="0" y="850"/>
                    <a:pt x="552" y="850"/>
                  </a:cubicBezTo>
                  <a:cubicBezTo>
                    <a:pt x="1104" y="850"/>
                    <a:pt x="1104"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5"/>
            <p:cNvSpPr/>
            <p:nvPr/>
          </p:nvSpPr>
          <p:spPr>
            <a:xfrm>
              <a:off x="-3328646" y="1083504"/>
              <a:ext cx="35893" cy="27643"/>
            </a:xfrm>
            <a:custGeom>
              <a:avLst/>
              <a:gdLst/>
              <a:ahLst/>
              <a:cxnLst/>
              <a:rect l="l" t="t" r="r" b="b"/>
              <a:pathLst>
                <a:path w="1105" h="851" extrusionOk="0">
                  <a:moveTo>
                    <a:pt x="553" y="0"/>
                  </a:moveTo>
                  <a:cubicBezTo>
                    <a:pt x="1" y="0"/>
                    <a:pt x="1" y="850"/>
                    <a:pt x="553" y="850"/>
                  </a:cubicBezTo>
                  <a:cubicBezTo>
                    <a:pt x="1105" y="850"/>
                    <a:pt x="1094" y="0"/>
                    <a:pt x="553"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5"/>
            <p:cNvSpPr/>
            <p:nvPr/>
          </p:nvSpPr>
          <p:spPr>
            <a:xfrm>
              <a:off x="-2760020" y="1166825"/>
              <a:ext cx="35893" cy="27253"/>
            </a:xfrm>
            <a:custGeom>
              <a:avLst/>
              <a:gdLst/>
              <a:ahLst/>
              <a:cxnLst/>
              <a:rect l="l" t="t" r="r" b="b"/>
              <a:pathLst>
                <a:path w="1105" h="839" extrusionOk="0">
                  <a:moveTo>
                    <a:pt x="553" y="0"/>
                  </a:moveTo>
                  <a:cubicBezTo>
                    <a:pt x="1" y="0"/>
                    <a:pt x="1" y="839"/>
                    <a:pt x="553" y="839"/>
                  </a:cubicBezTo>
                  <a:cubicBezTo>
                    <a:pt x="1105" y="839"/>
                    <a:pt x="1105" y="0"/>
                    <a:pt x="553"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5"/>
            <p:cNvSpPr/>
            <p:nvPr/>
          </p:nvSpPr>
          <p:spPr>
            <a:xfrm>
              <a:off x="-3807835" y="626033"/>
              <a:ext cx="35861" cy="27610"/>
            </a:xfrm>
            <a:custGeom>
              <a:avLst/>
              <a:gdLst/>
              <a:ahLst/>
              <a:cxnLst/>
              <a:rect l="l" t="t" r="r" b="b"/>
              <a:pathLst>
                <a:path w="1104" h="850" extrusionOk="0">
                  <a:moveTo>
                    <a:pt x="552" y="0"/>
                  </a:moveTo>
                  <a:cubicBezTo>
                    <a:pt x="0" y="0"/>
                    <a:pt x="0" y="850"/>
                    <a:pt x="552" y="850"/>
                  </a:cubicBezTo>
                  <a:cubicBezTo>
                    <a:pt x="1104" y="850"/>
                    <a:pt x="1093"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3" name="Google Shape;383;p15"/>
          <p:cNvSpPr/>
          <p:nvPr/>
        </p:nvSpPr>
        <p:spPr>
          <a:xfrm>
            <a:off x="8198915" y="4210138"/>
            <a:ext cx="463975" cy="600287"/>
          </a:xfrm>
          <a:custGeom>
            <a:avLst/>
            <a:gdLst/>
            <a:ahLst/>
            <a:cxnLst/>
            <a:rect l="l" t="t" r="r" b="b"/>
            <a:pathLst>
              <a:path w="5222" h="6756" extrusionOk="0">
                <a:moveTo>
                  <a:pt x="2605" y="1"/>
                </a:moveTo>
                <a:lnTo>
                  <a:pt x="2605" y="1"/>
                </a:lnTo>
                <a:cubicBezTo>
                  <a:pt x="2605" y="1866"/>
                  <a:pt x="1435" y="3378"/>
                  <a:pt x="1" y="3378"/>
                </a:cubicBezTo>
                <a:lnTo>
                  <a:pt x="1" y="3378"/>
                </a:lnTo>
                <a:cubicBezTo>
                  <a:pt x="1447" y="3378"/>
                  <a:pt x="2605" y="4890"/>
                  <a:pt x="2605" y="6755"/>
                </a:cubicBezTo>
                <a:lnTo>
                  <a:pt x="2605" y="6755"/>
                </a:lnTo>
                <a:cubicBezTo>
                  <a:pt x="2605" y="4890"/>
                  <a:pt x="3775" y="3378"/>
                  <a:pt x="5221" y="3378"/>
                </a:cubicBezTo>
                <a:lnTo>
                  <a:pt x="5221" y="3378"/>
                </a:lnTo>
                <a:cubicBezTo>
                  <a:pt x="3786" y="3378"/>
                  <a:pt x="2605" y="1866"/>
                  <a:pt x="2605" y="1"/>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5"/>
          <p:cNvSpPr/>
          <p:nvPr/>
        </p:nvSpPr>
        <p:spPr>
          <a:xfrm>
            <a:off x="8313696" y="589718"/>
            <a:ext cx="290095" cy="375279"/>
          </a:xfrm>
          <a:custGeom>
            <a:avLst/>
            <a:gdLst/>
            <a:ahLst/>
            <a:cxnLst/>
            <a:rect l="l" t="t" r="r" b="b"/>
            <a:pathLst>
              <a:path w="5222" h="6756" extrusionOk="0">
                <a:moveTo>
                  <a:pt x="2617" y="1"/>
                </a:moveTo>
                <a:lnTo>
                  <a:pt x="2617" y="1"/>
                </a:lnTo>
                <a:cubicBezTo>
                  <a:pt x="2617" y="1866"/>
                  <a:pt x="1447" y="3378"/>
                  <a:pt x="1" y="3378"/>
                </a:cubicBezTo>
                <a:lnTo>
                  <a:pt x="1" y="3378"/>
                </a:lnTo>
                <a:cubicBezTo>
                  <a:pt x="1447" y="3378"/>
                  <a:pt x="2617" y="4891"/>
                  <a:pt x="2617" y="6756"/>
                </a:cubicBezTo>
                <a:lnTo>
                  <a:pt x="2617" y="6756"/>
                </a:lnTo>
                <a:cubicBezTo>
                  <a:pt x="2617" y="4891"/>
                  <a:pt x="3787" y="3378"/>
                  <a:pt x="5222" y="3378"/>
                </a:cubicBezTo>
                <a:lnTo>
                  <a:pt x="5222" y="3378"/>
                </a:lnTo>
                <a:cubicBezTo>
                  <a:pt x="3776" y="3378"/>
                  <a:pt x="2617" y="1866"/>
                  <a:pt x="2617" y="1"/>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5"/>
          <p:cNvSpPr txBox="1">
            <a:spLocks noGrp="1"/>
          </p:cNvSpPr>
          <p:nvPr>
            <p:ph type="title"/>
          </p:nvPr>
        </p:nvSpPr>
        <p:spPr>
          <a:xfrm>
            <a:off x="1331796" y="3638550"/>
            <a:ext cx="4360200" cy="531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2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386" name="Google Shape;386;p15"/>
          <p:cNvSpPr txBox="1">
            <a:spLocks noGrp="1"/>
          </p:cNvSpPr>
          <p:nvPr>
            <p:ph type="subTitle" idx="1"/>
          </p:nvPr>
        </p:nvSpPr>
        <p:spPr>
          <a:xfrm>
            <a:off x="1331812" y="1009650"/>
            <a:ext cx="4360200" cy="2628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pic>
        <p:nvPicPr>
          <p:cNvPr id="26" name="Imagen 25"/>
          <p:cNvPicPr>
            <a:picLocks noChangeAspect="1"/>
          </p:cNvPicPr>
          <p:nvPr userDrawn="1"/>
        </p:nvPicPr>
        <p:blipFill>
          <a:blip r:embed="rId2"/>
          <a:stretch>
            <a:fillRect/>
          </a:stretch>
        </p:blipFill>
        <p:spPr>
          <a:xfrm>
            <a:off x="2895883" y="137475"/>
            <a:ext cx="3352242" cy="507577"/>
          </a:xfrm>
          <a:prstGeom prst="rect">
            <a:avLst/>
          </a:prstGeom>
        </p:spPr>
      </p:pic>
      <p:sp>
        <p:nvSpPr>
          <p:cNvPr id="27" name="Rectángulo 26"/>
          <p:cNvSpPr/>
          <p:nvPr userDrawn="1"/>
        </p:nvSpPr>
        <p:spPr>
          <a:xfrm>
            <a:off x="14053" y="358346"/>
            <a:ext cx="2683104" cy="76698"/>
          </a:xfrm>
          <a:prstGeom prst="rect">
            <a:avLst/>
          </a:prstGeom>
          <a:solidFill>
            <a:srgbClr val="E0C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8" name="Rectángulo 27"/>
          <p:cNvSpPr/>
          <p:nvPr userDrawn="1"/>
        </p:nvSpPr>
        <p:spPr>
          <a:xfrm>
            <a:off x="6460896" y="350246"/>
            <a:ext cx="2683104" cy="76698"/>
          </a:xfrm>
          <a:prstGeom prst="rect">
            <a:avLst/>
          </a:prstGeom>
          <a:solidFill>
            <a:srgbClr val="E0C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1">
  <p:cSld name="CUSTOM_1">
    <p:spTree>
      <p:nvGrpSpPr>
        <p:cNvPr id="1" name="Shape 387"/>
        <p:cNvGrpSpPr/>
        <p:nvPr/>
      </p:nvGrpSpPr>
      <p:grpSpPr>
        <a:xfrm>
          <a:off x="0" y="0"/>
          <a:ext cx="0" cy="0"/>
          <a:chOff x="0" y="0"/>
          <a:chExt cx="0" cy="0"/>
        </a:xfrm>
      </p:grpSpPr>
      <p:grpSp>
        <p:nvGrpSpPr>
          <p:cNvPr id="388" name="Google Shape;388;p16"/>
          <p:cNvGrpSpPr/>
          <p:nvPr/>
        </p:nvGrpSpPr>
        <p:grpSpPr>
          <a:xfrm flipH="1">
            <a:off x="39323" y="92331"/>
            <a:ext cx="9032673" cy="4976582"/>
            <a:chOff x="-9231564" y="-809793"/>
            <a:chExt cx="6536416" cy="3601261"/>
          </a:xfrm>
        </p:grpSpPr>
        <p:sp>
          <p:nvSpPr>
            <p:cNvPr id="389" name="Google Shape;389;p16"/>
            <p:cNvSpPr/>
            <p:nvPr/>
          </p:nvSpPr>
          <p:spPr>
            <a:xfrm>
              <a:off x="-9231564" y="895623"/>
              <a:ext cx="53434" cy="41253"/>
            </a:xfrm>
            <a:custGeom>
              <a:avLst/>
              <a:gdLst/>
              <a:ahLst/>
              <a:cxnLst/>
              <a:rect l="l" t="t" r="r" b="b"/>
              <a:pathLst>
                <a:path w="1645" h="1270" extrusionOk="0">
                  <a:moveTo>
                    <a:pt x="817" y="0"/>
                  </a:moveTo>
                  <a:cubicBezTo>
                    <a:pt x="0" y="0"/>
                    <a:pt x="0" y="1270"/>
                    <a:pt x="817" y="1270"/>
                  </a:cubicBezTo>
                  <a:cubicBezTo>
                    <a:pt x="1645" y="1270"/>
                    <a:pt x="1645" y="0"/>
                    <a:pt x="817"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6"/>
            <p:cNvSpPr/>
            <p:nvPr/>
          </p:nvSpPr>
          <p:spPr>
            <a:xfrm>
              <a:off x="-7937915" y="-809793"/>
              <a:ext cx="53466" cy="41253"/>
            </a:xfrm>
            <a:custGeom>
              <a:avLst/>
              <a:gdLst/>
              <a:ahLst/>
              <a:cxnLst/>
              <a:rect l="l" t="t" r="r" b="b"/>
              <a:pathLst>
                <a:path w="1646" h="1270" extrusionOk="0">
                  <a:moveTo>
                    <a:pt x="828" y="1"/>
                  </a:moveTo>
                  <a:cubicBezTo>
                    <a:pt x="12" y="1"/>
                    <a:pt x="1" y="1270"/>
                    <a:pt x="828" y="1270"/>
                  </a:cubicBezTo>
                  <a:cubicBezTo>
                    <a:pt x="1645" y="1270"/>
                    <a:pt x="1645" y="1"/>
                    <a:pt x="828"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6"/>
            <p:cNvSpPr/>
            <p:nvPr/>
          </p:nvSpPr>
          <p:spPr>
            <a:xfrm>
              <a:off x="-8912210" y="176428"/>
              <a:ext cx="53109" cy="41253"/>
            </a:xfrm>
            <a:custGeom>
              <a:avLst/>
              <a:gdLst/>
              <a:ahLst/>
              <a:cxnLst/>
              <a:rect l="l" t="t" r="r" b="b"/>
              <a:pathLst>
                <a:path w="1635" h="1270" extrusionOk="0">
                  <a:moveTo>
                    <a:pt x="818" y="0"/>
                  </a:moveTo>
                  <a:cubicBezTo>
                    <a:pt x="1" y="0"/>
                    <a:pt x="1" y="1270"/>
                    <a:pt x="818" y="1270"/>
                  </a:cubicBezTo>
                  <a:cubicBezTo>
                    <a:pt x="1634" y="1270"/>
                    <a:pt x="1634"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6"/>
            <p:cNvSpPr/>
            <p:nvPr/>
          </p:nvSpPr>
          <p:spPr>
            <a:xfrm>
              <a:off x="-8023771" y="2750215"/>
              <a:ext cx="53076" cy="41253"/>
            </a:xfrm>
            <a:custGeom>
              <a:avLst/>
              <a:gdLst/>
              <a:ahLst/>
              <a:cxnLst/>
              <a:rect l="l" t="t" r="r" b="b"/>
              <a:pathLst>
                <a:path w="1634" h="1270" extrusionOk="0">
                  <a:moveTo>
                    <a:pt x="817" y="0"/>
                  </a:moveTo>
                  <a:cubicBezTo>
                    <a:pt x="0" y="0"/>
                    <a:pt x="0" y="1270"/>
                    <a:pt x="817" y="1270"/>
                  </a:cubicBezTo>
                  <a:cubicBezTo>
                    <a:pt x="1634" y="1270"/>
                    <a:pt x="1634" y="0"/>
                    <a:pt x="817"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6"/>
            <p:cNvSpPr/>
            <p:nvPr/>
          </p:nvSpPr>
          <p:spPr>
            <a:xfrm rot="5400000">
              <a:off x="-7055311" y="2678438"/>
              <a:ext cx="53466" cy="41253"/>
            </a:xfrm>
            <a:custGeom>
              <a:avLst/>
              <a:gdLst/>
              <a:ahLst/>
              <a:cxnLst/>
              <a:rect l="l" t="t" r="r" b="b"/>
              <a:pathLst>
                <a:path w="1646" h="1270" extrusionOk="0">
                  <a:moveTo>
                    <a:pt x="818" y="0"/>
                  </a:moveTo>
                  <a:cubicBezTo>
                    <a:pt x="1" y="0"/>
                    <a:pt x="1" y="1270"/>
                    <a:pt x="818" y="1270"/>
                  </a:cubicBezTo>
                  <a:cubicBezTo>
                    <a:pt x="1634" y="1270"/>
                    <a:pt x="1645"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6"/>
            <p:cNvSpPr/>
            <p:nvPr/>
          </p:nvSpPr>
          <p:spPr>
            <a:xfrm>
              <a:off x="-3520244" y="2670352"/>
              <a:ext cx="53466" cy="41253"/>
            </a:xfrm>
            <a:custGeom>
              <a:avLst/>
              <a:gdLst/>
              <a:ahLst/>
              <a:cxnLst/>
              <a:rect l="l" t="t" r="r" b="b"/>
              <a:pathLst>
                <a:path w="1646" h="1270" extrusionOk="0">
                  <a:moveTo>
                    <a:pt x="818" y="0"/>
                  </a:moveTo>
                  <a:cubicBezTo>
                    <a:pt x="1" y="0"/>
                    <a:pt x="1" y="1270"/>
                    <a:pt x="818" y="1270"/>
                  </a:cubicBezTo>
                  <a:cubicBezTo>
                    <a:pt x="1635" y="1270"/>
                    <a:pt x="1646"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6"/>
            <p:cNvSpPr/>
            <p:nvPr/>
          </p:nvSpPr>
          <p:spPr>
            <a:xfrm>
              <a:off x="-2918068" y="1809436"/>
              <a:ext cx="73486" cy="57264"/>
            </a:xfrm>
            <a:custGeom>
              <a:avLst/>
              <a:gdLst/>
              <a:ahLst/>
              <a:cxnLst/>
              <a:rect l="l" t="t" r="r" b="b"/>
              <a:pathLst>
                <a:path w="1646" h="1282" extrusionOk="0">
                  <a:moveTo>
                    <a:pt x="817" y="1"/>
                  </a:moveTo>
                  <a:cubicBezTo>
                    <a:pt x="0" y="1"/>
                    <a:pt x="0" y="1281"/>
                    <a:pt x="817" y="1281"/>
                  </a:cubicBezTo>
                  <a:cubicBezTo>
                    <a:pt x="1645" y="1281"/>
                    <a:pt x="1645" y="1"/>
                    <a:pt x="817"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6"/>
            <p:cNvSpPr/>
            <p:nvPr/>
          </p:nvSpPr>
          <p:spPr>
            <a:xfrm>
              <a:off x="-3710558" y="-720427"/>
              <a:ext cx="53109" cy="41253"/>
            </a:xfrm>
            <a:custGeom>
              <a:avLst/>
              <a:gdLst/>
              <a:ahLst/>
              <a:cxnLst/>
              <a:rect l="l" t="t" r="r" b="b"/>
              <a:pathLst>
                <a:path w="1635" h="1270" extrusionOk="0">
                  <a:moveTo>
                    <a:pt x="818" y="0"/>
                  </a:moveTo>
                  <a:cubicBezTo>
                    <a:pt x="1" y="0"/>
                    <a:pt x="1" y="1270"/>
                    <a:pt x="818" y="1270"/>
                  </a:cubicBezTo>
                  <a:cubicBezTo>
                    <a:pt x="1634" y="1270"/>
                    <a:pt x="1634"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6"/>
            <p:cNvSpPr/>
            <p:nvPr/>
          </p:nvSpPr>
          <p:spPr>
            <a:xfrm>
              <a:off x="-9042566" y="-401788"/>
              <a:ext cx="35893" cy="27643"/>
            </a:xfrm>
            <a:custGeom>
              <a:avLst/>
              <a:gdLst/>
              <a:ahLst/>
              <a:cxnLst/>
              <a:rect l="l" t="t" r="r" b="b"/>
              <a:pathLst>
                <a:path w="1105" h="851" extrusionOk="0">
                  <a:moveTo>
                    <a:pt x="553" y="1"/>
                  </a:moveTo>
                  <a:cubicBezTo>
                    <a:pt x="1" y="1"/>
                    <a:pt x="1" y="851"/>
                    <a:pt x="553" y="851"/>
                  </a:cubicBezTo>
                  <a:cubicBezTo>
                    <a:pt x="1104" y="851"/>
                    <a:pt x="1093" y="1"/>
                    <a:pt x="553"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6"/>
            <p:cNvSpPr/>
            <p:nvPr/>
          </p:nvSpPr>
          <p:spPr>
            <a:xfrm rot="5400000">
              <a:off x="-2868973" y="-24152"/>
              <a:ext cx="35893" cy="27643"/>
            </a:xfrm>
            <a:custGeom>
              <a:avLst/>
              <a:gdLst/>
              <a:ahLst/>
              <a:cxnLst/>
              <a:rect l="l" t="t" r="r" b="b"/>
              <a:pathLst>
                <a:path w="1105" h="851" extrusionOk="0">
                  <a:moveTo>
                    <a:pt x="552" y="0"/>
                  </a:moveTo>
                  <a:cubicBezTo>
                    <a:pt x="1" y="0"/>
                    <a:pt x="1" y="850"/>
                    <a:pt x="552" y="850"/>
                  </a:cubicBezTo>
                  <a:cubicBezTo>
                    <a:pt x="1104" y="850"/>
                    <a:pt x="1104"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6"/>
            <p:cNvSpPr/>
            <p:nvPr/>
          </p:nvSpPr>
          <p:spPr>
            <a:xfrm>
              <a:off x="-9137598" y="1454603"/>
              <a:ext cx="35893" cy="27643"/>
            </a:xfrm>
            <a:custGeom>
              <a:avLst/>
              <a:gdLst/>
              <a:ahLst/>
              <a:cxnLst/>
              <a:rect l="l" t="t" r="r" b="b"/>
              <a:pathLst>
                <a:path w="1105" h="851" extrusionOk="0">
                  <a:moveTo>
                    <a:pt x="553" y="1"/>
                  </a:moveTo>
                  <a:cubicBezTo>
                    <a:pt x="1" y="1"/>
                    <a:pt x="1" y="851"/>
                    <a:pt x="553" y="851"/>
                  </a:cubicBezTo>
                  <a:cubicBezTo>
                    <a:pt x="1105" y="851"/>
                    <a:pt x="1094" y="1"/>
                    <a:pt x="553"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6"/>
            <p:cNvSpPr/>
            <p:nvPr/>
          </p:nvSpPr>
          <p:spPr>
            <a:xfrm>
              <a:off x="-9051659" y="2057893"/>
              <a:ext cx="35861" cy="27285"/>
            </a:xfrm>
            <a:custGeom>
              <a:avLst/>
              <a:gdLst/>
              <a:ahLst/>
              <a:cxnLst/>
              <a:rect l="l" t="t" r="r" b="b"/>
              <a:pathLst>
                <a:path w="1104" h="840" extrusionOk="0">
                  <a:moveTo>
                    <a:pt x="552" y="0"/>
                  </a:moveTo>
                  <a:cubicBezTo>
                    <a:pt x="0" y="0"/>
                    <a:pt x="0" y="839"/>
                    <a:pt x="552" y="839"/>
                  </a:cubicBezTo>
                  <a:cubicBezTo>
                    <a:pt x="1104" y="839"/>
                    <a:pt x="1104"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6"/>
            <p:cNvSpPr/>
            <p:nvPr/>
          </p:nvSpPr>
          <p:spPr>
            <a:xfrm>
              <a:off x="-8773865" y="-802979"/>
              <a:ext cx="35893" cy="27643"/>
            </a:xfrm>
            <a:custGeom>
              <a:avLst/>
              <a:gdLst/>
              <a:ahLst/>
              <a:cxnLst/>
              <a:rect l="l" t="t" r="r" b="b"/>
              <a:pathLst>
                <a:path w="1105" h="851" extrusionOk="0">
                  <a:moveTo>
                    <a:pt x="552" y="1"/>
                  </a:moveTo>
                  <a:cubicBezTo>
                    <a:pt x="0" y="1"/>
                    <a:pt x="0" y="851"/>
                    <a:pt x="552" y="851"/>
                  </a:cubicBezTo>
                  <a:cubicBezTo>
                    <a:pt x="1104" y="851"/>
                    <a:pt x="1093" y="1"/>
                    <a:pt x="552"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6"/>
            <p:cNvSpPr/>
            <p:nvPr/>
          </p:nvSpPr>
          <p:spPr>
            <a:xfrm rot="5400000">
              <a:off x="-5675815" y="2649389"/>
              <a:ext cx="35893" cy="27643"/>
            </a:xfrm>
            <a:custGeom>
              <a:avLst/>
              <a:gdLst/>
              <a:ahLst/>
              <a:cxnLst/>
              <a:rect l="l" t="t" r="r" b="b"/>
              <a:pathLst>
                <a:path w="1105" h="851" extrusionOk="0">
                  <a:moveTo>
                    <a:pt x="553" y="0"/>
                  </a:moveTo>
                  <a:cubicBezTo>
                    <a:pt x="1" y="0"/>
                    <a:pt x="1" y="850"/>
                    <a:pt x="553" y="850"/>
                  </a:cubicBezTo>
                  <a:cubicBezTo>
                    <a:pt x="1104" y="850"/>
                    <a:pt x="1093" y="0"/>
                    <a:pt x="553"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6"/>
            <p:cNvSpPr/>
            <p:nvPr/>
          </p:nvSpPr>
          <p:spPr>
            <a:xfrm>
              <a:off x="-4515375" y="-807703"/>
              <a:ext cx="35893" cy="27285"/>
            </a:xfrm>
            <a:custGeom>
              <a:avLst/>
              <a:gdLst/>
              <a:ahLst/>
              <a:cxnLst/>
              <a:rect l="l" t="t" r="r" b="b"/>
              <a:pathLst>
                <a:path w="1105" h="840" extrusionOk="0">
                  <a:moveTo>
                    <a:pt x="552" y="1"/>
                  </a:moveTo>
                  <a:cubicBezTo>
                    <a:pt x="1" y="1"/>
                    <a:pt x="1" y="839"/>
                    <a:pt x="552" y="839"/>
                  </a:cubicBezTo>
                  <a:cubicBezTo>
                    <a:pt x="1104" y="839"/>
                    <a:pt x="1093" y="1"/>
                    <a:pt x="552"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6"/>
            <p:cNvSpPr/>
            <p:nvPr/>
          </p:nvSpPr>
          <p:spPr>
            <a:xfrm>
              <a:off x="-2886152" y="-520089"/>
              <a:ext cx="35893" cy="27643"/>
            </a:xfrm>
            <a:custGeom>
              <a:avLst/>
              <a:gdLst/>
              <a:ahLst/>
              <a:cxnLst/>
              <a:rect l="l" t="t" r="r" b="b"/>
              <a:pathLst>
                <a:path w="1105" h="851" extrusionOk="0">
                  <a:moveTo>
                    <a:pt x="552" y="0"/>
                  </a:moveTo>
                  <a:cubicBezTo>
                    <a:pt x="0" y="0"/>
                    <a:pt x="0" y="850"/>
                    <a:pt x="552" y="850"/>
                  </a:cubicBezTo>
                  <a:cubicBezTo>
                    <a:pt x="1104" y="850"/>
                    <a:pt x="1104"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6"/>
            <p:cNvSpPr/>
            <p:nvPr/>
          </p:nvSpPr>
          <p:spPr>
            <a:xfrm rot="5400000">
              <a:off x="-2726916" y="417051"/>
              <a:ext cx="35893" cy="27643"/>
            </a:xfrm>
            <a:custGeom>
              <a:avLst/>
              <a:gdLst/>
              <a:ahLst/>
              <a:cxnLst/>
              <a:rect l="l" t="t" r="r" b="b"/>
              <a:pathLst>
                <a:path w="1105" h="851" extrusionOk="0">
                  <a:moveTo>
                    <a:pt x="553" y="0"/>
                  </a:moveTo>
                  <a:cubicBezTo>
                    <a:pt x="1" y="0"/>
                    <a:pt x="1" y="850"/>
                    <a:pt x="553" y="850"/>
                  </a:cubicBezTo>
                  <a:cubicBezTo>
                    <a:pt x="1105" y="850"/>
                    <a:pt x="1094" y="0"/>
                    <a:pt x="553"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6"/>
            <p:cNvSpPr/>
            <p:nvPr/>
          </p:nvSpPr>
          <p:spPr>
            <a:xfrm>
              <a:off x="-2760020" y="1166825"/>
              <a:ext cx="35893" cy="27253"/>
            </a:xfrm>
            <a:custGeom>
              <a:avLst/>
              <a:gdLst/>
              <a:ahLst/>
              <a:cxnLst/>
              <a:rect l="l" t="t" r="r" b="b"/>
              <a:pathLst>
                <a:path w="1105" h="839" extrusionOk="0">
                  <a:moveTo>
                    <a:pt x="553" y="0"/>
                  </a:moveTo>
                  <a:cubicBezTo>
                    <a:pt x="1" y="0"/>
                    <a:pt x="1" y="839"/>
                    <a:pt x="553" y="839"/>
                  </a:cubicBezTo>
                  <a:cubicBezTo>
                    <a:pt x="1105" y="839"/>
                    <a:pt x="1105" y="0"/>
                    <a:pt x="553"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6"/>
            <p:cNvSpPr/>
            <p:nvPr/>
          </p:nvSpPr>
          <p:spPr>
            <a:xfrm>
              <a:off x="-4745240" y="2721409"/>
              <a:ext cx="35861" cy="27610"/>
            </a:xfrm>
            <a:custGeom>
              <a:avLst/>
              <a:gdLst/>
              <a:ahLst/>
              <a:cxnLst/>
              <a:rect l="l" t="t" r="r" b="b"/>
              <a:pathLst>
                <a:path w="1104" h="850" extrusionOk="0">
                  <a:moveTo>
                    <a:pt x="552" y="0"/>
                  </a:moveTo>
                  <a:cubicBezTo>
                    <a:pt x="0" y="0"/>
                    <a:pt x="0" y="850"/>
                    <a:pt x="552" y="850"/>
                  </a:cubicBezTo>
                  <a:cubicBezTo>
                    <a:pt x="1104" y="850"/>
                    <a:pt x="1093"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 name="Google Shape;408;p16"/>
          <p:cNvGrpSpPr/>
          <p:nvPr/>
        </p:nvGrpSpPr>
        <p:grpSpPr>
          <a:xfrm flipH="1">
            <a:off x="-212770" y="-180509"/>
            <a:ext cx="1092657" cy="1122028"/>
            <a:chOff x="6915152" y="4038195"/>
            <a:chExt cx="958640" cy="984408"/>
          </a:xfrm>
        </p:grpSpPr>
        <p:sp>
          <p:nvSpPr>
            <p:cNvPr id="409" name="Google Shape;409;p16"/>
            <p:cNvSpPr/>
            <p:nvPr/>
          </p:nvSpPr>
          <p:spPr>
            <a:xfrm>
              <a:off x="6915152" y="4038195"/>
              <a:ext cx="958640" cy="984408"/>
            </a:xfrm>
            <a:custGeom>
              <a:avLst/>
              <a:gdLst/>
              <a:ahLst/>
              <a:cxnLst/>
              <a:rect l="l" t="t" r="r" b="b"/>
              <a:pathLst>
                <a:path w="23400" h="24029" extrusionOk="0">
                  <a:moveTo>
                    <a:pt x="0" y="12142"/>
                  </a:moveTo>
                  <a:cubicBezTo>
                    <a:pt x="0" y="7594"/>
                    <a:pt x="2749" y="3488"/>
                    <a:pt x="6954" y="1744"/>
                  </a:cubicBezTo>
                  <a:cubicBezTo>
                    <a:pt x="11159" y="0"/>
                    <a:pt x="16005" y="961"/>
                    <a:pt x="19217" y="4184"/>
                  </a:cubicBezTo>
                  <a:cubicBezTo>
                    <a:pt x="22440" y="7407"/>
                    <a:pt x="23400" y="12241"/>
                    <a:pt x="21656" y="16446"/>
                  </a:cubicBezTo>
                  <a:cubicBezTo>
                    <a:pt x="19923" y="20663"/>
                    <a:pt x="15817" y="23400"/>
                    <a:pt x="11259" y="23400"/>
                  </a:cubicBezTo>
                  <a:cubicBezTo>
                    <a:pt x="5045" y="23400"/>
                    <a:pt x="11" y="18356"/>
                    <a:pt x="0" y="12142"/>
                  </a:cubicBezTo>
                  <a:close/>
                  <a:moveTo>
                    <a:pt x="243" y="12142"/>
                  </a:moveTo>
                  <a:cubicBezTo>
                    <a:pt x="243" y="16601"/>
                    <a:pt x="2925" y="20618"/>
                    <a:pt x="7042" y="22318"/>
                  </a:cubicBezTo>
                  <a:cubicBezTo>
                    <a:pt x="11159" y="24029"/>
                    <a:pt x="15894" y="23080"/>
                    <a:pt x="19051" y="19934"/>
                  </a:cubicBezTo>
                  <a:cubicBezTo>
                    <a:pt x="22197" y="16788"/>
                    <a:pt x="23146" y="12042"/>
                    <a:pt x="21435" y="7925"/>
                  </a:cubicBezTo>
                  <a:cubicBezTo>
                    <a:pt x="19735" y="3819"/>
                    <a:pt x="15718" y="1126"/>
                    <a:pt x="11270" y="1126"/>
                  </a:cubicBezTo>
                  <a:cubicBezTo>
                    <a:pt x="5177" y="1137"/>
                    <a:pt x="254" y="6060"/>
                    <a:pt x="243" y="12142"/>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6"/>
            <p:cNvSpPr/>
            <p:nvPr/>
          </p:nvSpPr>
          <p:spPr>
            <a:xfrm>
              <a:off x="6915152" y="4102391"/>
              <a:ext cx="795876" cy="815786"/>
            </a:xfrm>
            <a:custGeom>
              <a:avLst/>
              <a:gdLst/>
              <a:ahLst/>
              <a:cxnLst/>
              <a:rect l="l" t="t" r="r" b="b"/>
              <a:pathLst>
                <a:path w="19427" h="19913" extrusionOk="0">
                  <a:moveTo>
                    <a:pt x="0" y="10089"/>
                  </a:moveTo>
                  <a:cubicBezTo>
                    <a:pt x="0" y="6303"/>
                    <a:pt x="2274" y="2893"/>
                    <a:pt x="5773" y="1447"/>
                  </a:cubicBezTo>
                  <a:cubicBezTo>
                    <a:pt x="9261" y="1"/>
                    <a:pt x="13290" y="795"/>
                    <a:pt x="15961" y="3478"/>
                  </a:cubicBezTo>
                  <a:cubicBezTo>
                    <a:pt x="18632" y="6149"/>
                    <a:pt x="19426" y="10166"/>
                    <a:pt x="17980" y="13665"/>
                  </a:cubicBezTo>
                  <a:cubicBezTo>
                    <a:pt x="16535" y="17153"/>
                    <a:pt x="13135" y="19427"/>
                    <a:pt x="9349" y="19427"/>
                  </a:cubicBezTo>
                  <a:cubicBezTo>
                    <a:pt x="4195" y="19427"/>
                    <a:pt x="11" y="15244"/>
                    <a:pt x="0" y="10089"/>
                  </a:cubicBezTo>
                  <a:close/>
                  <a:moveTo>
                    <a:pt x="243" y="10089"/>
                  </a:moveTo>
                  <a:cubicBezTo>
                    <a:pt x="243" y="13764"/>
                    <a:pt x="2462" y="17087"/>
                    <a:pt x="5861" y="18500"/>
                  </a:cubicBezTo>
                  <a:cubicBezTo>
                    <a:pt x="9272" y="19912"/>
                    <a:pt x="13190" y="19129"/>
                    <a:pt x="15784" y="16524"/>
                  </a:cubicBezTo>
                  <a:cubicBezTo>
                    <a:pt x="18389" y="13919"/>
                    <a:pt x="19173" y="10001"/>
                    <a:pt x="17760" y="6601"/>
                  </a:cubicBezTo>
                  <a:cubicBezTo>
                    <a:pt x="16358" y="3202"/>
                    <a:pt x="13036" y="983"/>
                    <a:pt x="9349" y="983"/>
                  </a:cubicBezTo>
                  <a:cubicBezTo>
                    <a:pt x="4327" y="983"/>
                    <a:pt x="254" y="5056"/>
                    <a:pt x="243" y="10089"/>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 name="Google Shape;411;p16"/>
          <p:cNvGrpSpPr/>
          <p:nvPr/>
        </p:nvGrpSpPr>
        <p:grpSpPr>
          <a:xfrm rot="-5236163" flipH="1">
            <a:off x="8383888" y="4361974"/>
            <a:ext cx="1092652" cy="1122023"/>
            <a:chOff x="6915152" y="4038195"/>
            <a:chExt cx="958640" cy="984408"/>
          </a:xfrm>
        </p:grpSpPr>
        <p:sp>
          <p:nvSpPr>
            <p:cNvPr id="412" name="Google Shape;412;p16"/>
            <p:cNvSpPr/>
            <p:nvPr/>
          </p:nvSpPr>
          <p:spPr>
            <a:xfrm>
              <a:off x="6915152" y="4038195"/>
              <a:ext cx="958640" cy="984408"/>
            </a:xfrm>
            <a:custGeom>
              <a:avLst/>
              <a:gdLst/>
              <a:ahLst/>
              <a:cxnLst/>
              <a:rect l="l" t="t" r="r" b="b"/>
              <a:pathLst>
                <a:path w="23400" h="24029" extrusionOk="0">
                  <a:moveTo>
                    <a:pt x="0" y="12142"/>
                  </a:moveTo>
                  <a:cubicBezTo>
                    <a:pt x="0" y="7594"/>
                    <a:pt x="2749" y="3488"/>
                    <a:pt x="6954" y="1744"/>
                  </a:cubicBezTo>
                  <a:cubicBezTo>
                    <a:pt x="11159" y="0"/>
                    <a:pt x="16005" y="961"/>
                    <a:pt x="19217" y="4184"/>
                  </a:cubicBezTo>
                  <a:cubicBezTo>
                    <a:pt x="22440" y="7407"/>
                    <a:pt x="23400" y="12241"/>
                    <a:pt x="21656" y="16446"/>
                  </a:cubicBezTo>
                  <a:cubicBezTo>
                    <a:pt x="19923" y="20663"/>
                    <a:pt x="15817" y="23400"/>
                    <a:pt x="11259" y="23400"/>
                  </a:cubicBezTo>
                  <a:cubicBezTo>
                    <a:pt x="5045" y="23400"/>
                    <a:pt x="11" y="18356"/>
                    <a:pt x="0" y="12142"/>
                  </a:cubicBezTo>
                  <a:close/>
                  <a:moveTo>
                    <a:pt x="243" y="12142"/>
                  </a:moveTo>
                  <a:cubicBezTo>
                    <a:pt x="243" y="16601"/>
                    <a:pt x="2925" y="20618"/>
                    <a:pt x="7042" y="22318"/>
                  </a:cubicBezTo>
                  <a:cubicBezTo>
                    <a:pt x="11159" y="24029"/>
                    <a:pt x="15894" y="23080"/>
                    <a:pt x="19051" y="19934"/>
                  </a:cubicBezTo>
                  <a:cubicBezTo>
                    <a:pt x="22197" y="16788"/>
                    <a:pt x="23146" y="12042"/>
                    <a:pt x="21435" y="7925"/>
                  </a:cubicBezTo>
                  <a:cubicBezTo>
                    <a:pt x="19735" y="3819"/>
                    <a:pt x="15718" y="1126"/>
                    <a:pt x="11270" y="1126"/>
                  </a:cubicBezTo>
                  <a:cubicBezTo>
                    <a:pt x="5177" y="1137"/>
                    <a:pt x="254" y="6060"/>
                    <a:pt x="243" y="12142"/>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6"/>
            <p:cNvSpPr/>
            <p:nvPr/>
          </p:nvSpPr>
          <p:spPr>
            <a:xfrm>
              <a:off x="6915152" y="4102391"/>
              <a:ext cx="795876" cy="815786"/>
            </a:xfrm>
            <a:custGeom>
              <a:avLst/>
              <a:gdLst/>
              <a:ahLst/>
              <a:cxnLst/>
              <a:rect l="l" t="t" r="r" b="b"/>
              <a:pathLst>
                <a:path w="19427" h="19913" extrusionOk="0">
                  <a:moveTo>
                    <a:pt x="0" y="10089"/>
                  </a:moveTo>
                  <a:cubicBezTo>
                    <a:pt x="0" y="6303"/>
                    <a:pt x="2274" y="2893"/>
                    <a:pt x="5773" y="1447"/>
                  </a:cubicBezTo>
                  <a:cubicBezTo>
                    <a:pt x="9261" y="1"/>
                    <a:pt x="13290" y="795"/>
                    <a:pt x="15961" y="3478"/>
                  </a:cubicBezTo>
                  <a:cubicBezTo>
                    <a:pt x="18632" y="6149"/>
                    <a:pt x="19426" y="10166"/>
                    <a:pt x="17980" y="13665"/>
                  </a:cubicBezTo>
                  <a:cubicBezTo>
                    <a:pt x="16535" y="17153"/>
                    <a:pt x="13135" y="19427"/>
                    <a:pt x="9349" y="19427"/>
                  </a:cubicBezTo>
                  <a:cubicBezTo>
                    <a:pt x="4195" y="19427"/>
                    <a:pt x="11" y="15244"/>
                    <a:pt x="0" y="10089"/>
                  </a:cubicBezTo>
                  <a:close/>
                  <a:moveTo>
                    <a:pt x="243" y="10089"/>
                  </a:moveTo>
                  <a:cubicBezTo>
                    <a:pt x="243" y="13764"/>
                    <a:pt x="2462" y="17087"/>
                    <a:pt x="5861" y="18500"/>
                  </a:cubicBezTo>
                  <a:cubicBezTo>
                    <a:pt x="9272" y="19912"/>
                    <a:pt x="13190" y="19129"/>
                    <a:pt x="15784" y="16524"/>
                  </a:cubicBezTo>
                  <a:cubicBezTo>
                    <a:pt x="18389" y="13919"/>
                    <a:pt x="19173" y="10001"/>
                    <a:pt x="17760" y="6601"/>
                  </a:cubicBezTo>
                  <a:cubicBezTo>
                    <a:pt x="16358" y="3202"/>
                    <a:pt x="13036" y="983"/>
                    <a:pt x="9349" y="983"/>
                  </a:cubicBezTo>
                  <a:cubicBezTo>
                    <a:pt x="4327" y="983"/>
                    <a:pt x="254" y="5056"/>
                    <a:pt x="243" y="10089"/>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4" name="Google Shape;414;p16"/>
          <p:cNvSpPr txBox="1">
            <a:spLocks noGrp="1"/>
          </p:cNvSpPr>
          <p:nvPr>
            <p:ph type="title"/>
          </p:nvPr>
        </p:nvSpPr>
        <p:spPr>
          <a:xfrm>
            <a:off x="713225" y="368825"/>
            <a:ext cx="771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 name="Freeform 5"/>
          <p:cNvSpPr>
            <a:spLocks/>
          </p:cNvSpPr>
          <p:nvPr userDrawn="1"/>
        </p:nvSpPr>
        <p:spPr bwMode="auto">
          <a:xfrm rot="16200000">
            <a:off x="7064994" y="-837771"/>
            <a:ext cx="1250435" cy="2907576"/>
          </a:xfrm>
          <a:custGeom>
            <a:avLst/>
            <a:gdLst>
              <a:gd name="T0" fmla="*/ 1851 w 1851"/>
              <a:gd name="T1" fmla="*/ 0 h 2160"/>
              <a:gd name="T2" fmla="*/ 1128 w 1851"/>
              <a:gd name="T3" fmla="*/ 1119 h 2160"/>
              <a:gd name="T4" fmla="*/ 0 w 1851"/>
              <a:gd name="T5" fmla="*/ 2160 h 2160"/>
              <a:gd name="T6" fmla="*/ 1851 w 1851"/>
              <a:gd name="T7" fmla="*/ 2160 h 2160"/>
              <a:gd name="T8" fmla="*/ 1851 w 1851"/>
              <a:gd name="T9" fmla="*/ 0 h 2160"/>
            </a:gdLst>
            <a:ahLst/>
            <a:cxnLst>
              <a:cxn ang="0">
                <a:pos x="T0" y="T1"/>
              </a:cxn>
              <a:cxn ang="0">
                <a:pos x="T2" y="T3"/>
              </a:cxn>
              <a:cxn ang="0">
                <a:pos x="T4" y="T5"/>
              </a:cxn>
              <a:cxn ang="0">
                <a:pos x="T6" y="T7"/>
              </a:cxn>
              <a:cxn ang="0">
                <a:pos x="T8" y="T9"/>
              </a:cxn>
            </a:cxnLst>
            <a:rect l="0" t="0" r="r" b="b"/>
            <a:pathLst>
              <a:path w="1851" h="2160">
                <a:moveTo>
                  <a:pt x="1851" y="0"/>
                </a:moveTo>
                <a:cubicBezTo>
                  <a:pt x="1851" y="0"/>
                  <a:pt x="1518" y="432"/>
                  <a:pt x="1128" y="1119"/>
                </a:cubicBezTo>
                <a:cubicBezTo>
                  <a:pt x="738" y="1805"/>
                  <a:pt x="0" y="2160"/>
                  <a:pt x="0" y="2160"/>
                </a:cubicBezTo>
                <a:cubicBezTo>
                  <a:pt x="1851" y="2160"/>
                  <a:pt x="1851" y="2160"/>
                  <a:pt x="1851" y="2160"/>
                </a:cubicBezTo>
                <a:lnTo>
                  <a:pt x="1851" y="0"/>
                </a:lnTo>
                <a:close/>
              </a:path>
            </a:pathLst>
          </a:custGeom>
          <a:solidFill>
            <a:srgbClr val="B6852D"/>
          </a:solidFill>
          <a:ln>
            <a:noFill/>
          </a:ln>
        </p:spPr>
        <p:txBody>
          <a:bodyPr vert="horz" wrap="square" lIns="91440" tIns="45720" rIns="91440" bIns="45720" numCol="1" anchor="t" anchorCtr="0" compatLnSpc="1">
            <a:prstTxWarp prst="textNoShape">
              <a:avLst/>
            </a:prstTxWarp>
          </a:bodyPr>
          <a:lstStyle/>
          <a:p>
            <a:endParaRPr lang="es-AR"/>
          </a:p>
        </p:txBody>
      </p:sp>
      <p:sp>
        <p:nvSpPr>
          <p:cNvPr id="30" name="Freeform 5"/>
          <p:cNvSpPr>
            <a:spLocks/>
          </p:cNvSpPr>
          <p:nvPr userDrawn="1"/>
        </p:nvSpPr>
        <p:spPr bwMode="auto">
          <a:xfrm rot="5400000">
            <a:off x="828570" y="3064494"/>
            <a:ext cx="1250435" cy="2907576"/>
          </a:xfrm>
          <a:custGeom>
            <a:avLst/>
            <a:gdLst>
              <a:gd name="T0" fmla="*/ 1851 w 1851"/>
              <a:gd name="T1" fmla="*/ 0 h 2160"/>
              <a:gd name="T2" fmla="*/ 1128 w 1851"/>
              <a:gd name="T3" fmla="*/ 1119 h 2160"/>
              <a:gd name="T4" fmla="*/ 0 w 1851"/>
              <a:gd name="T5" fmla="*/ 2160 h 2160"/>
              <a:gd name="T6" fmla="*/ 1851 w 1851"/>
              <a:gd name="T7" fmla="*/ 2160 h 2160"/>
              <a:gd name="T8" fmla="*/ 1851 w 1851"/>
              <a:gd name="T9" fmla="*/ 0 h 2160"/>
            </a:gdLst>
            <a:ahLst/>
            <a:cxnLst>
              <a:cxn ang="0">
                <a:pos x="T0" y="T1"/>
              </a:cxn>
              <a:cxn ang="0">
                <a:pos x="T2" y="T3"/>
              </a:cxn>
              <a:cxn ang="0">
                <a:pos x="T4" y="T5"/>
              </a:cxn>
              <a:cxn ang="0">
                <a:pos x="T6" y="T7"/>
              </a:cxn>
              <a:cxn ang="0">
                <a:pos x="T8" y="T9"/>
              </a:cxn>
            </a:cxnLst>
            <a:rect l="0" t="0" r="r" b="b"/>
            <a:pathLst>
              <a:path w="1851" h="2160">
                <a:moveTo>
                  <a:pt x="1851" y="0"/>
                </a:moveTo>
                <a:cubicBezTo>
                  <a:pt x="1851" y="0"/>
                  <a:pt x="1518" y="432"/>
                  <a:pt x="1128" y="1119"/>
                </a:cubicBezTo>
                <a:cubicBezTo>
                  <a:pt x="738" y="1805"/>
                  <a:pt x="0" y="2160"/>
                  <a:pt x="0" y="2160"/>
                </a:cubicBezTo>
                <a:cubicBezTo>
                  <a:pt x="1851" y="2160"/>
                  <a:pt x="1851" y="2160"/>
                  <a:pt x="1851" y="2160"/>
                </a:cubicBezTo>
                <a:lnTo>
                  <a:pt x="1851" y="0"/>
                </a:lnTo>
                <a:close/>
              </a:path>
            </a:pathLst>
          </a:custGeom>
          <a:solidFill>
            <a:srgbClr val="B6852D"/>
          </a:solidFill>
          <a:ln>
            <a:noFill/>
          </a:ln>
        </p:spPr>
        <p:txBody>
          <a:bodyPr vert="horz" wrap="square" lIns="91440" tIns="45720" rIns="91440" bIns="45720" numCol="1" anchor="t" anchorCtr="0" compatLnSpc="1">
            <a:prstTxWarp prst="textNoShape">
              <a:avLst/>
            </a:prstTxWarp>
          </a:bodyPr>
          <a:lstStyle/>
          <a:p>
            <a:endParaRPr lang="es-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p:cSld name="CUSTOM_9">
    <p:spTree>
      <p:nvGrpSpPr>
        <p:cNvPr id="1" name="Shape 415"/>
        <p:cNvGrpSpPr/>
        <p:nvPr/>
      </p:nvGrpSpPr>
      <p:grpSpPr>
        <a:xfrm>
          <a:off x="0" y="0"/>
          <a:ext cx="0" cy="0"/>
          <a:chOff x="0" y="0"/>
          <a:chExt cx="0" cy="0"/>
        </a:xfrm>
      </p:grpSpPr>
      <p:grpSp>
        <p:nvGrpSpPr>
          <p:cNvPr id="416" name="Google Shape;416;p17"/>
          <p:cNvGrpSpPr/>
          <p:nvPr/>
        </p:nvGrpSpPr>
        <p:grpSpPr>
          <a:xfrm>
            <a:off x="69924" y="101747"/>
            <a:ext cx="9009429" cy="4967166"/>
            <a:chOff x="-9231564" y="-802979"/>
            <a:chExt cx="6519595" cy="3594447"/>
          </a:xfrm>
        </p:grpSpPr>
        <p:sp>
          <p:nvSpPr>
            <p:cNvPr id="417" name="Google Shape;417;p17"/>
            <p:cNvSpPr/>
            <p:nvPr/>
          </p:nvSpPr>
          <p:spPr>
            <a:xfrm>
              <a:off x="-9231564" y="895623"/>
              <a:ext cx="53434" cy="41253"/>
            </a:xfrm>
            <a:custGeom>
              <a:avLst/>
              <a:gdLst/>
              <a:ahLst/>
              <a:cxnLst/>
              <a:rect l="l" t="t" r="r" b="b"/>
              <a:pathLst>
                <a:path w="1645" h="1270" extrusionOk="0">
                  <a:moveTo>
                    <a:pt x="817" y="0"/>
                  </a:moveTo>
                  <a:cubicBezTo>
                    <a:pt x="0" y="0"/>
                    <a:pt x="0" y="1270"/>
                    <a:pt x="817" y="1270"/>
                  </a:cubicBezTo>
                  <a:cubicBezTo>
                    <a:pt x="1645" y="1270"/>
                    <a:pt x="1645" y="0"/>
                    <a:pt x="817"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7"/>
            <p:cNvSpPr/>
            <p:nvPr/>
          </p:nvSpPr>
          <p:spPr>
            <a:xfrm>
              <a:off x="-5291124" y="-754652"/>
              <a:ext cx="53466" cy="41253"/>
            </a:xfrm>
            <a:custGeom>
              <a:avLst/>
              <a:gdLst/>
              <a:ahLst/>
              <a:cxnLst/>
              <a:rect l="l" t="t" r="r" b="b"/>
              <a:pathLst>
                <a:path w="1646" h="1270" extrusionOk="0">
                  <a:moveTo>
                    <a:pt x="828" y="1"/>
                  </a:moveTo>
                  <a:cubicBezTo>
                    <a:pt x="12" y="1"/>
                    <a:pt x="1" y="1270"/>
                    <a:pt x="828" y="1270"/>
                  </a:cubicBezTo>
                  <a:cubicBezTo>
                    <a:pt x="1645" y="1270"/>
                    <a:pt x="1645" y="1"/>
                    <a:pt x="828"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7"/>
            <p:cNvSpPr/>
            <p:nvPr/>
          </p:nvSpPr>
          <p:spPr>
            <a:xfrm rot="5400000">
              <a:off x="-5451161" y="2556686"/>
              <a:ext cx="53109" cy="41253"/>
            </a:xfrm>
            <a:custGeom>
              <a:avLst/>
              <a:gdLst/>
              <a:ahLst/>
              <a:cxnLst/>
              <a:rect l="l" t="t" r="r" b="b"/>
              <a:pathLst>
                <a:path w="1635" h="1270" extrusionOk="0">
                  <a:moveTo>
                    <a:pt x="818" y="0"/>
                  </a:moveTo>
                  <a:cubicBezTo>
                    <a:pt x="1" y="0"/>
                    <a:pt x="1" y="1270"/>
                    <a:pt x="818" y="1270"/>
                  </a:cubicBezTo>
                  <a:cubicBezTo>
                    <a:pt x="1634" y="1270"/>
                    <a:pt x="1634"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7"/>
            <p:cNvSpPr/>
            <p:nvPr/>
          </p:nvSpPr>
          <p:spPr>
            <a:xfrm>
              <a:off x="-6590093" y="2750215"/>
              <a:ext cx="53076" cy="41253"/>
            </a:xfrm>
            <a:custGeom>
              <a:avLst/>
              <a:gdLst/>
              <a:ahLst/>
              <a:cxnLst/>
              <a:rect l="l" t="t" r="r" b="b"/>
              <a:pathLst>
                <a:path w="1634" h="1270" extrusionOk="0">
                  <a:moveTo>
                    <a:pt x="817" y="0"/>
                  </a:moveTo>
                  <a:cubicBezTo>
                    <a:pt x="0" y="0"/>
                    <a:pt x="0" y="1270"/>
                    <a:pt x="817" y="1270"/>
                  </a:cubicBezTo>
                  <a:cubicBezTo>
                    <a:pt x="1634" y="1270"/>
                    <a:pt x="1634" y="0"/>
                    <a:pt x="817"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7"/>
            <p:cNvSpPr/>
            <p:nvPr/>
          </p:nvSpPr>
          <p:spPr>
            <a:xfrm rot="5400000">
              <a:off x="-5897340" y="-464626"/>
              <a:ext cx="53466" cy="41253"/>
            </a:xfrm>
            <a:custGeom>
              <a:avLst/>
              <a:gdLst/>
              <a:ahLst/>
              <a:cxnLst/>
              <a:rect l="l" t="t" r="r" b="b"/>
              <a:pathLst>
                <a:path w="1646" h="1270" extrusionOk="0">
                  <a:moveTo>
                    <a:pt x="818" y="0"/>
                  </a:moveTo>
                  <a:cubicBezTo>
                    <a:pt x="1" y="0"/>
                    <a:pt x="1" y="1270"/>
                    <a:pt x="818" y="1270"/>
                  </a:cubicBezTo>
                  <a:cubicBezTo>
                    <a:pt x="1634" y="1270"/>
                    <a:pt x="1645"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7"/>
            <p:cNvSpPr/>
            <p:nvPr/>
          </p:nvSpPr>
          <p:spPr>
            <a:xfrm>
              <a:off x="-3520244" y="2670352"/>
              <a:ext cx="53466" cy="41253"/>
            </a:xfrm>
            <a:custGeom>
              <a:avLst/>
              <a:gdLst/>
              <a:ahLst/>
              <a:cxnLst/>
              <a:rect l="l" t="t" r="r" b="b"/>
              <a:pathLst>
                <a:path w="1646" h="1270" extrusionOk="0">
                  <a:moveTo>
                    <a:pt x="818" y="0"/>
                  </a:moveTo>
                  <a:cubicBezTo>
                    <a:pt x="1" y="0"/>
                    <a:pt x="1" y="1270"/>
                    <a:pt x="818" y="1270"/>
                  </a:cubicBezTo>
                  <a:cubicBezTo>
                    <a:pt x="1635" y="1270"/>
                    <a:pt x="1646"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7"/>
            <p:cNvSpPr/>
            <p:nvPr/>
          </p:nvSpPr>
          <p:spPr>
            <a:xfrm>
              <a:off x="-2918068" y="1809436"/>
              <a:ext cx="73486" cy="57264"/>
            </a:xfrm>
            <a:custGeom>
              <a:avLst/>
              <a:gdLst/>
              <a:ahLst/>
              <a:cxnLst/>
              <a:rect l="l" t="t" r="r" b="b"/>
              <a:pathLst>
                <a:path w="1646" h="1282" extrusionOk="0">
                  <a:moveTo>
                    <a:pt x="817" y="1"/>
                  </a:moveTo>
                  <a:cubicBezTo>
                    <a:pt x="0" y="1"/>
                    <a:pt x="0" y="1281"/>
                    <a:pt x="817" y="1281"/>
                  </a:cubicBezTo>
                  <a:cubicBezTo>
                    <a:pt x="1645" y="1281"/>
                    <a:pt x="1645" y="1"/>
                    <a:pt x="817"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7"/>
            <p:cNvSpPr/>
            <p:nvPr/>
          </p:nvSpPr>
          <p:spPr>
            <a:xfrm>
              <a:off x="-3710558" y="-720427"/>
              <a:ext cx="53109" cy="41253"/>
            </a:xfrm>
            <a:custGeom>
              <a:avLst/>
              <a:gdLst/>
              <a:ahLst/>
              <a:cxnLst/>
              <a:rect l="l" t="t" r="r" b="b"/>
              <a:pathLst>
                <a:path w="1635" h="1270" extrusionOk="0">
                  <a:moveTo>
                    <a:pt x="818" y="0"/>
                  </a:moveTo>
                  <a:cubicBezTo>
                    <a:pt x="1" y="0"/>
                    <a:pt x="1" y="1270"/>
                    <a:pt x="818" y="1270"/>
                  </a:cubicBezTo>
                  <a:cubicBezTo>
                    <a:pt x="1634" y="1270"/>
                    <a:pt x="1634"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7"/>
            <p:cNvSpPr/>
            <p:nvPr/>
          </p:nvSpPr>
          <p:spPr>
            <a:xfrm>
              <a:off x="-8987424" y="315051"/>
              <a:ext cx="35893" cy="27643"/>
            </a:xfrm>
            <a:custGeom>
              <a:avLst/>
              <a:gdLst/>
              <a:ahLst/>
              <a:cxnLst/>
              <a:rect l="l" t="t" r="r" b="b"/>
              <a:pathLst>
                <a:path w="1105" h="851" extrusionOk="0">
                  <a:moveTo>
                    <a:pt x="553" y="1"/>
                  </a:moveTo>
                  <a:cubicBezTo>
                    <a:pt x="1" y="1"/>
                    <a:pt x="1" y="851"/>
                    <a:pt x="553" y="851"/>
                  </a:cubicBezTo>
                  <a:cubicBezTo>
                    <a:pt x="1104" y="851"/>
                    <a:pt x="1093" y="1"/>
                    <a:pt x="553"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7"/>
            <p:cNvSpPr/>
            <p:nvPr/>
          </p:nvSpPr>
          <p:spPr>
            <a:xfrm>
              <a:off x="-6912913" y="2714381"/>
              <a:ext cx="35893" cy="27643"/>
            </a:xfrm>
            <a:custGeom>
              <a:avLst/>
              <a:gdLst/>
              <a:ahLst/>
              <a:cxnLst/>
              <a:rect l="l" t="t" r="r" b="b"/>
              <a:pathLst>
                <a:path w="1105" h="851" extrusionOk="0">
                  <a:moveTo>
                    <a:pt x="552" y="0"/>
                  </a:moveTo>
                  <a:cubicBezTo>
                    <a:pt x="1" y="0"/>
                    <a:pt x="1" y="850"/>
                    <a:pt x="552" y="850"/>
                  </a:cubicBezTo>
                  <a:cubicBezTo>
                    <a:pt x="1104" y="850"/>
                    <a:pt x="1104"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7"/>
            <p:cNvSpPr/>
            <p:nvPr/>
          </p:nvSpPr>
          <p:spPr>
            <a:xfrm rot="5400000">
              <a:off x="-2743737" y="2715485"/>
              <a:ext cx="35893" cy="27643"/>
            </a:xfrm>
            <a:custGeom>
              <a:avLst/>
              <a:gdLst/>
              <a:ahLst/>
              <a:cxnLst/>
              <a:rect l="l" t="t" r="r" b="b"/>
              <a:pathLst>
                <a:path w="1105" h="851" extrusionOk="0">
                  <a:moveTo>
                    <a:pt x="553" y="1"/>
                  </a:moveTo>
                  <a:cubicBezTo>
                    <a:pt x="1" y="1"/>
                    <a:pt x="1" y="851"/>
                    <a:pt x="553" y="851"/>
                  </a:cubicBezTo>
                  <a:cubicBezTo>
                    <a:pt x="1105" y="851"/>
                    <a:pt x="1094" y="1"/>
                    <a:pt x="553"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7"/>
            <p:cNvSpPr/>
            <p:nvPr/>
          </p:nvSpPr>
          <p:spPr>
            <a:xfrm>
              <a:off x="-9051659" y="2057893"/>
              <a:ext cx="35861" cy="27285"/>
            </a:xfrm>
            <a:custGeom>
              <a:avLst/>
              <a:gdLst/>
              <a:ahLst/>
              <a:cxnLst/>
              <a:rect l="l" t="t" r="r" b="b"/>
              <a:pathLst>
                <a:path w="1104" h="840" extrusionOk="0">
                  <a:moveTo>
                    <a:pt x="552" y="0"/>
                  </a:moveTo>
                  <a:cubicBezTo>
                    <a:pt x="0" y="0"/>
                    <a:pt x="0" y="839"/>
                    <a:pt x="552" y="839"/>
                  </a:cubicBezTo>
                  <a:cubicBezTo>
                    <a:pt x="1104" y="839"/>
                    <a:pt x="1104"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7"/>
            <p:cNvSpPr/>
            <p:nvPr/>
          </p:nvSpPr>
          <p:spPr>
            <a:xfrm>
              <a:off x="-8773865" y="-802979"/>
              <a:ext cx="35893" cy="27643"/>
            </a:xfrm>
            <a:custGeom>
              <a:avLst/>
              <a:gdLst/>
              <a:ahLst/>
              <a:cxnLst/>
              <a:rect l="l" t="t" r="r" b="b"/>
              <a:pathLst>
                <a:path w="1105" h="851" extrusionOk="0">
                  <a:moveTo>
                    <a:pt x="552" y="1"/>
                  </a:moveTo>
                  <a:cubicBezTo>
                    <a:pt x="0" y="1"/>
                    <a:pt x="0" y="851"/>
                    <a:pt x="552" y="851"/>
                  </a:cubicBezTo>
                  <a:cubicBezTo>
                    <a:pt x="1104" y="851"/>
                    <a:pt x="1093" y="1"/>
                    <a:pt x="552"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7"/>
            <p:cNvSpPr/>
            <p:nvPr/>
          </p:nvSpPr>
          <p:spPr>
            <a:xfrm rot="5400000">
              <a:off x="-4517844" y="-493675"/>
              <a:ext cx="35893" cy="27643"/>
            </a:xfrm>
            <a:custGeom>
              <a:avLst/>
              <a:gdLst/>
              <a:ahLst/>
              <a:cxnLst/>
              <a:rect l="l" t="t" r="r" b="b"/>
              <a:pathLst>
                <a:path w="1105" h="851" extrusionOk="0">
                  <a:moveTo>
                    <a:pt x="553" y="0"/>
                  </a:moveTo>
                  <a:cubicBezTo>
                    <a:pt x="1" y="0"/>
                    <a:pt x="1" y="850"/>
                    <a:pt x="553" y="850"/>
                  </a:cubicBezTo>
                  <a:cubicBezTo>
                    <a:pt x="1104" y="850"/>
                    <a:pt x="1093" y="0"/>
                    <a:pt x="553"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7"/>
            <p:cNvSpPr/>
            <p:nvPr/>
          </p:nvSpPr>
          <p:spPr>
            <a:xfrm>
              <a:off x="-3412545" y="-146005"/>
              <a:ext cx="35893" cy="27285"/>
            </a:xfrm>
            <a:custGeom>
              <a:avLst/>
              <a:gdLst/>
              <a:ahLst/>
              <a:cxnLst/>
              <a:rect l="l" t="t" r="r" b="b"/>
              <a:pathLst>
                <a:path w="1105" h="840" extrusionOk="0">
                  <a:moveTo>
                    <a:pt x="552" y="1"/>
                  </a:moveTo>
                  <a:cubicBezTo>
                    <a:pt x="1" y="1"/>
                    <a:pt x="1" y="839"/>
                    <a:pt x="552" y="839"/>
                  </a:cubicBezTo>
                  <a:cubicBezTo>
                    <a:pt x="1104" y="839"/>
                    <a:pt x="1093" y="1"/>
                    <a:pt x="552"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7"/>
            <p:cNvSpPr/>
            <p:nvPr/>
          </p:nvSpPr>
          <p:spPr>
            <a:xfrm>
              <a:off x="-2886152" y="-520089"/>
              <a:ext cx="35893" cy="27643"/>
            </a:xfrm>
            <a:custGeom>
              <a:avLst/>
              <a:gdLst/>
              <a:ahLst/>
              <a:cxnLst/>
              <a:rect l="l" t="t" r="r" b="b"/>
              <a:pathLst>
                <a:path w="1105" h="851" extrusionOk="0">
                  <a:moveTo>
                    <a:pt x="552" y="0"/>
                  </a:moveTo>
                  <a:cubicBezTo>
                    <a:pt x="0" y="0"/>
                    <a:pt x="0" y="850"/>
                    <a:pt x="552" y="850"/>
                  </a:cubicBezTo>
                  <a:cubicBezTo>
                    <a:pt x="1104" y="850"/>
                    <a:pt x="1104"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7"/>
            <p:cNvSpPr/>
            <p:nvPr/>
          </p:nvSpPr>
          <p:spPr>
            <a:xfrm>
              <a:off x="-6306285" y="2517182"/>
              <a:ext cx="35893" cy="27643"/>
            </a:xfrm>
            <a:custGeom>
              <a:avLst/>
              <a:gdLst/>
              <a:ahLst/>
              <a:cxnLst/>
              <a:rect l="l" t="t" r="r" b="b"/>
              <a:pathLst>
                <a:path w="1105" h="851" extrusionOk="0">
                  <a:moveTo>
                    <a:pt x="553" y="0"/>
                  </a:moveTo>
                  <a:cubicBezTo>
                    <a:pt x="1" y="0"/>
                    <a:pt x="1" y="850"/>
                    <a:pt x="553" y="850"/>
                  </a:cubicBezTo>
                  <a:cubicBezTo>
                    <a:pt x="1105" y="850"/>
                    <a:pt x="1094" y="0"/>
                    <a:pt x="553"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7"/>
            <p:cNvSpPr/>
            <p:nvPr/>
          </p:nvSpPr>
          <p:spPr>
            <a:xfrm>
              <a:off x="-2760020" y="1166825"/>
              <a:ext cx="35893" cy="27253"/>
            </a:xfrm>
            <a:custGeom>
              <a:avLst/>
              <a:gdLst/>
              <a:ahLst/>
              <a:cxnLst/>
              <a:rect l="l" t="t" r="r" b="b"/>
              <a:pathLst>
                <a:path w="1105" h="839" extrusionOk="0">
                  <a:moveTo>
                    <a:pt x="553" y="0"/>
                  </a:moveTo>
                  <a:cubicBezTo>
                    <a:pt x="1" y="0"/>
                    <a:pt x="1" y="839"/>
                    <a:pt x="553" y="839"/>
                  </a:cubicBezTo>
                  <a:cubicBezTo>
                    <a:pt x="1105" y="839"/>
                    <a:pt x="1105" y="0"/>
                    <a:pt x="553"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7"/>
            <p:cNvSpPr/>
            <p:nvPr/>
          </p:nvSpPr>
          <p:spPr>
            <a:xfrm>
              <a:off x="-6785474" y="-642221"/>
              <a:ext cx="35861" cy="27610"/>
            </a:xfrm>
            <a:custGeom>
              <a:avLst/>
              <a:gdLst/>
              <a:ahLst/>
              <a:cxnLst/>
              <a:rect l="l" t="t" r="r" b="b"/>
              <a:pathLst>
                <a:path w="1104" h="850" extrusionOk="0">
                  <a:moveTo>
                    <a:pt x="552" y="0"/>
                  </a:moveTo>
                  <a:cubicBezTo>
                    <a:pt x="0" y="0"/>
                    <a:pt x="0" y="850"/>
                    <a:pt x="552" y="850"/>
                  </a:cubicBezTo>
                  <a:cubicBezTo>
                    <a:pt x="1104" y="850"/>
                    <a:pt x="1093"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 name="Google Shape;436;p17"/>
          <p:cNvGrpSpPr/>
          <p:nvPr/>
        </p:nvGrpSpPr>
        <p:grpSpPr>
          <a:xfrm rot="-3673744">
            <a:off x="6160817" y="-217659"/>
            <a:ext cx="1092665" cy="1122036"/>
            <a:chOff x="6915152" y="4038195"/>
            <a:chExt cx="958640" cy="984408"/>
          </a:xfrm>
        </p:grpSpPr>
        <p:sp>
          <p:nvSpPr>
            <p:cNvPr id="437" name="Google Shape;437;p17"/>
            <p:cNvSpPr/>
            <p:nvPr/>
          </p:nvSpPr>
          <p:spPr>
            <a:xfrm>
              <a:off x="6915152" y="4038195"/>
              <a:ext cx="958640" cy="984408"/>
            </a:xfrm>
            <a:custGeom>
              <a:avLst/>
              <a:gdLst/>
              <a:ahLst/>
              <a:cxnLst/>
              <a:rect l="l" t="t" r="r" b="b"/>
              <a:pathLst>
                <a:path w="23400" h="24029" extrusionOk="0">
                  <a:moveTo>
                    <a:pt x="0" y="12142"/>
                  </a:moveTo>
                  <a:cubicBezTo>
                    <a:pt x="0" y="7594"/>
                    <a:pt x="2749" y="3488"/>
                    <a:pt x="6954" y="1744"/>
                  </a:cubicBezTo>
                  <a:cubicBezTo>
                    <a:pt x="11159" y="0"/>
                    <a:pt x="16005" y="961"/>
                    <a:pt x="19217" y="4184"/>
                  </a:cubicBezTo>
                  <a:cubicBezTo>
                    <a:pt x="22440" y="7407"/>
                    <a:pt x="23400" y="12241"/>
                    <a:pt x="21656" y="16446"/>
                  </a:cubicBezTo>
                  <a:cubicBezTo>
                    <a:pt x="19923" y="20663"/>
                    <a:pt x="15817" y="23400"/>
                    <a:pt x="11259" y="23400"/>
                  </a:cubicBezTo>
                  <a:cubicBezTo>
                    <a:pt x="5045" y="23400"/>
                    <a:pt x="11" y="18356"/>
                    <a:pt x="0" y="12142"/>
                  </a:cubicBezTo>
                  <a:close/>
                  <a:moveTo>
                    <a:pt x="243" y="12142"/>
                  </a:moveTo>
                  <a:cubicBezTo>
                    <a:pt x="243" y="16601"/>
                    <a:pt x="2925" y="20618"/>
                    <a:pt x="7042" y="22318"/>
                  </a:cubicBezTo>
                  <a:cubicBezTo>
                    <a:pt x="11159" y="24029"/>
                    <a:pt x="15894" y="23080"/>
                    <a:pt x="19051" y="19934"/>
                  </a:cubicBezTo>
                  <a:cubicBezTo>
                    <a:pt x="22197" y="16788"/>
                    <a:pt x="23146" y="12042"/>
                    <a:pt x="21435" y="7925"/>
                  </a:cubicBezTo>
                  <a:cubicBezTo>
                    <a:pt x="19735" y="3819"/>
                    <a:pt x="15718" y="1126"/>
                    <a:pt x="11270" y="1126"/>
                  </a:cubicBezTo>
                  <a:cubicBezTo>
                    <a:pt x="5177" y="1137"/>
                    <a:pt x="254" y="6060"/>
                    <a:pt x="243" y="12142"/>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7"/>
            <p:cNvSpPr/>
            <p:nvPr/>
          </p:nvSpPr>
          <p:spPr>
            <a:xfrm>
              <a:off x="6915152" y="4102391"/>
              <a:ext cx="795876" cy="815786"/>
            </a:xfrm>
            <a:custGeom>
              <a:avLst/>
              <a:gdLst/>
              <a:ahLst/>
              <a:cxnLst/>
              <a:rect l="l" t="t" r="r" b="b"/>
              <a:pathLst>
                <a:path w="19427" h="19913" extrusionOk="0">
                  <a:moveTo>
                    <a:pt x="0" y="10089"/>
                  </a:moveTo>
                  <a:cubicBezTo>
                    <a:pt x="0" y="6303"/>
                    <a:pt x="2274" y="2893"/>
                    <a:pt x="5773" y="1447"/>
                  </a:cubicBezTo>
                  <a:cubicBezTo>
                    <a:pt x="9261" y="1"/>
                    <a:pt x="13290" y="795"/>
                    <a:pt x="15961" y="3478"/>
                  </a:cubicBezTo>
                  <a:cubicBezTo>
                    <a:pt x="18632" y="6149"/>
                    <a:pt x="19426" y="10166"/>
                    <a:pt x="17980" y="13665"/>
                  </a:cubicBezTo>
                  <a:cubicBezTo>
                    <a:pt x="16535" y="17153"/>
                    <a:pt x="13135" y="19427"/>
                    <a:pt x="9349" y="19427"/>
                  </a:cubicBezTo>
                  <a:cubicBezTo>
                    <a:pt x="4195" y="19427"/>
                    <a:pt x="11" y="15244"/>
                    <a:pt x="0" y="10089"/>
                  </a:cubicBezTo>
                  <a:close/>
                  <a:moveTo>
                    <a:pt x="243" y="10089"/>
                  </a:moveTo>
                  <a:cubicBezTo>
                    <a:pt x="243" y="13764"/>
                    <a:pt x="2462" y="17087"/>
                    <a:pt x="5861" y="18500"/>
                  </a:cubicBezTo>
                  <a:cubicBezTo>
                    <a:pt x="9272" y="19912"/>
                    <a:pt x="13190" y="19129"/>
                    <a:pt x="15784" y="16524"/>
                  </a:cubicBezTo>
                  <a:cubicBezTo>
                    <a:pt x="18389" y="13919"/>
                    <a:pt x="19173" y="10001"/>
                    <a:pt x="17760" y="6601"/>
                  </a:cubicBezTo>
                  <a:cubicBezTo>
                    <a:pt x="16358" y="3202"/>
                    <a:pt x="13036" y="983"/>
                    <a:pt x="9349" y="983"/>
                  </a:cubicBezTo>
                  <a:cubicBezTo>
                    <a:pt x="4327" y="983"/>
                    <a:pt x="254" y="5056"/>
                    <a:pt x="243" y="10089"/>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 name="Google Shape;439;p17"/>
          <p:cNvGrpSpPr/>
          <p:nvPr/>
        </p:nvGrpSpPr>
        <p:grpSpPr>
          <a:xfrm rot="4000164">
            <a:off x="5970472" y="4357556"/>
            <a:ext cx="1092653" cy="1122024"/>
            <a:chOff x="6915152" y="4038195"/>
            <a:chExt cx="958640" cy="984408"/>
          </a:xfrm>
        </p:grpSpPr>
        <p:sp>
          <p:nvSpPr>
            <p:cNvPr id="440" name="Google Shape;440;p17"/>
            <p:cNvSpPr/>
            <p:nvPr/>
          </p:nvSpPr>
          <p:spPr>
            <a:xfrm>
              <a:off x="6915152" y="4038195"/>
              <a:ext cx="958640" cy="984408"/>
            </a:xfrm>
            <a:custGeom>
              <a:avLst/>
              <a:gdLst/>
              <a:ahLst/>
              <a:cxnLst/>
              <a:rect l="l" t="t" r="r" b="b"/>
              <a:pathLst>
                <a:path w="23400" h="24029" extrusionOk="0">
                  <a:moveTo>
                    <a:pt x="0" y="12142"/>
                  </a:moveTo>
                  <a:cubicBezTo>
                    <a:pt x="0" y="7594"/>
                    <a:pt x="2749" y="3488"/>
                    <a:pt x="6954" y="1744"/>
                  </a:cubicBezTo>
                  <a:cubicBezTo>
                    <a:pt x="11159" y="0"/>
                    <a:pt x="16005" y="961"/>
                    <a:pt x="19217" y="4184"/>
                  </a:cubicBezTo>
                  <a:cubicBezTo>
                    <a:pt x="22440" y="7407"/>
                    <a:pt x="23400" y="12241"/>
                    <a:pt x="21656" y="16446"/>
                  </a:cubicBezTo>
                  <a:cubicBezTo>
                    <a:pt x="19923" y="20663"/>
                    <a:pt x="15817" y="23400"/>
                    <a:pt x="11259" y="23400"/>
                  </a:cubicBezTo>
                  <a:cubicBezTo>
                    <a:pt x="5045" y="23400"/>
                    <a:pt x="11" y="18356"/>
                    <a:pt x="0" y="12142"/>
                  </a:cubicBezTo>
                  <a:close/>
                  <a:moveTo>
                    <a:pt x="243" y="12142"/>
                  </a:moveTo>
                  <a:cubicBezTo>
                    <a:pt x="243" y="16601"/>
                    <a:pt x="2925" y="20618"/>
                    <a:pt x="7042" y="22318"/>
                  </a:cubicBezTo>
                  <a:cubicBezTo>
                    <a:pt x="11159" y="24029"/>
                    <a:pt x="15894" y="23080"/>
                    <a:pt x="19051" y="19934"/>
                  </a:cubicBezTo>
                  <a:cubicBezTo>
                    <a:pt x="22197" y="16788"/>
                    <a:pt x="23146" y="12042"/>
                    <a:pt x="21435" y="7925"/>
                  </a:cubicBezTo>
                  <a:cubicBezTo>
                    <a:pt x="19735" y="3819"/>
                    <a:pt x="15718" y="1126"/>
                    <a:pt x="11270" y="1126"/>
                  </a:cubicBezTo>
                  <a:cubicBezTo>
                    <a:pt x="5177" y="1137"/>
                    <a:pt x="254" y="6060"/>
                    <a:pt x="243" y="12142"/>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7"/>
            <p:cNvSpPr/>
            <p:nvPr/>
          </p:nvSpPr>
          <p:spPr>
            <a:xfrm>
              <a:off x="6915152" y="4102391"/>
              <a:ext cx="795876" cy="815786"/>
            </a:xfrm>
            <a:custGeom>
              <a:avLst/>
              <a:gdLst/>
              <a:ahLst/>
              <a:cxnLst/>
              <a:rect l="l" t="t" r="r" b="b"/>
              <a:pathLst>
                <a:path w="19427" h="19913" extrusionOk="0">
                  <a:moveTo>
                    <a:pt x="0" y="10089"/>
                  </a:moveTo>
                  <a:cubicBezTo>
                    <a:pt x="0" y="6303"/>
                    <a:pt x="2274" y="2893"/>
                    <a:pt x="5773" y="1447"/>
                  </a:cubicBezTo>
                  <a:cubicBezTo>
                    <a:pt x="9261" y="1"/>
                    <a:pt x="13290" y="795"/>
                    <a:pt x="15961" y="3478"/>
                  </a:cubicBezTo>
                  <a:cubicBezTo>
                    <a:pt x="18632" y="6149"/>
                    <a:pt x="19426" y="10166"/>
                    <a:pt x="17980" y="13665"/>
                  </a:cubicBezTo>
                  <a:cubicBezTo>
                    <a:pt x="16535" y="17153"/>
                    <a:pt x="13135" y="19427"/>
                    <a:pt x="9349" y="19427"/>
                  </a:cubicBezTo>
                  <a:cubicBezTo>
                    <a:pt x="4195" y="19427"/>
                    <a:pt x="11" y="15244"/>
                    <a:pt x="0" y="10089"/>
                  </a:cubicBezTo>
                  <a:close/>
                  <a:moveTo>
                    <a:pt x="243" y="10089"/>
                  </a:moveTo>
                  <a:cubicBezTo>
                    <a:pt x="243" y="13764"/>
                    <a:pt x="2462" y="17087"/>
                    <a:pt x="5861" y="18500"/>
                  </a:cubicBezTo>
                  <a:cubicBezTo>
                    <a:pt x="9272" y="19912"/>
                    <a:pt x="13190" y="19129"/>
                    <a:pt x="15784" y="16524"/>
                  </a:cubicBezTo>
                  <a:cubicBezTo>
                    <a:pt x="18389" y="13919"/>
                    <a:pt x="19173" y="10001"/>
                    <a:pt x="17760" y="6601"/>
                  </a:cubicBezTo>
                  <a:cubicBezTo>
                    <a:pt x="16358" y="3202"/>
                    <a:pt x="13036" y="983"/>
                    <a:pt x="9349" y="983"/>
                  </a:cubicBezTo>
                  <a:cubicBezTo>
                    <a:pt x="4327" y="983"/>
                    <a:pt x="254" y="5056"/>
                    <a:pt x="243" y="10089"/>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2" name="Google Shape;442;p17"/>
          <p:cNvSpPr txBox="1">
            <a:spLocks noGrp="1"/>
          </p:cNvSpPr>
          <p:nvPr>
            <p:ph type="title"/>
          </p:nvPr>
        </p:nvSpPr>
        <p:spPr>
          <a:xfrm>
            <a:off x="5553864" y="1641888"/>
            <a:ext cx="2861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43" name="Google Shape;443;p17"/>
          <p:cNvSpPr txBox="1">
            <a:spLocks noGrp="1"/>
          </p:cNvSpPr>
          <p:nvPr>
            <p:ph type="subTitle" idx="1"/>
          </p:nvPr>
        </p:nvSpPr>
        <p:spPr>
          <a:xfrm>
            <a:off x="5553864" y="2421313"/>
            <a:ext cx="2861400" cy="1080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30" name="Imagen 29"/>
          <p:cNvPicPr>
            <a:picLocks noChangeAspect="1"/>
          </p:cNvPicPr>
          <p:nvPr userDrawn="1"/>
        </p:nvPicPr>
        <p:blipFill>
          <a:blip r:embed="rId2"/>
          <a:stretch>
            <a:fillRect/>
          </a:stretch>
        </p:blipFill>
        <p:spPr>
          <a:xfrm>
            <a:off x="2895883" y="137475"/>
            <a:ext cx="3352242" cy="507577"/>
          </a:xfrm>
          <a:prstGeom prst="rect">
            <a:avLst/>
          </a:prstGeom>
        </p:spPr>
      </p:pic>
      <p:sp>
        <p:nvSpPr>
          <p:cNvPr id="31" name="Rectángulo 30"/>
          <p:cNvSpPr/>
          <p:nvPr userDrawn="1"/>
        </p:nvSpPr>
        <p:spPr>
          <a:xfrm>
            <a:off x="14053" y="358346"/>
            <a:ext cx="2683104" cy="76698"/>
          </a:xfrm>
          <a:prstGeom prst="rect">
            <a:avLst/>
          </a:prstGeom>
          <a:solidFill>
            <a:srgbClr val="E0C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2" name="Rectángulo 31"/>
          <p:cNvSpPr/>
          <p:nvPr userDrawn="1"/>
        </p:nvSpPr>
        <p:spPr>
          <a:xfrm>
            <a:off x="6460896" y="350246"/>
            <a:ext cx="2683104" cy="76698"/>
          </a:xfrm>
          <a:prstGeom prst="rect">
            <a:avLst/>
          </a:prstGeom>
          <a:solidFill>
            <a:srgbClr val="E0C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p:cSld name="CUSTOM_3">
    <p:spTree>
      <p:nvGrpSpPr>
        <p:cNvPr id="1" name="Shape 476"/>
        <p:cNvGrpSpPr/>
        <p:nvPr/>
      </p:nvGrpSpPr>
      <p:grpSpPr>
        <a:xfrm>
          <a:off x="0" y="0"/>
          <a:ext cx="0" cy="0"/>
          <a:chOff x="0" y="0"/>
          <a:chExt cx="0" cy="0"/>
        </a:xfrm>
      </p:grpSpPr>
      <p:grpSp>
        <p:nvGrpSpPr>
          <p:cNvPr id="477" name="Google Shape;477;p19"/>
          <p:cNvGrpSpPr/>
          <p:nvPr/>
        </p:nvGrpSpPr>
        <p:grpSpPr>
          <a:xfrm>
            <a:off x="69924" y="92331"/>
            <a:ext cx="8992628" cy="5070322"/>
            <a:chOff x="-9231564" y="-809793"/>
            <a:chExt cx="6507438" cy="3669095"/>
          </a:xfrm>
        </p:grpSpPr>
        <p:sp>
          <p:nvSpPr>
            <p:cNvPr id="478" name="Google Shape;478;p19"/>
            <p:cNvSpPr/>
            <p:nvPr/>
          </p:nvSpPr>
          <p:spPr>
            <a:xfrm>
              <a:off x="-9231564" y="895623"/>
              <a:ext cx="53434" cy="41253"/>
            </a:xfrm>
            <a:custGeom>
              <a:avLst/>
              <a:gdLst/>
              <a:ahLst/>
              <a:cxnLst/>
              <a:rect l="l" t="t" r="r" b="b"/>
              <a:pathLst>
                <a:path w="1645" h="1270" extrusionOk="0">
                  <a:moveTo>
                    <a:pt x="817" y="0"/>
                  </a:moveTo>
                  <a:cubicBezTo>
                    <a:pt x="0" y="0"/>
                    <a:pt x="0" y="1270"/>
                    <a:pt x="817" y="1270"/>
                  </a:cubicBezTo>
                  <a:cubicBezTo>
                    <a:pt x="1645" y="1270"/>
                    <a:pt x="1645" y="0"/>
                    <a:pt x="817"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9"/>
            <p:cNvSpPr/>
            <p:nvPr/>
          </p:nvSpPr>
          <p:spPr>
            <a:xfrm>
              <a:off x="-7937915" y="-809793"/>
              <a:ext cx="53466" cy="41253"/>
            </a:xfrm>
            <a:custGeom>
              <a:avLst/>
              <a:gdLst/>
              <a:ahLst/>
              <a:cxnLst/>
              <a:rect l="l" t="t" r="r" b="b"/>
              <a:pathLst>
                <a:path w="1646" h="1270" extrusionOk="0">
                  <a:moveTo>
                    <a:pt x="828" y="1"/>
                  </a:moveTo>
                  <a:cubicBezTo>
                    <a:pt x="12" y="1"/>
                    <a:pt x="1" y="1270"/>
                    <a:pt x="828" y="1270"/>
                  </a:cubicBezTo>
                  <a:cubicBezTo>
                    <a:pt x="1645" y="1270"/>
                    <a:pt x="1645" y="1"/>
                    <a:pt x="828"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9"/>
            <p:cNvSpPr/>
            <p:nvPr/>
          </p:nvSpPr>
          <p:spPr>
            <a:xfrm>
              <a:off x="-8912210" y="176428"/>
              <a:ext cx="53109" cy="41253"/>
            </a:xfrm>
            <a:custGeom>
              <a:avLst/>
              <a:gdLst/>
              <a:ahLst/>
              <a:cxnLst/>
              <a:rect l="l" t="t" r="r" b="b"/>
              <a:pathLst>
                <a:path w="1635" h="1270" extrusionOk="0">
                  <a:moveTo>
                    <a:pt x="818" y="0"/>
                  </a:moveTo>
                  <a:cubicBezTo>
                    <a:pt x="1" y="0"/>
                    <a:pt x="1" y="1270"/>
                    <a:pt x="818" y="1270"/>
                  </a:cubicBezTo>
                  <a:cubicBezTo>
                    <a:pt x="1634" y="1270"/>
                    <a:pt x="1634"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9"/>
            <p:cNvSpPr/>
            <p:nvPr/>
          </p:nvSpPr>
          <p:spPr>
            <a:xfrm>
              <a:off x="-8023771" y="2750215"/>
              <a:ext cx="53076" cy="41253"/>
            </a:xfrm>
            <a:custGeom>
              <a:avLst/>
              <a:gdLst/>
              <a:ahLst/>
              <a:cxnLst/>
              <a:rect l="l" t="t" r="r" b="b"/>
              <a:pathLst>
                <a:path w="1634" h="1270" extrusionOk="0">
                  <a:moveTo>
                    <a:pt x="817" y="0"/>
                  </a:moveTo>
                  <a:cubicBezTo>
                    <a:pt x="0" y="0"/>
                    <a:pt x="0" y="1270"/>
                    <a:pt x="817" y="1270"/>
                  </a:cubicBezTo>
                  <a:cubicBezTo>
                    <a:pt x="1634" y="1270"/>
                    <a:pt x="1634" y="0"/>
                    <a:pt x="817"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9"/>
            <p:cNvSpPr/>
            <p:nvPr/>
          </p:nvSpPr>
          <p:spPr>
            <a:xfrm>
              <a:off x="-4428987" y="2595554"/>
              <a:ext cx="53466" cy="41253"/>
            </a:xfrm>
            <a:custGeom>
              <a:avLst/>
              <a:gdLst/>
              <a:ahLst/>
              <a:cxnLst/>
              <a:rect l="l" t="t" r="r" b="b"/>
              <a:pathLst>
                <a:path w="1646" h="1270" extrusionOk="0">
                  <a:moveTo>
                    <a:pt x="818" y="0"/>
                  </a:moveTo>
                  <a:cubicBezTo>
                    <a:pt x="1" y="0"/>
                    <a:pt x="1" y="1270"/>
                    <a:pt x="818" y="1270"/>
                  </a:cubicBezTo>
                  <a:cubicBezTo>
                    <a:pt x="1634" y="1270"/>
                    <a:pt x="1645"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9"/>
            <p:cNvSpPr/>
            <p:nvPr/>
          </p:nvSpPr>
          <p:spPr>
            <a:xfrm>
              <a:off x="-3520244" y="2670352"/>
              <a:ext cx="53466" cy="41253"/>
            </a:xfrm>
            <a:custGeom>
              <a:avLst/>
              <a:gdLst/>
              <a:ahLst/>
              <a:cxnLst/>
              <a:rect l="l" t="t" r="r" b="b"/>
              <a:pathLst>
                <a:path w="1646" h="1270" extrusionOk="0">
                  <a:moveTo>
                    <a:pt x="818" y="0"/>
                  </a:moveTo>
                  <a:cubicBezTo>
                    <a:pt x="1" y="0"/>
                    <a:pt x="1" y="1270"/>
                    <a:pt x="818" y="1270"/>
                  </a:cubicBezTo>
                  <a:cubicBezTo>
                    <a:pt x="1635" y="1270"/>
                    <a:pt x="1646"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9"/>
            <p:cNvSpPr/>
            <p:nvPr/>
          </p:nvSpPr>
          <p:spPr>
            <a:xfrm>
              <a:off x="-2918068" y="1809436"/>
              <a:ext cx="73486" cy="57264"/>
            </a:xfrm>
            <a:custGeom>
              <a:avLst/>
              <a:gdLst/>
              <a:ahLst/>
              <a:cxnLst/>
              <a:rect l="l" t="t" r="r" b="b"/>
              <a:pathLst>
                <a:path w="1646" h="1282" extrusionOk="0">
                  <a:moveTo>
                    <a:pt x="817" y="1"/>
                  </a:moveTo>
                  <a:cubicBezTo>
                    <a:pt x="0" y="1"/>
                    <a:pt x="0" y="1281"/>
                    <a:pt x="817" y="1281"/>
                  </a:cubicBezTo>
                  <a:cubicBezTo>
                    <a:pt x="1645" y="1281"/>
                    <a:pt x="1645" y="1"/>
                    <a:pt x="817"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9"/>
            <p:cNvSpPr/>
            <p:nvPr/>
          </p:nvSpPr>
          <p:spPr>
            <a:xfrm>
              <a:off x="-3710558" y="-720427"/>
              <a:ext cx="53109" cy="41253"/>
            </a:xfrm>
            <a:custGeom>
              <a:avLst/>
              <a:gdLst/>
              <a:ahLst/>
              <a:cxnLst/>
              <a:rect l="l" t="t" r="r" b="b"/>
              <a:pathLst>
                <a:path w="1635" h="1270" extrusionOk="0">
                  <a:moveTo>
                    <a:pt x="818" y="0"/>
                  </a:moveTo>
                  <a:cubicBezTo>
                    <a:pt x="1" y="0"/>
                    <a:pt x="1" y="1270"/>
                    <a:pt x="818" y="1270"/>
                  </a:cubicBezTo>
                  <a:cubicBezTo>
                    <a:pt x="1634" y="1270"/>
                    <a:pt x="1634"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9"/>
            <p:cNvSpPr/>
            <p:nvPr/>
          </p:nvSpPr>
          <p:spPr>
            <a:xfrm>
              <a:off x="-9042566" y="-401788"/>
              <a:ext cx="35893" cy="27643"/>
            </a:xfrm>
            <a:custGeom>
              <a:avLst/>
              <a:gdLst/>
              <a:ahLst/>
              <a:cxnLst/>
              <a:rect l="l" t="t" r="r" b="b"/>
              <a:pathLst>
                <a:path w="1105" h="851" extrusionOk="0">
                  <a:moveTo>
                    <a:pt x="553" y="1"/>
                  </a:moveTo>
                  <a:cubicBezTo>
                    <a:pt x="1" y="1"/>
                    <a:pt x="1" y="851"/>
                    <a:pt x="553" y="851"/>
                  </a:cubicBezTo>
                  <a:cubicBezTo>
                    <a:pt x="1104" y="851"/>
                    <a:pt x="1093" y="1"/>
                    <a:pt x="553"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9"/>
            <p:cNvSpPr/>
            <p:nvPr/>
          </p:nvSpPr>
          <p:spPr>
            <a:xfrm>
              <a:off x="-9118572" y="1335844"/>
              <a:ext cx="35893" cy="27643"/>
            </a:xfrm>
            <a:custGeom>
              <a:avLst/>
              <a:gdLst/>
              <a:ahLst/>
              <a:cxnLst/>
              <a:rect l="l" t="t" r="r" b="b"/>
              <a:pathLst>
                <a:path w="1105" h="851" extrusionOk="0">
                  <a:moveTo>
                    <a:pt x="552" y="0"/>
                  </a:moveTo>
                  <a:cubicBezTo>
                    <a:pt x="1" y="0"/>
                    <a:pt x="1" y="850"/>
                    <a:pt x="552" y="850"/>
                  </a:cubicBezTo>
                  <a:cubicBezTo>
                    <a:pt x="1104" y="850"/>
                    <a:pt x="1104"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9"/>
            <p:cNvSpPr/>
            <p:nvPr/>
          </p:nvSpPr>
          <p:spPr>
            <a:xfrm>
              <a:off x="-6244010" y="2677159"/>
              <a:ext cx="35893" cy="27643"/>
            </a:xfrm>
            <a:custGeom>
              <a:avLst/>
              <a:gdLst/>
              <a:ahLst/>
              <a:cxnLst/>
              <a:rect l="l" t="t" r="r" b="b"/>
              <a:pathLst>
                <a:path w="1105" h="851" extrusionOk="0">
                  <a:moveTo>
                    <a:pt x="553" y="1"/>
                  </a:moveTo>
                  <a:cubicBezTo>
                    <a:pt x="1" y="1"/>
                    <a:pt x="1" y="851"/>
                    <a:pt x="553" y="851"/>
                  </a:cubicBezTo>
                  <a:cubicBezTo>
                    <a:pt x="1105" y="851"/>
                    <a:pt x="1094" y="1"/>
                    <a:pt x="553"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9"/>
            <p:cNvSpPr/>
            <p:nvPr/>
          </p:nvSpPr>
          <p:spPr>
            <a:xfrm>
              <a:off x="-9051659" y="2057893"/>
              <a:ext cx="35861" cy="27285"/>
            </a:xfrm>
            <a:custGeom>
              <a:avLst/>
              <a:gdLst/>
              <a:ahLst/>
              <a:cxnLst/>
              <a:rect l="l" t="t" r="r" b="b"/>
              <a:pathLst>
                <a:path w="1104" h="840" extrusionOk="0">
                  <a:moveTo>
                    <a:pt x="552" y="0"/>
                  </a:moveTo>
                  <a:cubicBezTo>
                    <a:pt x="0" y="0"/>
                    <a:pt x="0" y="839"/>
                    <a:pt x="552" y="839"/>
                  </a:cubicBezTo>
                  <a:cubicBezTo>
                    <a:pt x="1104" y="839"/>
                    <a:pt x="1104"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9"/>
            <p:cNvSpPr/>
            <p:nvPr/>
          </p:nvSpPr>
          <p:spPr>
            <a:xfrm>
              <a:off x="-8773865" y="-802979"/>
              <a:ext cx="35893" cy="27643"/>
            </a:xfrm>
            <a:custGeom>
              <a:avLst/>
              <a:gdLst/>
              <a:ahLst/>
              <a:cxnLst/>
              <a:rect l="l" t="t" r="r" b="b"/>
              <a:pathLst>
                <a:path w="1105" h="851" extrusionOk="0">
                  <a:moveTo>
                    <a:pt x="552" y="1"/>
                  </a:moveTo>
                  <a:cubicBezTo>
                    <a:pt x="0" y="1"/>
                    <a:pt x="0" y="851"/>
                    <a:pt x="552" y="851"/>
                  </a:cubicBezTo>
                  <a:cubicBezTo>
                    <a:pt x="1104" y="851"/>
                    <a:pt x="1093" y="1"/>
                    <a:pt x="552"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9"/>
            <p:cNvSpPr/>
            <p:nvPr/>
          </p:nvSpPr>
          <p:spPr>
            <a:xfrm>
              <a:off x="-5780336" y="-774122"/>
              <a:ext cx="35893" cy="27643"/>
            </a:xfrm>
            <a:custGeom>
              <a:avLst/>
              <a:gdLst/>
              <a:ahLst/>
              <a:cxnLst/>
              <a:rect l="l" t="t" r="r" b="b"/>
              <a:pathLst>
                <a:path w="1105" h="851" extrusionOk="0">
                  <a:moveTo>
                    <a:pt x="553" y="0"/>
                  </a:moveTo>
                  <a:cubicBezTo>
                    <a:pt x="1" y="0"/>
                    <a:pt x="1" y="850"/>
                    <a:pt x="553" y="850"/>
                  </a:cubicBezTo>
                  <a:cubicBezTo>
                    <a:pt x="1104" y="850"/>
                    <a:pt x="1093" y="0"/>
                    <a:pt x="553"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9"/>
            <p:cNvSpPr/>
            <p:nvPr/>
          </p:nvSpPr>
          <p:spPr>
            <a:xfrm>
              <a:off x="-2899266" y="314339"/>
              <a:ext cx="35893" cy="27285"/>
            </a:xfrm>
            <a:custGeom>
              <a:avLst/>
              <a:gdLst/>
              <a:ahLst/>
              <a:cxnLst/>
              <a:rect l="l" t="t" r="r" b="b"/>
              <a:pathLst>
                <a:path w="1105" h="840" extrusionOk="0">
                  <a:moveTo>
                    <a:pt x="552" y="1"/>
                  </a:moveTo>
                  <a:cubicBezTo>
                    <a:pt x="1" y="1"/>
                    <a:pt x="1" y="839"/>
                    <a:pt x="552" y="839"/>
                  </a:cubicBezTo>
                  <a:cubicBezTo>
                    <a:pt x="1104" y="839"/>
                    <a:pt x="1093" y="1"/>
                    <a:pt x="552"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9"/>
            <p:cNvSpPr/>
            <p:nvPr/>
          </p:nvSpPr>
          <p:spPr>
            <a:xfrm>
              <a:off x="-2886152" y="-520089"/>
              <a:ext cx="35893" cy="27643"/>
            </a:xfrm>
            <a:custGeom>
              <a:avLst/>
              <a:gdLst/>
              <a:ahLst/>
              <a:cxnLst/>
              <a:rect l="l" t="t" r="r" b="b"/>
              <a:pathLst>
                <a:path w="1105" h="851" extrusionOk="0">
                  <a:moveTo>
                    <a:pt x="552" y="0"/>
                  </a:moveTo>
                  <a:cubicBezTo>
                    <a:pt x="0" y="0"/>
                    <a:pt x="0" y="850"/>
                    <a:pt x="552" y="850"/>
                  </a:cubicBezTo>
                  <a:cubicBezTo>
                    <a:pt x="1104" y="850"/>
                    <a:pt x="1104"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9"/>
            <p:cNvSpPr/>
            <p:nvPr/>
          </p:nvSpPr>
          <p:spPr>
            <a:xfrm>
              <a:off x="-4420114" y="-713623"/>
              <a:ext cx="35893" cy="27643"/>
            </a:xfrm>
            <a:custGeom>
              <a:avLst/>
              <a:gdLst/>
              <a:ahLst/>
              <a:cxnLst/>
              <a:rect l="l" t="t" r="r" b="b"/>
              <a:pathLst>
                <a:path w="1105" h="851" extrusionOk="0">
                  <a:moveTo>
                    <a:pt x="553" y="0"/>
                  </a:moveTo>
                  <a:cubicBezTo>
                    <a:pt x="1" y="0"/>
                    <a:pt x="1" y="850"/>
                    <a:pt x="553" y="850"/>
                  </a:cubicBezTo>
                  <a:cubicBezTo>
                    <a:pt x="1105" y="850"/>
                    <a:pt x="1094" y="0"/>
                    <a:pt x="553"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9"/>
            <p:cNvSpPr/>
            <p:nvPr/>
          </p:nvSpPr>
          <p:spPr>
            <a:xfrm>
              <a:off x="-2760020" y="1166825"/>
              <a:ext cx="35893" cy="27253"/>
            </a:xfrm>
            <a:custGeom>
              <a:avLst/>
              <a:gdLst/>
              <a:ahLst/>
              <a:cxnLst/>
              <a:rect l="l" t="t" r="r" b="b"/>
              <a:pathLst>
                <a:path w="1105" h="839" extrusionOk="0">
                  <a:moveTo>
                    <a:pt x="553" y="0"/>
                  </a:moveTo>
                  <a:cubicBezTo>
                    <a:pt x="1" y="0"/>
                    <a:pt x="1" y="839"/>
                    <a:pt x="553" y="839"/>
                  </a:cubicBezTo>
                  <a:cubicBezTo>
                    <a:pt x="1105" y="839"/>
                    <a:pt x="1105" y="0"/>
                    <a:pt x="553"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9"/>
            <p:cNvSpPr/>
            <p:nvPr/>
          </p:nvSpPr>
          <p:spPr>
            <a:xfrm>
              <a:off x="-5903211" y="2831692"/>
              <a:ext cx="35861" cy="27610"/>
            </a:xfrm>
            <a:custGeom>
              <a:avLst/>
              <a:gdLst/>
              <a:ahLst/>
              <a:cxnLst/>
              <a:rect l="l" t="t" r="r" b="b"/>
              <a:pathLst>
                <a:path w="1104" h="850" extrusionOk="0">
                  <a:moveTo>
                    <a:pt x="552" y="0"/>
                  </a:moveTo>
                  <a:cubicBezTo>
                    <a:pt x="0" y="0"/>
                    <a:pt x="0" y="850"/>
                    <a:pt x="552" y="850"/>
                  </a:cubicBezTo>
                  <a:cubicBezTo>
                    <a:pt x="1104" y="850"/>
                    <a:pt x="1093"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7" name="Google Shape;497;p19"/>
          <p:cNvGrpSpPr/>
          <p:nvPr/>
        </p:nvGrpSpPr>
        <p:grpSpPr>
          <a:xfrm rot="-1732202">
            <a:off x="8405268" y="130911"/>
            <a:ext cx="1092611" cy="1121981"/>
            <a:chOff x="6915152" y="4038195"/>
            <a:chExt cx="958640" cy="984408"/>
          </a:xfrm>
        </p:grpSpPr>
        <p:sp>
          <p:nvSpPr>
            <p:cNvPr id="498" name="Google Shape;498;p19"/>
            <p:cNvSpPr/>
            <p:nvPr/>
          </p:nvSpPr>
          <p:spPr>
            <a:xfrm>
              <a:off x="6915152" y="4038195"/>
              <a:ext cx="958640" cy="984408"/>
            </a:xfrm>
            <a:custGeom>
              <a:avLst/>
              <a:gdLst/>
              <a:ahLst/>
              <a:cxnLst/>
              <a:rect l="l" t="t" r="r" b="b"/>
              <a:pathLst>
                <a:path w="23400" h="24029" extrusionOk="0">
                  <a:moveTo>
                    <a:pt x="0" y="12142"/>
                  </a:moveTo>
                  <a:cubicBezTo>
                    <a:pt x="0" y="7594"/>
                    <a:pt x="2749" y="3488"/>
                    <a:pt x="6954" y="1744"/>
                  </a:cubicBezTo>
                  <a:cubicBezTo>
                    <a:pt x="11159" y="0"/>
                    <a:pt x="16005" y="961"/>
                    <a:pt x="19217" y="4184"/>
                  </a:cubicBezTo>
                  <a:cubicBezTo>
                    <a:pt x="22440" y="7407"/>
                    <a:pt x="23400" y="12241"/>
                    <a:pt x="21656" y="16446"/>
                  </a:cubicBezTo>
                  <a:cubicBezTo>
                    <a:pt x="19923" y="20663"/>
                    <a:pt x="15817" y="23400"/>
                    <a:pt x="11259" y="23400"/>
                  </a:cubicBezTo>
                  <a:cubicBezTo>
                    <a:pt x="5045" y="23400"/>
                    <a:pt x="11" y="18356"/>
                    <a:pt x="0" y="12142"/>
                  </a:cubicBezTo>
                  <a:close/>
                  <a:moveTo>
                    <a:pt x="243" y="12142"/>
                  </a:moveTo>
                  <a:cubicBezTo>
                    <a:pt x="243" y="16601"/>
                    <a:pt x="2925" y="20618"/>
                    <a:pt x="7042" y="22318"/>
                  </a:cubicBezTo>
                  <a:cubicBezTo>
                    <a:pt x="11159" y="24029"/>
                    <a:pt x="15894" y="23080"/>
                    <a:pt x="19051" y="19934"/>
                  </a:cubicBezTo>
                  <a:cubicBezTo>
                    <a:pt x="22197" y="16788"/>
                    <a:pt x="23146" y="12042"/>
                    <a:pt x="21435" y="7925"/>
                  </a:cubicBezTo>
                  <a:cubicBezTo>
                    <a:pt x="19735" y="3819"/>
                    <a:pt x="15718" y="1126"/>
                    <a:pt x="11270" y="1126"/>
                  </a:cubicBezTo>
                  <a:cubicBezTo>
                    <a:pt x="5177" y="1137"/>
                    <a:pt x="254" y="6060"/>
                    <a:pt x="243" y="12142"/>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9"/>
            <p:cNvSpPr/>
            <p:nvPr/>
          </p:nvSpPr>
          <p:spPr>
            <a:xfrm>
              <a:off x="6915152" y="4102391"/>
              <a:ext cx="795876" cy="815786"/>
            </a:xfrm>
            <a:custGeom>
              <a:avLst/>
              <a:gdLst/>
              <a:ahLst/>
              <a:cxnLst/>
              <a:rect l="l" t="t" r="r" b="b"/>
              <a:pathLst>
                <a:path w="19427" h="19913" extrusionOk="0">
                  <a:moveTo>
                    <a:pt x="0" y="10089"/>
                  </a:moveTo>
                  <a:cubicBezTo>
                    <a:pt x="0" y="6303"/>
                    <a:pt x="2274" y="2893"/>
                    <a:pt x="5773" y="1447"/>
                  </a:cubicBezTo>
                  <a:cubicBezTo>
                    <a:pt x="9261" y="1"/>
                    <a:pt x="13290" y="795"/>
                    <a:pt x="15961" y="3478"/>
                  </a:cubicBezTo>
                  <a:cubicBezTo>
                    <a:pt x="18632" y="6149"/>
                    <a:pt x="19426" y="10166"/>
                    <a:pt x="17980" y="13665"/>
                  </a:cubicBezTo>
                  <a:cubicBezTo>
                    <a:pt x="16535" y="17153"/>
                    <a:pt x="13135" y="19427"/>
                    <a:pt x="9349" y="19427"/>
                  </a:cubicBezTo>
                  <a:cubicBezTo>
                    <a:pt x="4195" y="19427"/>
                    <a:pt x="11" y="15244"/>
                    <a:pt x="0" y="10089"/>
                  </a:cubicBezTo>
                  <a:close/>
                  <a:moveTo>
                    <a:pt x="243" y="10089"/>
                  </a:moveTo>
                  <a:cubicBezTo>
                    <a:pt x="243" y="13764"/>
                    <a:pt x="2462" y="17087"/>
                    <a:pt x="5861" y="18500"/>
                  </a:cubicBezTo>
                  <a:cubicBezTo>
                    <a:pt x="9272" y="19912"/>
                    <a:pt x="13190" y="19129"/>
                    <a:pt x="15784" y="16524"/>
                  </a:cubicBezTo>
                  <a:cubicBezTo>
                    <a:pt x="18389" y="13919"/>
                    <a:pt x="19173" y="10001"/>
                    <a:pt x="17760" y="6601"/>
                  </a:cubicBezTo>
                  <a:cubicBezTo>
                    <a:pt x="16358" y="3202"/>
                    <a:pt x="13036" y="983"/>
                    <a:pt x="9349" y="983"/>
                  </a:cubicBezTo>
                  <a:cubicBezTo>
                    <a:pt x="4327" y="983"/>
                    <a:pt x="254" y="5056"/>
                    <a:pt x="243" y="10089"/>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0" name="Google Shape;500;p19"/>
          <p:cNvGrpSpPr/>
          <p:nvPr/>
        </p:nvGrpSpPr>
        <p:grpSpPr>
          <a:xfrm rot="1732202" flipH="1">
            <a:off x="66468" y="-431651"/>
            <a:ext cx="1092611" cy="1121981"/>
            <a:chOff x="6915152" y="4038195"/>
            <a:chExt cx="958640" cy="984408"/>
          </a:xfrm>
        </p:grpSpPr>
        <p:sp>
          <p:nvSpPr>
            <p:cNvPr id="501" name="Google Shape;501;p19"/>
            <p:cNvSpPr/>
            <p:nvPr/>
          </p:nvSpPr>
          <p:spPr>
            <a:xfrm>
              <a:off x="6915152" y="4038195"/>
              <a:ext cx="958640" cy="984408"/>
            </a:xfrm>
            <a:custGeom>
              <a:avLst/>
              <a:gdLst/>
              <a:ahLst/>
              <a:cxnLst/>
              <a:rect l="l" t="t" r="r" b="b"/>
              <a:pathLst>
                <a:path w="23400" h="24029" extrusionOk="0">
                  <a:moveTo>
                    <a:pt x="0" y="12142"/>
                  </a:moveTo>
                  <a:cubicBezTo>
                    <a:pt x="0" y="7594"/>
                    <a:pt x="2749" y="3488"/>
                    <a:pt x="6954" y="1744"/>
                  </a:cubicBezTo>
                  <a:cubicBezTo>
                    <a:pt x="11159" y="0"/>
                    <a:pt x="16005" y="961"/>
                    <a:pt x="19217" y="4184"/>
                  </a:cubicBezTo>
                  <a:cubicBezTo>
                    <a:pt x="22440" y="7407"/>
                    <a:pt x="23400" y="12241"/>
                    <a:pt x="21656" y="16446"/>
                  </a:cubicBezTo>
                  <a:cubicBezTo>
                    <a:pt x="19923" y="20663"/>
                    <a:pt x="15817" y="23400"/>
                    <a:pt x="11259" y="23400"/>
                  </a:cubicBezTo>
                  <a:cubicBezTo>
                    <a:pt x="5045" y="23400"/>
                    <a:pt x="11" y="18356"/>
                    <a:pt x="0" y="12142"/>
                  </a:cubicBezTo>
                  <a:close/>
                  <a:moveTo>
                    <a:pt x="243" y="12142"/>
                  </a:moveTo>
                  <a:cubicBezTo>
                    <a:pt x="243" y="16601"/>
                    <a:pt x="2925" y="20618"/>
                    <a:pt x="7042" y="22318"/>
                  </a:cubicBezTo>
                  <a:cubicBezTo>
                    <a:pt x="11159" y="24029"/>
                    <a:pt x="15894" y="23080"/>
                    <a:pt x="19051" y="19934"/>
                  </a:cubicBezTo>
                  <a:cubicBezTo>
                    <a:pt x="22197" y="16788"/>
                    <a:pt x="23146" y="12042"/>
                    <a:pt x="21435" y="7925"/>
                  </a:cubicBezTo>
                  <a:cubicBezTo>
                    <a:pt x="19735" y="3819"/>
                    <a:pt x="15718" y="1126"/>
                    <a:pt x="11270" y="1126"/>
                  </a:cubicBezTo>
                  <a:cubicBezTo>
                    <a:pt x="5177" y="1137"/>
                    <a:pt x="254" y="6060"/>
                    <a:pt x="243" y="12142"/>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9"/>
            <p:cNvSpPr/>
            <p:nvPr/>
          </p:nvSpPr>
          <p:spPr>
            <a:xfrm>
              <a:off x="6915152" y="4102391"/>
              <a:ext cx="795876" cy="815786"/>
            </a:xfrm>
            <a:custGeom>
              <a:avLst/>
              <a:gdLst/>
              <a:ahLst/>
              <a:cxnLst/>
              <a:rect l="l" t="t" r="r" b="b"/>
              <a:pathLst>
                <a:path w="19427" h="19913" extrusionOk="0">
                  <a:moveTo>
                    <a:pt x="0" y="10089"/>
                  </a:moveTo>
                  <a:cubicBezTo>
                    <a:pt x="0" y="6303"/>
                    <a:pt x="2274" y="2893"/>
                    <a:pt x="5773" y="1447"/>
                  </a:cubicBezTo>
                  <a:cubicBezTo>
                    <a:pt x="9261" y="1"/>
                    <a:pt x="13290" y="795"/>
                    <a:pt x="15961" y="3478"/>
                  </a:cubicBezTo>
                  <a:cubicBezTo>
                    <a:pt x="18632" y="6149"/>
                    <a:pt x="19426" y="10166"/>
                    <a:pt x="17980" y="13665"/>
                  </a:cubicBezTo>
                  <a:cubicBezTo>
                    <a:pt x="16535" y="17153"/>
                    <a:pt x="13135" y="19427"/>
                    <a:pt x="9349" y="19427"/>
                  </a:cubicBezTo>
                  <a:cubicBezTo>
                    <a:pt x="4195" y="19427"/>
                    <a:pt x="11" y="15244"/>
                    <a:pt x="0" y="10089"/>
                  </a:cubicBezTo>
                  <a:close/>
                  <a:moveTo>
                    <a:pt x="243" y="10089"/>
                  </a:moveTo>
                  <a:cubicBezTo>
                    <a:pt x="243" y="13764"/>
                    <a:pt x="2462" y="17087"/>
                    <a:pt x="5861" y="18500"/>
                  </a:cubicBezTo>
                  <a:cubicBezTo>
                    <a:pt x="9272" y="19912"/>
                    <a:pt x="13190" y="19129"/>
                    <a:pt x="15784" y="16524"/>
                  </a:cubicBezTo>
                  <a:cubicBezTo>
                    <a:pt x="18389" y="13919"/>
                    <a:pt x="19173" y="10001"/>
                    <a:pt x="17760" y="6601"/>
                  </a:cubicBezTo>
                  <a:cubicBezTo>
                    <a:pt x="16358" y="3202"/>
                    <a:pt x="13036" y="983"/>
                    <a:pt x="9349" y="983"/>
                  </a:cubicBezTo>
                  <a:cubicBezTo>
                    <a:pt x="4327" y="983"/>
                    <a:pt x="254" y="5056"/>
                    <a:pt x="243" y="10089"/>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3" name="Google Shape;503;p19"/>
          <p:cNvSpPr txBox="1">
            <a:spLocks noGrp="1"/>
          </p:cNvSpPr>
          <p:nvPr>
            <p:ph type="subTitle" idx="1"/>
          </p:nvPr>
        </p:nvSpPr>
        <p:spPr>
          <a:xfrm>
            <a:off x="782553" y="2032750"/>
            <a:ext cx="2413500" cy="822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600"/>
              <a:buNone/>
              <a:defRPr sz="1500"/>
            </a:lvl1pPr>
            <a:lvl2pPr lvl="1" rtl="0">
              <a:spcBef>
                <a:spcPts val="0"/>
              </a:spcBef>
              <a:spcAft>
                <a:spcPts val="0"/>
              </a:spcAft>
              <a:buClr>
                <a:schemeClr val="dk1"/>
              </a:buClr>
              <a:buSzPts val="1600"/>
              <a:buNone/>
              <a:defRPr sz="1600">
                <a:solidFill>
                  <a:schemeClr val="dk1"/>
                </a:solidFill>
              </a:defRPr>
            </a:lvl2pPr>
            <a:lvl3pPr lvl="2" rtl="0">
              <a:spcBef>
                <a:spcPts val="0"/>
              </a:spcBef>
              <a:spcAft>
                <a:spcPts val="0"/>
              </a:spcAft>
              <a:buClr>
                <a:schemeClr val="dk1"/>
              </a:buClr>
              <a:buSzPts val="1600"/>
              <a:buNone/>
              <a:defRPr sz="1600">
                <a:solidFill>
                  <a:schemeClr val="dk1"/>
                </a:solidFill>
              </a:defRPr>
            </a:lvl3pPr>
            <a:lvl4pPr lvl="3" rtl="0">
              <a:spcBef>
                <a:spcPts val="0"/>
              </a:spcBef>
              <a:spcAft>
                <a:spcPts val="0"/>
              </a:spcAft>
              <a:buClr>
                <a:schemeClr val="dk1"/>
              </a:buClr>
              <a:buSzPts val="1600"/>
              <a:buNone/>
              <a:defRPr sz="1600">
                <a:solidFill>
                  <a:schemeClr val="dk1"/>
                </a:solidFill>
              </a:defRPr>
            </a:lvl4pPr>
            <a:lvl5pPr lvl="4" rtl="0">
              <a:spcBef>
                <a:spcPts val="0"/>
              </a:spcBef>
              <a:spcAft>
                <a:spcPts val="0"/>
              </a:spcAft>
              <a:buClr>
                <a:schemeClr val="dk1"/>
              </a:buClr>
              <a:buSzPts val="1600"/>
              <a:buNone/>
              <a:defRPr sz="1600">
                <a:solidFill>
                  <a:schemeClr val="dk1"/>
                </a:solidFill>
              </a:defRPr>
            </a:lvl5pPr>
            <a:lvl6pPr lvl="5" rtl="0">
              <a:spcBef>
                <a:spcPts val="0"/>
              </a:spcBef>
              <a:spcAft>
                <a:spcPts val="0"/>
              </a:spcAft>
              <a:buClr>
                <a:schemeClr val="dk1"/>
              </a:buClr>
              <a:buSzPts val="1600"/>
              <a:buNone/>
              <a:defRPr sz="1600">
                <a:solidFill>
                  <a:schemeClr val="dk1"/>
                </a:solidFill>
              </a:defRPr>
            </a:lvl6pPr>
            <a:lvl7pPr lvl="6" rtl="0">
              <a:spcBef>
                <a:spcPts val="0"/>
              </a:spcBef>
              <a:spcAft>
                <a:spcPts val="0"/>
              </a:spcAft>
              <a:buClr>
                <a:schemeClr val="dk1"/>
              </a:buClr>
              <a:buSzPts val="1600"/>
              <a:buNone/>
              <a:defRPr sz="1600">
                <a:solidFill>
                  <a:schemeClr val="dk1"/>
                </a:solidFill>
              </a:defRPr>
            </a:lvl7pPr>
            <a:lvl8pPr lvl="7" rtl="0">
              <a:spcBef>
                <a:spcPts val="0"/>
              </a:spcBef>
              <a:spcAft>
                <a:spcPts val="0"/>
              </a:spcAft>
              <a:buClr>
                <a:schemeClr val="dk1"/>
              </a:buClr>
              <a:buSzPts val="1600"/>
              <a:buNone/>
              <a:defRPr sz="1600">
                <a:solidFill>
                  <a:schemeClr val="dk1"/>
                </a:solidFill>
              </a:defRPr>
            </a:lvl8pPr>
            <a:lvl9pPr lvl="8" rtl="0">
              <a:spcBef>
                <a:spcPts val="0"/>
              </a:spcBef>
              <a:spcAft>
                <a:spcPts val="0"/>
              </a:spcAft>
              <a:buClr>
                <a:schemeClr val="dk1"/>
              </a:buClr>
              <a:buSzPts val="1600"/>
              <a:buNone/>
              <a:defRPr sz="1600">
                <a:solidFill>
                  <a:schemeClr val="dk1"/>
                </a:solidFill>
              </a:defRPr>
            </a:lvl9pPr>
          </a:lstStyle>
          <a:p>
            <a:endParaRPr/>
          </a:p>
        </p:txBody>
      </p:sp>
      <p:sp>
        <p:nvSpPr>
          <p:cNvPr id="504" name="Google Shape;504;p19"/>
          <p:cNvSpPr txBox="1">
            <a:spLocks noGrp="1"/>
          </p:cNvSpPr>
          <p:nvPr>
            <p:ph type="subTitle" idx="2"/>
          </p:nvPr>
        </p:nvSpPr>
        <p:spPr>
          <a:xfrm>
            <a:off x="782553" y="1597050"/>
            <a:ext cx="2413500" cy="43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3000"/>
              <a:buNone/>
              <a:defRPr sz="2600" b="1">
                <a:solidFill>
                  <a:schemeClr val="accent3"/>
                </a:solidFill>
                <a:latin typeface="Playfair Display"/>
                <a:ea typeface="Playfair Display"/>
                <a:cs typeface="Playfair Display"/>
                <a:sym typeface="Playfair Display"/>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endParaRPr/>
          </a:p>
        </p:txBody>
      </p:sp>
      <p:sp>
        <p:nvSpPr>
          <p:cNvPr id="505" name="Google Shape;505;p19"/>
          <p:cNvSpPr txBox="1">
            <a:spLocks noGrp="1"/>
          </p:cNvSpPr>
          <p:nvPr>
            <p:ph type="subTitle" idx="3"/>
          </p:nvPr>
        </p:nvSpPr>
        <p:spPr>
          <a:xfrm>
            <a:off x="3364650" y="3591025"/>
            <a:ext cx="2414100" cy="819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600"/>
              <a:buNone/>
              <a:defRPr sz="1500"/>
            </a:lvl1pPr>
            <a:lvl2pPr lvl="1" rtl="0">
              <a:spcBef>
                <a:spcPts val="0"/>
              </a:spcBef>
              <a:spcAft>
                <a:spcPts val="0"/>
              </a:spcAft>
              <a:buClr>
                <a:schemeClr val="dk1"/>
              </a:buClr>
              <a:buSzPts val="1600"/>
              <a:buNone/>
              <a:defRPr sz="1600">
                <a:solidFill>
                  <a:schemeClr val="dk1"/>
                </a:solidFill>
              </a:defRPr>
            </a:lvl2pPr>
            <a:lvl3pPr lvl="2" rtl="0">
              <a:spcBef>
                <a:spcPts val="0"/>
              </a:spcBef>
              <a:spcAft>
                <a:spcPts val="0"/>
              </a:spcAft>
              <a:buClr>
                <a:schemeClr val="dk1"/>
              </a:buClr>
              <a:buSzPts val="1600"/>
              <a:buNone/>
              <a:defRPr sz="1600">
                <a:solidFill>
                  <a:schemeClr val="dk1"/>
                </a:solidFill>
              </a:defRPr>
            </a:lvl3pPr>
            <a:lvl4pPr lvl="3" rtl="0">
              <a:spcBef>
                <a:spcPts val="0"/>
              </a:spcBef>
              <a:spcAft>
                <a:spcPts val="0"/>
              </a:spcAft>
              <a:buClr>
                <a:schemeClr val="dk1"/>
              </a:buClr>
              <a:buSzPts val="1600"/>
              <a:buNone/>
              <a:defRPr sz="1600">
                <a:solidFill>
                  <a:schemeClr val="dk1"/>
                </a:solidFill>
              </a:defRPr>
            </a:lvl4pPr>
            <a:lvl5pPr lvl="4" rtl="0">
              <a:spcBef>
                <a:spcPts val="0"/>
              </a:spcBef>
              <a:spcAft>
                <a:spcPts val="0"/>
              </a:spcAft>
              <a:buClr>
                <a:schemeClr val="dk1"/>
              </a:buClr>
              <a:buSzPts val="1600"/>
              <a:buNone/>
              <a:defRPr sz="1600">
                <a:solidFill>
                  <a:schemeClr val="dk1"/>
                </a:solidFill>
              </a:defRPr>
            </a:lvl5pPr>
            <a:lvl6pPr lvl="5" rtl="0">
              <a:spcBef>
                <a:spcPts val="0"/>
              </a:spcBef>
              <a:spcAft>
                <a:spcPts val="0"/>
              </a:spcAft>
              <a:buClr>
                <a:schemeClr val="dk1"/>
              </a:buClr>
              <a:buSzPts val="1600"/>
              <a:buNone/>
              <a:defRPr sz="1600">
                <a:solidFill>
                  <a:schemeClr val="dk1"/>
                </a:solidFill>
              </a:defRPr>
            </a:lvl6pPr>
            <a:lvl7pPr lvl="6" rtl="0">
              <a:spcBef>
                <a:spcPts val="0"/>
              </a:spcBef>
              <a:spcAft>
                <a:spcPts val="0"/>
              </a:spcAft>
              <a:buClr>
                <a:schemeClr val="dk1"/>
              </a:buClr>
              <a:buSzPts val="1600"/>
              <a:buNone/>
              <a:defRPr sz="1600">
                <a:solidFill>
                  <a:schemeClr val="dk1"/>
                </a:solidFill>
              </a:defRPr>
            </a:lvl7pPr>
            <a:lvl8pPr lvl="7" rtl="0">
              <a:spcBef>
                <a:spcPts val="0"/>
              </a:spcBef>
              <a:spcAft>
                <a:spcPts val="0"/>
              </a:spcAft>
              <a:buClr>
                <a:schemeClr val="dk1"/>
              </a:buClr>
              <a:buSzPts val="1600"/>
              <a:buNone/>
              <a:defRPr sz="1600">
                <a:solidFill>
                  <a:schemeClr val="dk1"/>
                </a:solidFill>
              </a:defRPr>
            </a:lvl8pPr>
            <a:lvl9pPr lvl="8" rtl="0">
              <a:spcBef>
                <a:spcPts val="0"/>
              </a:spcBef>
              <a:spcAft>
                <a:spcPts val="0"/>
              </a:spcAft>
              <a:buClr>
                <a:schemeClr val="dk1"/>
              </a:buClr>
              <a:buSzPts val="1600"/>
              <a:buNone/>
              <a:defRPr sz="1600">
                <a:solidFill>
                  <a:schemeClr val="dk1"/>
                </a:solidFill>
              </a:defRPr>
            </a:lvl9pPr>
          </a:lstStyle>
          <a:p>
            <a:endParaRPr/>
          </a:p>
        </p:txBody>
      </p:sp>
      <p:sp>
        <p:nvSpPr>
          <p:cNvPr id="506" name="Google Shape;506;p19"/>
          <p:cNvSpPr txBox="1">
            <a:spLocks noGrp="1"/>
          </p:cNvSpPr>
          <p:nvPr>
            <p:ph type="subTitle" idx="4"/>
          </p:nvPr>
        </p:nvSpPr>
        <p:spPr>
          <a:xfrm>
            <a:off x="3364650" y="3146650"/>
            <a:ext cx="2414100" cy="43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3000"/>
              <a:buNone/>
              <a:defRPr sz="2600" b="1">
                <a:solidFill>
                  <a:schemeClr val="accent3"/>
                </a:solidFill>
                <a:latin typeface="Playfair Display"/>
                <a:ea typeface="Playfair Display"/>
                <a:cs typeface="Playfair Display"/>
                <a:sym typeface="Playfair Display"/>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endParaRPr/>
          </a:p>
        </p:txBody>
      </p:sp>
      <p:sp>
        <p:nvSpPr>
          <p:cNvPr id="507" name="Google Shape;507;p19"/>
          <p:cNvSpPr txBox="1">
            <a:spLocks noGrp="1"/>
          </p:cNvSpPr>
          <p:nvPr>
            <p:ph type="subTitle" idx="5"/>
          </p:nvPr>
        </p:nvSpPr>
        <p:spPr>
          <a:xfrm>
            <a:off x="5947347" y="2032763"/>
            <a:ext cx="2414100" cy="822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600"/>
              <a:buNone/>
              <a:defRPr sz="1500"/>
            </a:lvl1pPr>
            <a:lvl2pPr lvl="1" rtl="0">
              <a:spcBef>
                <a:spcPts val="0"/>
              </a:spcBef>
              <a:spcAft>
                <a:spcPts val="0"/>
              </a:spcAft>
              <a:buClr>
                <a:schemeClr val="dk1"/>
              </a:buClr>
              <a:buSzPts val="1600"/>
              <a:buNone/>
              <a:defRPr sz="1600">
                <a:solidFill>
                  <a:schemeClr val="dk1"/>
                </a:solidFill>
              </a:defRPr>
            </a:lvl2pPr>
            <a:lvl3pPr lvl="2" rtl="0">
              <a:spcBef>
                <a:spcPts val="0"/>
              </a:spcBef>
              <a:spcAft>
                <a:spcPts val="0"/>
              </a:spcAft>
              <a:buClr>
                <a:schemeClr val="dk1"/>
              </a:buClr>
              <a:buSzPts val="1600"/>
              <a:buNone/>
              <a:defRPr sz="1600">
                <a:solidFill>
                  <a:schemeClr val="dk1"/>
                </a:solidFill>
              </a:defRPr>
            </a:lvl3pPr>
            <a:lvl4pPr lvl="3" rtl="0">
              <a:spcBef>
                <a:spcPts val="0"/>
              </a:spcBef>
              <a:spcAft>
                <a:spcPts val="0"/>
              </a:spcAft>
              <a:buClr>
                <a:schemeClr val="dk1"/>
              </a:buClr>
              <a:buSzPts val="1600"/>
              <a:buNone/>
              <a:defRPr sz="1600">
                <a:solidFill>
                  <a:schemeClr val="dk1"/>
                </a:solidFill>
              </a:defRPr>
            </a:lvl4pPr>
            <a:lvl5pPr lvl="4" rtl="0">
              <a:spcBef>
                <a:spcPts val="0"/>
              </a:spcBef>
              <a:spcAft>
                <a:spcPts val="0"/>
              </a:spcAft>
              <a:buClr>
                <a:schemeClr val="dk1"/>
              </a:buClr>
              <a:buSzPts val="1600"/>
              <a:buNone/>
              <a:defRPr sz="1600">
                <a:solidFill>
                  <a:schemeClr val="dk1"/>
                </a:solidFill>
              </a:defRPr>
            </a:lvl5pPr>
            <a:lvl6pPr lvl="5" rtl="0">
              <a:spcBef>
                <a:spcPts val="0"/>
              </a:spcBef>
              <a:spcAft>
                <a:spcPts val="0"/>
              </a:spcAft>
              <a:buClr>
                <a:schemeClr val="dk1"/>
              </a:buClr>
              <a:buSzPts val="1600"/>
              <a:buNone/>
              <a:defRPr sz="1600">
                <a:solidFill>
                  <a:schemeClr val="dk1"/>
                </a:solidFill>
              </a:defRPr>
            </a:lvl6pPr>
            <a:lvl7pPr lvl="6" rtl="0">
              <a:spcBef>
                <a:spcPts val="0"/>
              </a:spcBef>
              <a:spcAft>
                <a:spcPts val="0"/>
              </a:spcAft>
              <a:buClr>
                <a:schemeClr val="dk1"/>
              </a:buClr>
              <a:buSzPts val="1600"/>
              <a:buNone/>
              <a:defRPr sz="1600">
                <a:solidFill>
                  <a:schemeClr val="dk1"/>
                </a:solidFill>
              </a:defRPr>
            </a:lvl7pPr>
            <a:lvl8pPr lvl="7" rtl="0">
              <a:spcBef>
                <a:spcPts val="0"/>
              </a:spcBef>
              <a:spcAft>
                <a:spcPts val="0"/>
              </a:spcAft>
              <a:buClr>
                <a:schemeClr val="dk1"/>
              </a:buClr>
              <a:buSzPts val="1600"/>
              <a:buNone/>
              <a:defRPr sz="1600">
                <a:solidFill>
                  <a:schemeClr val="dk1"/>
                </a:solidFill>
              </a:defRPr>
            </a:lvl8pPr>
            <a:lvl9pPr lvl="8" rtl="0">
              <a:spcBef>
                <a:spcPts val="0"/>
              </a:spcBef>
              <a:spcAft>
                <a:spcPts val="0"/>
              </a:spcAft>
              <a:buClr>
                <a:schemeClr val="dk1"/>
              </a:buClr>
              <a:buSzPts val="1600"/>
              <a:buNone/>
              <a:defRPr sz="1600">
                <a:solidFill>
                  <a:schemeClr val="dk1"/>
                </a:solidFill>
              </a:defRPr>
            </a:lvl9pPr>
          </a:lstStyle>
          <a:p>
            <a:endParaRPr/>
          </a:p>
        </p:txBody>
      </p:sp>
      <p:sp>
        <p:nvSpPr>
          <p:cNvPr id="508" name="Google Shape;508;p19"/>
          <p:cNvSpPr txBox="1">
            <a:spLocks noGrp="1"/>
          </p:cNvSpPr>
          <p:nvPr>
            <p:ph type="subTitle" idx="6"/>
          </p:nvPr>
        </p:nvSpPr>
        <p:spPr>
          <a:xfrm>
            <a:off x="5947347" y="1597050"/>
            <a:ext cx="2414100" cy="43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3000"/>
              <a:buNone/>
              <a:defRPr sz="2600" b="1">
                <a:solidFill>
                  <a:schemeClr val="accent3"/>
                </a:solidFill>
                <a:latin typeface="Playfair Display"/>
                <a:ea typeface="Playfair Display"/>
                <a:cs typeface="Playfair Display"/>
                <a:sym typeface="Playfair Display"/>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endParaRPr/>
          </a:p>
        </p:txBody>
      </p:sp>
      <p:sp>
        <p:nvSpPr>
          <p:cNvPr id="509" name="Google Shape;509;p19"/>
          <p:cNvSpPr txBox="1">
            <a:spLocks noGrp="1"/>
          </p:cNvSpPr>
          <p:nvPr>
            <p:ph type="title"/>
          </p:nvPr>
        </p:nvSpPr>
        <p:spPr>
          <a:xfrm>
            <a:off x="713225" y="368825"/>
            <a:ext cx="771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1">
  <p:cSld name="CUSTOM_6">
    <p:spTree>
      <p:nvGrpSpPr>
        <p:cNvPr id="1" name="Shape 510"/>
        <p:cNvGrpSpPr/>
        <p:nvPr/>
      </p:nvGrpSpPr>
      <p:grpSpPr>
        <a:xfrm>
          <a:off x="0" y="0"/>
          <a:ext cx="0" cy="0"/>
          <a:chOff x="0" y="0"/>
          <a:chExt cx="0" cy="0"/>
        </a:xfrm>
      </p:grpSpPr>
      <p:sp>
        <p:nvSpPr>
          <p:cNvPr id="35" name="Freeform 5"/>
          <p:cNvSpPr>
            <a:spLocks/>
          </p:cNvSpPr>
          <p:nvPr userDrawn="1"/>
        </p:nvSpPr>
        <p:spPr bwMode="auto">
          <a:xfrm>
            <a:off x="7918737" y="2258055"/>
            <a:ext cx="1250435" cy="2907576"/>
          </a:xfrm>
          <a:custGeom>
            <a:avLst/>
            <a:gdLst>
              <a:gd name="T0" fmla="*/ 1851 w 1851"/>
              <a:gd name="T1" fmla="*/ 0 h 2160"/>
              <a:gd name="T2" fmla="*/ 1128 w 1851"/>
              <a:gd name="T3" fmla="*/ 1119 h 2160"/>
              <a:gd name="T4" fmla="*/ 0 w 1851"/>
              <a:gd name="T5" fmla="*/ 2160 h 2160"/>
              <a:gd name="T6" fmla="*/ 1851 w 1851"/>
              <a:gd name="T7" fmla="*/ 2160 h 2160"/>
              <a:gd name="T8" fmla="*/ 1851 w 1851"/>
              <a:gd name="T9" fmla="*/ 0 h 2160"/>
            </a:gdLst>
            <a:ahLst/>
            <a:cxnLst>
              <a:cxn ang="0">
                <a:pos x="T0" y="T1"/>
              </a:cxn>
              <a:cxn ang="0">
                <a:pos x="T2" y="T3"/>
              </a:cxn>
              <a:cxn ang="0">
                <a:pos x="T4" y="T5"/>
              </a:cxn>
              <a:cxn ang="0">
                <a:pos x="T6" y="T7"/>
              </a:cxn>
              <a:cxn ang="0">
                <a:pos x="T8" y="T9"/>
              </a:cxn>
            </a:cxnLst>
            <a:rect l="0" t="0" r="r" b="b"/>
            <a:pathLst>
              <a:path w="1851" h="2160">
                <a:moveTo>
                  <a:pt x="1851" y="0"/>
                </a:moveTo>
                <a:cubicBezTo>
                  <a:pt x="1851" y="0"/>
                  <a:pt x="1518" y="432"/>
                  <a:pt x="1128" y="1119"/>
                </a:cubicBezTo>
                <a:cubicBezTo>
                  <a:pt x="738" y="1805"/>
                  <a:pt x="0" y="2160"/>
                  <a:pt x="0" y="2160"/>
                </a:cubicBezTo>
                <a:cubicBezTo>
                  <a:pt x="1851" y="2160"/>
                  <a:pt x="1851" y="2160"/>
                  <a:pt x="1851" y="2160"/>
                </a:cubicBezTo>
                <a:lnTo>
                  <a:pt x="1851" y="0"/>
                </a:lnTo>
                <a:close/>
              </a:path>
            </a:pathLst>
          </a:custGeom>
          <a:solidFill>
            <a:srgbClr val="B6852D"/>
          </a:solidFill>
          <a:ln>
            <a:noFill/>
          </a:ln>
        </p:spPr>
        <p:txBody>
          <a:bodyPr vert="horz" wrap="square" lIns="91440" tIns="45720" rIns="91440" bIns="45720" numCol="1" anchor="t" anchorCtr="0" compatLnSpc="1">
            <a:prstTxWarp prst="textNoShape">
              <a:avLst/>
            </a:prstTxWarp>
          </a:bodyPr>
          <a:lstStyle/>
          <a:p>
            <a:endParaRPr lang="es-AR"/>
          </a:p>
        </p:txBody>
      </p:sp>
      <p:sp>
        <p:nvSpPr>
          <p:cNvPr id="36" name="Freeform 5"/>
          <p:cNvSpPr>
            <a:spLocks/>
          </p:cNvSpPr>
          <p:nvPr userDrawn="1"/>
        </p:nvSpPr>
        <p:spPr bwMode="auto">
          <a:xfrm rot="10800000">
            <a:off x="0" y="5511"/>
            <a:ext cx="1250435" cy="2907576"/>
          </a:xfrm>
          <a:custGeom>
            <a:avLst/>
            <a:gdLst>
              <a:gd name="T0" fmla="*/ 1851 w 1851"/>
              <a:gd name="T1" fmla="*/ 0 h 2160"/>
              <a:gd name="T2" fmla="*/ 1128 w 1851"/>
              <a:gd name="T3" fmla="*/ 1119 h 2160"/>
              <a:gd name="T4" fmla="*/ 0 w 1851"/>
              <a:gd name="T5" fmla="*/ 2160 h 2160"/>
              <a:gd name="T6" fmla="*/ 1851 w 1851"/>
              <a:gd name="T7" fmla="*/ 2160 h 2160"/>
              <a:gd name="T8" fmla="*/ 1851 w 1851"/>
              <a:gd name="T9" fmla="*/ 0 h 2160"/>
            </a:gdLst>
            <a:ahLst/>
            <a:cxnLst>
              <a:cxn ang="0">
                <a:pos x="T0" y="T1"/>
              </a:cxn>
              <a:cxn ang="0">
                <a:pos x="T2" y="T3"/>
              </a:cxn>
              <a:cxn ang="0">
                <a:pos x="T4" y="T5"/>
              </a:cxn>
              <a:cxn ang="0">
                <a:pos x="T6" y="T7"/>
              </a:cxn>
              <a:cxn ang="0">
                <a:pos x="T8" y="T9"/>
              </a:cxn>
            </a:cxnLst>
            <a:rect l="0" t="0" r="r" b="b"/>
            <a:pathLst>
              <a:path w="1851" h="2160">
                <a:moveTo>
                  <a:pt x="1851" y="0"/>
                </a:moveTo>
                <a:cubicBezTo>
                  <a:pt x="1851" y="0"/>
                  <a:pt x="1518" y="432"/>
                  <a:pt x="1128" y="1119"/>
                </a:cubicBezTo>
                <a:cubicBezTo>
                  <a:pt x="738" y="1805"/>
                  <a:pt x="0" y="2160"/>
                  <a:pt x="0" y="2160"/>
                </a:cubicBezTo>
                <a:cubicBezTo>
                  <a:pt x="1851" y="2160"/>
                  <a:pt x="1851" y="2160"/>
                  <a:pt x="1851" y="2160"/>
                </a:cubicBezTo>
                <a:lnTo>
                  <a:pt x="1851" y="0"/>
                </a:lnTo>
                <a:close/>
              </a:path>
            </a:pathLst>
          </a:custGeom>
          <a:solidFill>
            <a:srgbClr val="B6852D"/>
          </a:solidFill>
          <a:ln>
            <a:noFill/>
          </a:ln>
        </p:spPr>
        <p:txBody>
          <a:bodyPr vert="horz" wrap="square" lIns="91440" tIns="45720" rIns="91440" bIns="45720" numCol="1" anchor="t" anchorCtr="0" compatLnSpc="1">
            <a:prstTxWarp prst="textNoShape">
              <a:avLst/>
            </a:prstTxWarp>
          </a:bodyPr>
          <a:lstStyle/>
          <a:p>
            <a:endParaRPr lang="es-AR"/>
          </a:p>
        </p:txBody>
      </p:sp>
      <p:grpSp>
        <p:nvGrpSpPr>
          <p:cNvPr id="511" name="Google Shape;511;p20"/>
          <p:cNvGrpSpPr/>
          <p:nvPr/>
        </p:nvGrpSpPr>
        <p:grpSpPr>
          <a:xfrm rot="10800000" flipH="1">
            <a:off x="69924" y="71771"/>
            <a:ext cx="8992628" cy="4976582"/>
            <a:chOff x="-9231564" y="-809793"/>
            <a:chExt cx="6507438" cy="3601261"/>
          </a:xfrm>
        </p:grpSpPr>
        <p:sp>
          <p:nvSpPr>
            <p:cNvPr id="512" name="Google Shape;512;p20"/>
            <p:cNvSpPr/>
            <p:nvPr/>
          </p:nvSpPr>
          <p:spPr>
            <a:xfrm>
              <a:off x="-9231564" y="895623"/>
              <a:ext cx="53434" cy="41253"/>
            </a:xfrm>
            <a:custGeom>
              <a:avLst/>
              <a:gdLst/>
              <a:ahLst/>
              <a:cxnLst/>
              <a:rect l="l" t="t" r="r" b="b"/>
              <a:pathLst>
                <a:path w="1645" h="1270" extrusionOk="0">
                  <a:moveTo>
                    <a:pt x="817" y="0"/>
                  </a:moveTo>
                  <a:cubicBezTo>
                    <a:pt x="0" y="0"/>
                    <a:pt x="0" y="1270"/>
                    <a:pt x="817" y="1270"/>
                  </a:cubicBezTo>
                  <a:cubicBezTo>
                    <a:pt x="1645" y="1270"/>
                    <a:pt x="1645" y="0"/>
                    <a:pt x="817"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0"/>
            <p:cNvSpPr/>
            <p:nvPr/>
          </p:nvSpPr>
          <p:spPr>
            <a:xfrm>
              <a:off x="-7937915" y="-809793"/>
              <a:ext cx="53466" cy="41253"/>
            </a:xfrm>
            <a:custGeom>
              <a:avLst/>
              <a:gdLst/>
              <a:ahLst/>
              <a:cxnLst/>
              <a:rect l="l" t="t" r="r" b="b"/>
              <a:pathLst>
                <a:path w="1646" h="1270" extrusionOk="0">
                  <a:moveTo>
                    <a:pt x="828" y="1"/>
                  </a:moveTo>
                  <a:cubicBezTo>
                    <a:pt x="12" y="1"/>
                    <a:pt x="1" y="1270"/>
                    <a:pt x="828" y="1270"/>
                  </a:cubicBezTo>
                  <a:cubicBezTo>
                    <a:pt x="1645" y="1270"/>
                    <a:pt x="1645" y="1"/>
                    <a:pt x="828"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0"/>
            <p:cNvSpPr/>
            <p:nvPr/>
          </p:nvSpPr>
          <p:spPr>
            <a:xfrm>
              <a:off x="-8912210" y="176428"/>
              <a:ext cx="53109" cy="41253"/>
            </a:xfrm>
            <a:custGeom>
              <a:avLst/>
              <a:gdLst/>
              <a:ahLst/>
              <a:cxnLst/>
              <a:rect l="l" t="t" r="r" b="b"/>
              <a:pathLst>
                <a:path w="1635" h="1270" extrusionOk="0">
                  <a:moveTo>
                    <a:pt x="818" y="0"/>
                  </a:moveTo>
                  <a:cubicBezTo>
                    <a:pt x="1" y="0"/>
                    <a:pt x="1" y="1270"/>
                    <a:pt x="818" y="1270"/>
                  </a:cubicBezTo>
                  <a:cubicBezTo>
                    <a:pt x="1634" y="1270"/>
                    <a:pt x="1634"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0"/>
            <p:cNvSpPr/>
            <p:nvPr/>
          </p:nvSpPr>
          <p:spPr>
            <a:xfrm>
              <a:off x="-8023771" y="2750215"/>
              <a:ext cx="53076" cy="41253"/>
            </a:xfrm>
            <a:custGeom>
              <a:avLst/>
              <a:gdLst/>
              <a:ahLst/>
              <a:cxnLst/>
              <a:rect l="l" t="t" r="r" b="b"/>
              <a:pathLst>
                <a:path w="1634" h="1270" extrusionOk="0">
                  <a:moveTo>
                    <a:pt x="817" y="0"/>
                  </a:moveTo>
                  <a:cubicBezTo>
                    <a:pt x="0" y="0"/>
                    <a:pt x="0" y="1270"/>
                    <a:pt x="817" y="1270"/>
                  </a:cubicBezTo>
                  <a:cubicBezTo>
                    <a:pt x="1634" y="1270"/>
                    <a:pt x="1634" y="0"/>
                    <a:pt x="817"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0"/>
            <p:cNvSpPr/>
            <p:nvPr/>
          </p:nvSpPr>
          <p:spPr>
            <a:xfrm>
              <a:off x="-9006615" y="2685158"/>
              <a:ext cx="53466" cy="41253"/>
            </a:xfrm>
            <a:custGeom>
              <a:avLst/>
              <a:gdLst/>
              <a:ahLst/>
              <a:cxnLst/>
              <a:rect l="l" t="t" r="r" b="b"/>
              <a:pathLst>
                <a:path w="1646" h="1270" extrusionOk="0">
                  <a:moveTo>
                    <a:pt x="818" y="0"/>
                  </a:moveTo>
                  <a:cubicBezTo>
                    <a:pt x="1" y="0"/>
                    <a:pt x="1" y="1270"/>
                    <a:pt x="818" y="1270"/>
                  </a:cubicBezTo>
                  <a:cubicBezTo>
                    <a:pt x="1634" y="1270"/>
                    <a:pt x="1645"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0"/>
            <p:cNvSpPr/>
            <p:nvPr/>
          </p:nvSpPr>
          <p:spPr>
            <a:xfrm>
              <a:off x="-3520244" y="2670352"/>
              <a:ext cx="53466" cy="41253"/>
            </a:xfrm>
            <a:custGeom>
              <a:avLst/>
              <a:gdLst/>
              <a:ahLst/>
              <a:cxnLst/>
              <a:rect l="l" t="t" r="r" b="b"/>
              <a:pathLst>
                <a:path w="1646" h="1270" extrusionOk="0">
                  <a:moveTo>
                    <a:pt x="818" y="0"/>
                  </a:moveTo>
                  <a:cubicBezTo>
                    <a:pt x="1" y="0"/>
                    <a:pt x="1" y="1270"/>
                    <a:pt x="818" y="1270"/>
                  </a:cubicBezTo>
                  <a:cubicBezTo>
                    <a:pt x="1635" y="1270"/>
                    <a:pt x="1646"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0"/>
            <p:cNvSpPr/>
            <p:nvPr/>
          </p:nvSpPr>
          <p:spPr>
            <a:xfrm>
              <a:off x="-2918068" y="1809436"/>
              <a:ext cx="73486" cy="57264"/>
            </a:xfrm>
            <a:custGeom>
              <a:avLst/>
              <a:gdLst/>
              <a:ahLst/>
              <a:cxnLst/>
              <a:rect l="l" t="t" r="r" b="b"/>
              <a:pathLst>
                <a:path w="1646" h="1282" extrusionOk="0">
                  <a:moveTo>
                    <a:pt x="817" y="1"/>
                  </a:moveTo>
                  <a:cubicBezTo>
                    <a:pt x="0" y="1"/>
                    <a:pt x="0" y="1281"/>
                    <a:pt x="817" y="1281"/>
                  </a:cubicBezTo>
                  <a:cubicBezTo>
                    <a:pt x="1645" y="1281"/>
                    <a:pt x="1645" y="1"/>
                    <a:pt x="817"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0"/>
            <p:cNvSpPr/>
            <p:nvPr/>
          </p:nvSpPr>
          <p:spPr>
            <a:xfrm>
              <a:off x="-3710558" y="-720427"/>
              <a:ext cx="53109" cy="41253"/>
            </a:xfrm>
            <a:custGeom>
              <a:avLst/>
              <a:gdLst/>
              <a:ahLst/>
              <a:cxnLst/>
              <a:rect l="l" t="t" r="r" b="b"/>
              <a:pathLst>
                <a:path w="1635" h="1270" extrusionOk="0">
                  <a:moveTo>
                    <a:pt x="818" y="0"/>
                  </a:moveTo>
                  <a:cubicBezTo>
                    <a:pt x="1" y="0"/>
                    <a:pt x="1" y="1270"/>
                    <a:pt x="818" y="1270"/>
                  </a:cubicBezTo>
                  <a:cubicBezTo>
                    <a:pt x="1634" y="1270"/>
                    <a:pt x="1634"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0"/>
            <p:cNvSpPr/>
            <p:nvPr/>
          </p:nvSpPr>
          <p:spPr>
            <a:xfrm>
              <a:off x="-5182663" y="-732637"/>
              <a:ext cx="35893" cy="27643"/>
            </a:xfrm>
            <a:custGeom>
              <a:avLst/>
              <a:gdLst/>
              <a:ahLst/>
              <a:cxnLst/>
              <a:rect l="l" t="t" r="r" b="b"/>
              <a:pathLst>
                <a:path w="1105" h="851" extrusionOk="0">
                  <a:moveTo>
                    <a:pt x="553" y="1"/>
                  </a:moveTo>
                  <a:cubicBezTo>
                    <a:pt x="1" y="1"/>
                    <a:pt x="1" y="851"/>
                    <a:pt x="553" y="851"/>
                  </a:cubicBezTo>
                  <a:cubicBezTo>
                    <a:pt x="1104" y="851"/>
                    <a:pt x="1093" y="1"/>
                    <a:pt x="553"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0"/>
            <p:cNvSpPr/>
            <p:nvPr/>
          </p:nvSpPr>
          <p:spPr>
            <a:xfrm>
              <a:off x="-3935273" y="1280702"/>
              <a:ext cx="35893" cy="27643"/>
            </a:xfrm>
            <a:custGeom>
              <a:avLst/>
              <a:gdLst/>
              <a:ahLst/>
              <a:cxnLst/>
              <a:rect l="l" t="t" r="r" b="b"/>
              <a:pathLst>
                <a:path w="1105" h="851" extrusionOk="0">
                  <a:moveTo>
                    <a:pt x="552" y="0"/>
                  </a:moveTo>
                  <a:cubicBezTo>
                    <a:pt x="1" y="0"/>
                    <a:pt x="1" y="850"/>
                    <a:pt x="552" y="850"/>
                  </a:cubicBezTo>
                  <a:cubicBezTo>
                    <a:pt x="1104" y="850"/>
                    <a:pt x="1104"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0"/>
            <p:cNvSpPr/>
            <p:nvPr/>
          </p:nvSpPr>
          <p:spPr>
            <a:xfrm>
              <a:off x="-6821657" y="2667715"/>
              <a:ext cx="35893" cy="27643"/>
            </a:xfrm>
            <a:custGeom>
              <a:avLst/>
              <a:gdLst/>
              <a:ahLst/>
              <a:cxnLst/>
              <a:rect l="l" t="t" r="r" b="b"/>
              <a:pathLst>
                <a:path w="1105" h="851" extrusionOk="0">
                  <a:moveTo>
                    <a:pt x="553" y="1"/>
                  </a:moveTo>
                  <a:cubicBezTo>
                    <a:pt x="1" y="1"/>
                    <a:pt x="1" y="851"/>
                    <a:pt x="553" y="851"/>
                  </a:cubicBezTo>
                  <a:cubicBezTo>
                    <a:pt x="1105" y="851"/>
                    <a:pt x="1094" y="1"/>
                    <a:pt x="553"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0"/>
            <p:cNvSpPr/>
            <p:nvPr/>
          </p:nvSpPr>
          <p:spPr>
            <a:xfrm>
              <a:off x="-9051659" y="2057893"/>
              <a:ext cx="35861" cy="27285"/>
            </a:xfrm>
            <a:custGeom>
              <a:avLst/>
              <a:gdLst/>
              <a:ahLst/>
              <a:cxnLst/>
              <a:rect l="l" t="t" r="r" b="b"/>
              <a:pathLst>
                <a:path w="1104" h="840" extrusionOk="0">
                  <a:moveTo>
                    <a:pt x="552" y="0"/>
                  </a:moveTo>
                  <a:cubicBezTo>
                    <a:pt x="0" y="0"/>
                    <a:pt x="0" y="839"/>
                    <a:pt x="552" y="839"/>
                  </a:cubicBezTo>
                  <a:cubicBezTo>
                    <a:pt x="1104" y="839"/>
                    <a:pt x="1104"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0"/>
            <p:cNvSpPr/>
            <p:nvPr/>
          </p:nvSpPr>
          <p:spPr>
            <a:xfrm>
              <a:off x="-8773865" y="-802979"/>
              <a:ext cx="35893" cy="27643"/>
            </a:xfrm>
            <a:custGeom>
              <a:avLst/>
              <a:gdLst/>
              <a:ahLst/>
              <a:cxnLst/>
              <a:rect l="l" t="t" r="r" b="b"/>
              <a:pathLst>
                <a:path w="1105" h="851" extrusionOk="0">
                  <a:moveTo>
                    <a:pt x="552" y="1"/>
                  </a:moveTo>
                  <a:cubicBezTo>
                    <a:pt x="0" y="1"/>
                    <a:pt x="0" y="851"/>
                    <a:pt x="552" y="851"/>
                  </a:cubicBezTo>
                  <a:cubicBezTo>
                    <a:pt x="1104" y="851"/>
                    <a:pt x="1093" y="1"/>
                    <a:pt x="552"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0"/>
            <p:cNvSpPr/>
            <p:nvPr/>
          </p:nvSpPr>
          <p:spPr>
            <a:xfrm>
              <a:off x="-9033683" y="1321254"/>
              <a:ext cx="35893" cy="27643"/>
            </a:xfrm>
            <a:custGeom>
              <a:avLst/>
              <a:gdLst/>
              <a:ahLst/>
              <a:cxnLst/>
              <a:rect l="l" t="t" r="r" b="b"/>
              <a:pathLst>
                <a:path w="1105" h="851" extrusionOk="0">
                  <a:moveTo>
                    <a:pt x="553" y="0"/>
                  </a:moveTo>
                  <a:cubicBezTo>
                    <a:pt x="1" y="0"/>
                    <a:pt x="1" y="850"/>
                    <a:pt x="553" y="850"/>
                  </a:cubicBezTo>
                  <a:cubicBezTo>
                    <a:pt x="1104" y="850"/>
                    <a:pt x="1093" y="0"/>
                    <a:pt x="553"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0"/>
            <p:cNvSpPr/>
            <p:nvPr/>
          </p:nvSpPr>
          <p:spPr>
            <a:xfrm>
              <a:off x="-6114477" y="-642279"/>
              <a:ext cx="35893" cy="27285"/>
            </a:xfrm>
            <a:custGeom>
              <a:avLst/>
              <a:gdLst/>
              <a:ahLst/>
              <a:cxnLst/>
              <a:rect l="l" t="t" r="r" b="b"/>
              <a:pathLst>
                <a:path w="1105" h="840" extrusionOk="0">
                  <a:moveTo>
                    <a:pt x="552" y="1"/>
                  </a:moveTo>
                  <a:cubicBezTo>
                    <a:pt x="1" y="1"/>
                    <a:pt x="1" y="839"/>
                    <a:pt x="552" y="839"/>
                  </a:cubicBezTo>
                  <a:cubicBezTo>
                    <a:pt x="1104" y="839"/>
                    <a:pt x="1093" y="1"/>
                    <a:pt x="552"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0"/>
            <p:cNvSpPr/>
            <p:nvPr/>
          </p:nvSpPr>
          <p:spPr>
            <a:xfrm>
              <a:off x="-2886152" y="-520089"/>
              <a:ext cx="35893" cy="27643"/>
            </a:xfrm>
            <a:custGeom>
              <a:avLst/>
              <a:gdLst/>
              <a:ahLst/>
              <a:cxnLst/>
              <a:rect l="l" t="t" r="r" b="b"/>
              <a:pathLst>
                <a:path w="1105" h="851" extrusionOk="0">
                  <a:moveTo>
                    <a:pt x="552" y="0"/>
                  </a:moveTo>
                  <a:cubicBezTo>
                    <a:pt x="0" y="0"/>
                    <a:pt x="0" y="850"/>
                    <a:pt x="552" y="850"/>
                  </a:cubicBezTo>
                  <a:cubicBezTo>
                    <a:pt x="1104" y="850"/>
                    <a:pt x="1104"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0"/>
            <p:cNvSpPr/>
            <p:nvPr/>
          </p:nvSpPr>
          <p:spPr>
            <a:xfrm>
              <a:off x="-2997797" y="35816"/>
              <a:ext cx="35893" cy="27643"/>
            </a:xfrm>
            <a:custGeom>
              <a:avLst/>
              <a:gdLst/>
              <a:ahLst/>
              <a:cxnLst/>
              <a:rect l="l" t="t" r="r" b="b"/>
              <a:pathLst>
                <a:path w="1105" h="851" extrusionOk="0">
                  <a:moveTo>
                    <a:pt x="553" y="0"/>
                  </a:moveTo>
                  <a:cubicBezTo>
                    <a:pt x="1" y="0"/>
                    <a:pt x="1" y="850"/>
                    <a:pt x="553" y="850"/>
                  </a:cubicBezTo>
                  <a:cubicBezTo>
                    <a:pt x="1105" y="850"/>
                    <a:pt x="1094" y="0"/>
                    <a:pt x="553"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0"/>
            <p:cNvSpPr/>
            <p:nvPr/>
          </p:nvSpPr>
          <p:spPr>
            <a:xfrm>
              <a:off x="-2760020" y="1166825"/>
              <a:ext cx="35893" cy="27253"/>
            </a:xfrm>
            <a:custGeom>
              <a:avLst/>
              <a:gdLst/>
              <a:ahLst/>
              <a:cxnLst/>
              <a:rect l="l" t="t" r="r" b="b"/>
              <a:pathLst>
                <a:path w="1105" h="839" extrusionOk="0">
                  <a:moveTo>
                    <a:pt x="553" y="0"/>
                  </a:moveTo>
                  <a:cubicBezTo>
                    <a:pt x="1" y="0"/>
                    <a:pt x="1" y="839"/>
                    <a:pt x="553" y="839"/>
                  </a:cubicBezTo>
                  <a:cubicBezTo>
                    <a:pt x="1105" y="839"/>
                    <a:pt x="1105" y="0"/>
                    <a:pt x="553"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0"/>
            <p:cNvSpPr/>
            <p:nvPr/>
          </p:nvSpPr>
          <p:spPr>
            <a:xfrm>
              <a:off x="-4690098" y="2555984"/>
              <a:ext cx="35861" cy="27610"/>
            </a:xfrm>
            <a:custGeom>
              <a:avLst/>
              <a:gdLst/>
              <a:ahLst/>
              <a:cxnLst/>
              <a:rect l="l" t="t" r="r" b="b"/>
              <a:pathLst>
                <a:path w="1104" h="850" extrusionOk="0">
                  <a:moveTo>
                    <a:pt x="552" y="0"/>
                  </a:moveTo>
                  <a:cubicBezTo>
                    <a:pt x="0" y="0"/>
                    <a:pt x="0" y="850"/>
                    <a:pt x="552" y="850"/>
                  </a:cubicBezTo>
                  <a:cubicBezTo>
                    <a:pt x="1104" y="850"/>
                    <a:pt x="1093"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1" name="Google Shape;531;p20"/>
          <p:cNvGrpSpPr/>
          <p:nvPr/>
        </p:nvGrpSpPr>
        <p:grpSpPr>
          <a:xfrm rot="-8391893">
            <a:off x="-338514" y="2831626"/>
            <a:ext cx="1092648" cy="1122019"/>
            <a:chOff x="6915152" y="4038195"/>
            <a:chExt cx="958640" cy="984408"/>
          </a:xfrm>
        </p:grpSpPr>
        <p:sp>
          <p:nvSpPr>
            <p:cNvPr id="532" name="Google Shape;532;p20"/>
            <p:cNvSpPr/>
            <p:nvPr/>
          </p:nvSpPr>
          <p:spPr>
            <a:xfrm>
              <a:off x="6915152" y="4038195"/>
              <a:ext cx="958640" cy="984408"/>
            </a:xfrm>
            <a:custGeom>
              <a:avLst/>
              <a:gdLst/>
              <a:ahLst/>
              <a:cxnLst/>
              <a:rect l="l" t="t" r="r" b="b"/>
              <a:pathLst>
                <a:path w="23400" h="24029" extrusionOk="0">
                  <a:moveTo>
                    <a:pt x="0" y="12142"/>
                  </a:moveTo>
                  <a:cubicBezTo>
                    <a:pt x="0" y="7594"/>
                    <a:pt x="2749" y="3488"/>
                    <a:pt x="6954" y="1744"/>
                  </a:cubicBezTo>
                  <a:cubicBezTo>
                    <a:pt x="11159" y="0"/>
                    <a:pt x="16005" y="961"/>
                    <a:pt x="19217" y="4184"/>
                  </a:cubicBezTo>
                  <a:cubicBezTo>
                    <a:pt x="22440" y="7407"/>
                    <a:pt x="23400" y="12241"/>
                    <a:pt x="21656" y="16446"/>
                  </a:cubicBezTo>
                  <a:cubicBezTo>
                    <a:pt x="19923" y="20663"/>
                    <a:pt x="15817" y="23400"/>
                    <a:pt x="11259" y="23400"/>
                  </a:cubicBezTo>
                  <a:cubicBezTo>
                    <a:pt x="5045" y="23400"/>
                    <a:pt x="11" y="18356"/>
                    <a:pt x="0" y="12142"/>
                  </a:cubicBezTo>
                  <a:close/>
                  <a:moveTo>
                    <a:pt x="243" y="12142"/>
                  </a:moveTo>
                  <a:cubicBezTo>
                    <a:pt x="243" y="16601"/>
                    <a:pt x="2925" y="20618"/>
                    <a:pt x="7042" y="22318"/>
                  </a:cubicBezTo>
                  <a:cubicBezTo>
                    <a:pt x="11159" y="24029"/>
                    <a:pt x="15894" y="23080"/>
                    <a:pt x="19051" y="19934"/>
                  </a:cubicBezTo>
                  <a:cubicBezTo>
                    <a:pt x="22197" y="16788"/>
                    <a:pt x="23146" y="12042"/>
                    <a:pt x="21435" y="7925"/>
                  </a:cubicBezTo>
                  <a:cubicBezTo>
                    <a:pt x="19735" y="3819"/>
                    <a:pt x="15718" y="1126"/>
                    <a:pt x="11270" y="1126"/>
                  </a:cubicBezTo>
                  <a:cubicBezTo>
                    <a:pt x="5177" y="1137"/>
                    <a:pt x="254" y="6060"/>
                    <a:pt x="243" y="12142"/>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0"/>
            <p:cNvSpPr/>
            <p:nvPr/>
          </p:nvSpPr>
          <p:spPr>
            <a:xfrm>
              <a:off x="6915152" y="4102391"/>
              <a:ext cx="795876" cy="815786"/>
            </a:xfrm>
            <a:custGeom>
              <a:avLst/>
              <a:gdLst/>
              <a:ahLst/>
              <a:cxnLst/>
              <a:rect l="l" t="t" r="r" b="b"/>
              <a:pathLst>
                <a:path w="19427" h="19913" extrusionOk="0">
                  <a:moveTo>
                    <a:pt x="0" y="10089"/>
                  </a:moveTo>
                  <a:cubicBezTo>
                    <a:pt x="0" y="6303"/>
                    <a:pt x="2274" y="2893"/>
                    <a:pt x="5773" y="1447"/>
                  </a:cubicBezTo>
                  <a:cubicBezTo>
                    <a:pt x="9261" y="1"/>
                    <a:pt x="13290" y="795"/>
                    <a:pt x="15961" y="3478"/>
                  </a:cubicBezTo>
                  <a:cubicBezTo>
                    <a:pt x="18632" y="6149"/>
                    <a:pt x="19426" y="10166"/>
                    <a:pt x="17980" y="13665"/>
                  </a:cubicBezTo>
                  <a:cubicBezTo>
                    <a:pt x="16535" y="17153"/>
                    <a:pt x="13135" y="19427"/>
                    <a:pt x="9349" y="19427"/>
                  </a:cubicBezTo>
                  <a:cubicBezTo>
                    <a:pt x="4195" y="19427"/>
                    <a:pt x="11" y="15244"/>
                    <a:pt x="0" y="10089"/>
                  </a:cubicBezTo>
                  <a:close/>
                  <a:moveTo>
                    <a:pt x="243" y="10089"/>
                  </a:moveTo>
                  <a:cubicBezTo>
                    <a:pt x="243" y="13764"/>
                    <a:pt x="2462" y="17087"/>
                    <a:pt x="5861" y="18500"/>
                  </a:cubicBezTo>
                  <a:cubicBezTo>
                    <a:pt x="9272" y="19912"/>
                    <a:pt x="13190" y="19129"/>
                    <a:pt x="15784" y="16524"/>
                  </a:cubicBezTo>
                  <a:cubicBezTo>
                    <a:pt x="18389" y="13919"/>
                    <a:pt x="19173" y="10001"/>
                    <a:pt x="17760" y="6601"/>
                  </a:cubicBezTo>
                  <a:cubicBezTo>
                    <a:pt x="16358" y="3202"/>
                    <a:pt x="13036" y="983"/>
                    <a:pt x="9349" y="983"/>
                  </a:cubicBezTo>
                  <a:cubicBezTo>
                    <a:pt x="4327" y="983"/>
                    <a:pt x="254" y="5056"/>
                    <a:pt x="243" y="10089"/>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 name="Google Shape;534;p20"/>
          <p:cNvGrpSpPr/>
          <p:nvPr/>
        </p:nvGrpSpPr>
        <p:grpSpPr>
          <a:xfrm rot="-3673744">
            <a:off x="8463892" y="675741"/>
            <a:ext cx="1092665" cy="1122036"/>
            <a:chOff x="6915152" y="4038195"/>
            <a:chExt cx="958640" cy="984408"/>
          </a:xfrm>
        </p:grpSpPr>
        <p:sp>
          <p:nvSpPr>
            <p:cNvPr id="535" name="Google Shape;535;p20"/>
            <p:cNvSpPr/>
            <p:nvPr/>
          </p:nvSpPr>
          <p:spPr>
            <a:xfrm>
              <a:off x="6915152" y="4038195"/>
              <a:ext cx="958640" cy="984408"/>
            </a:xfrm>
            <a:custGeom>
              <a:avLst/>
              <a:gdLst/>
              <a:ahLst/>
              <a:cxnLst/>
              <a:rect l="l" t="t" r="r" b="b"/>
              <a:pathLst>
                <a:path w="23400" h="24029" extrusionOk="0">
                  <a:moveTo>
                    <a:pt x="0" y="12142"/>
                  </a:moveTo>
                  <a:cubicBezTo>
                    <a:pt x="0" y="7594"/>
                    <a:pt x="2749" y="3488"/>
                    <a:pt x="6954" y="1744"/>
                  </a:cubicBezTo>
                  <a:cubicBezTo>
                    <a:pt x="11159" y="0"/>
                    <a:pt x="16005" y="961"/>
                    <a:pt x="19217" y="4184"/>
                  </a:cubicBezTo>
                  <a:cubicBezTo>
                    <a:pt x="22440" y="7407"/>
                    <a:pt x="23400" y="12241"/>
                    <a:pt x="21656" y="16446"/>
                  </a:cubicBezTo>
                  <a:cubicBezTo>
                    <a:pt x="19923" y="20663"/>
                    <a:pt x="15817" y="23400"/>
                    <a:pt x="11259" y="23400"/>
                  </a:cubicBezTo>
                  <a:cubicBezTo>
                    <a:pt x="5045" y="23400"/>
                    <a:pt x="11" y="18356"/>
                    <a:pt x="0" y="12142"/>
                  </a:cubicBezTo>
                  <a:close/>
                  <a:moveTo>
                    <a:pt x="243" y="12142"/>
                  </a:moveTo>
                  <a:cubicBezTo>
                    <a:pt x="243" y="16601"/>
                    <a:pt x="2925" y="20618"/>
                    <a:pt x="7042" y="22318"/>
                  </a:cubicBezTo>
                  <a:cubicBezTo>
                    <a:pt x="11159" y="24029"/>
                    <a:pt x="15894" y="23080"/>
                    <a:pt x="19051" y="19934"/>
                  </a:cubicBezTo>
                  <a:cubicBezTo>
                    <a:pt x="22197" y="16788"/>
                    <a:pt x="23146" y="12042"/>
                    <a:pt x="21435" y="7925"/>
                  </a:cubicBezTo>
                  <a:cubicBezTo>
                    <a:pt x="19735" y="3819"/>
                    <a:pt x="15718" y="1126"/>
                    <a:pt x="11270" y="1126"/>
                  </a:cubicBezTo>
                  <a:cubicBezTo>
                    <a:pt x="5177" y="1137"/>
                    <a:pt x="254" y="6060"/>
                    <a:pt x="243" y="12142"/>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0"/>
            <p:cNvSpPr/>
            <p:nvPr/>
          </p:nvSpPr>
          <p:spPr>
            <a:xfrm>
              <a:off x="6915152" y="4102391"/>
              <a:ext cx="795876" cy="815786"/>
            </a:xfrm>
            <a:custGeom>
              <a:avLst/>
              <a:gdLst/>
              <a:ahLst/>
              <a:cxnLst/>
              <a:rect l="l" t="t" r="r" b="b"/>
              <a:pathLst>
                <a:path w="19427" h="19913" extrusionOk="0">
                  <a:moveTo>
                    <a:pt x="0" y="10089"/>
                  </a:moveTo>
                  <a:cubicBezTo>
                    <a:pt x="0" y="6303"/>
                    <a:pt x="2274" y="2893"/>
                    <a:pt x="5773" y="1447"/>
                  </a:cubicBezTo>
                  <a:cubicBezTo>
                    <a:pt x="9261" y="1"/>
                    <a:pt x="13290" y="795"/>
                    <a:pt x="15961" y="3478"/>
                  </a:cubicBezTo>
                  <a:cubicBezTo>
                    <a:pt x="18632" y="6149"/>
                    <a:pt x="19426" y="10166"/>
                    <a:pt x="17980" y="13665"/>
                  </a:cubicBezTo>
                  <a:cubicBezTo>
                    <a:pt x="16535" y="17153"/>
                    <a:pt x="13135" y="19427"/>
                    <a:pt x="9349" y="19427"/>
                  </a:cubicBezTo>
                  <a:cubicBezTo>
                    <a:pt x="4195" y="19427"/>
                    <a:pt x="11" y="15244"/>
                    <a:pt x="0" y="10089"/>
                  </a:cubicBezTo>
                  <a:close/>
                  <a:moveTo>
                    <a:pt x="243" y="10089"/>
                  </a:moveTo>
                  <a:cubicBezTo>
                    <a:pt x="243" y="13764"/>
                    <a:pt x="2462" y="17087"/>
                    <a:pt x="5861" y="18500"/>
                  </a:cubicBezTo>
                  <a:cubicBezTo>
                    <a:pt x="9272" y="19912"/>
                    <a:pt x="13190" y="19129"/>
                    <a:pt x="15784" y="16524"/>
                  </a:cubicBezTo>
                  <a:cubicBezTo>
                    <a:pt x="18389" y="13919"/>
                    <a:pt x="19173" y="10001"/>
                    <a:pt x="17760" y="6601"/>
                  </a:cubicBezTo>
                  <a:cubicBezTo>
                    <a:pt x="16358" y="3202"/>
                    <a:pt x="13036" y="983"/>
                    <a:pt x="9349" y="983"/>
                  </a:cubicBezTo>
                  <a:cubicBezTo>
                    <a:pt x="4327" y="983"/>
                    <a:pt x="254" y="5056"/>
                    <a:pt x="243" y="10089"/>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7" name="Google Shape;537;p20"/>
          <p:cNvSpPr txBox="1">
            <a:spLocks noGrp="1"/>
          </p:cNvSpPr>
          <p:nvPr>
            <p:ph type="title"/>
          </p:nvPr>
        </p:nvSpPr>
        <p:spPr>
          <a:xfrm>
            <a:off x="861425" y="3242750"/>
            <a:ext cx="217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sz="2600">
                <a:solidFill>
                  <a:schemeClr val="accent3"/>
                </a:solidFill>
              </a:defRPr>
            </a:lvl1pPr>
            <a:lvl2pPr lvl="1" algn="ctr" rtl="0">
              <a:spcBef>
                <a:spcPts val="0"/>
              </a:spcBef>
              <a:spcAft>
                <a:spcPts val="0"/>
              </a:spcAft>
              <a:buSzPts val="2600"/>
              <a:buNone/>
              <a:defRPr sz="2600"/>
            </a:lvl2pPr>
            <a:lvl3pPr lvl="2" algn="ctr" rtl="0">
              <a:spcBef>
                <a:spcPts val="0"/>
              </a:spcBef>
              <a:spcAft>
                <a:spcPts val="0"/>
              </a:spcAft>
              <a:buSzPts val="2600"/>
              <a:buNone/>
              <a:defRPr sz="2600"/>
            </a:lvl3pPr>
            <a:lvl4pPr lvl="3" algn="ctr" rtl="0">
              <a:spcBef>
                <a:spcPts val="0"/>
              </a:spcBef>
              <a:spcAft>
                <a:spcPts val="0"/>
              </a:spcAft>
              <a:buSzPts val="2600"/>
              <a:buNone/>
              <a:defRPr sz="2600"/>
            </a:lvl4pPr>
            <a:lvl5pPr lvl="4" algn="ctr" rtl="0">
              <a:spcBef>
                <a:spcPts val="0"/>
              </a:spcBef>
              <a:spcAft>
                <a:spcPts val="0"/>
              </a:spcAft>
              <a:buSzPts val="2600"/>
              <a:buNone/>
              <a:defRPr sz="2600"/>
            </a:lvl5pPr>
            <a:lvl6pPr lvl="5" algn="ctr" rtl="0">
              <a:spcBef>
                <a:spcPts val="0"/>
              </a:spcBef>
              <a:spcAft>
                <a:spcPts val="0"/>
              </a:spcAft>
              <a:buSzPts val="2600"/>
              <a:buNone/>
              <a:defRPr sz="2600"/>
            </a:lvl6pPr>
            <a:lvl7pPr lvl="6" algn="ctr" rtl="0">
              <a:spcBef>
                <a:spcPts val="0"/>
              </a:spcBef>
              <a:spcAft>
                <a:spcPts val="0"/>
              </a:spcAft>
              <a:buSzPts val="2600"/>
              <a:buNone/>
              <a:defRPr sz="2600"/>
            </a:lvl7pPr>
            <a:lvl8pPr lvl="7" algn="ctr" rtl="0">
              <a:spcBef>
                <a:spcPts val="0"/>
              </a:spcBef>
              <a:spcAft>
                <a:spcPts val="0"/>
              </a:spcAft>
              <a:buSzPts val="2600"/>
              <a:buNone/>
              <a:defRPr sz="2600"/>
            </a:lvl8pPr>
            <a:lvl9pPr lvl="8" algn="ctr" rtl="0">
              <a:spcBef>
                <a:spcPts val="0"/>
              </a:spcBef>
              <a:spcAft>
                <a:spcPts val="0"/>
              </a:spcAft>
              <a:buSzPts val="2600"/>
              <a:buNone/>
              <a:defRPr sz="2600"/>
            </a:lvl9pPr>
          </a:lstStyle>
          <a:p>
            <a:endParaRPr/>
          </a:p>
        </p:txBody>
      </p:sp>
      <p:sp>
        <p:nvSpPr>
          <p:cNvPr id="538" name="Google Shape;538;p20"/>
          <p:cNvSpPr txBox="1">
            <a:spLocks noGrp="1"/>
          </p:cNvSpPr>
          <p:nvPr>
            <p:ph type="subTitle" idx="1"/>
          </p:nvPr>
        </p:nvSpPr>
        <p:spPr>
          <a:xfrm>
            <a:off x="861425" y="3771900"/>
            <a:ext cx="2175300" cy="658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539" name="Google Shape;539;p20"/>
          <p:cNvSpPr txBox="1">
            <a:spLocks noGrp="1"/>
          </p:cNvSpPr>
          <p:nvPr>
            <p:ph type="title" idx="2"/>
          </p:nvPr>
        </p:nvSpPr>
        <p:spPr>
          <a:xfrm>
            <a:off x="3484346" y="3242750"/>
            <a:ext cx="217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sz="2600">
                <a:solidFill>
                  <a:schemeClr val="accent3"/>
                </a:solidFill>
              </a:defRPr>
            </a:lvl1pPr>
            <a:lvl2pPr lvl="1" algn="ctr" rtl="0">
              <a:spcBef>
                <a:spcPts val="0"/>
              </a:spcBef>
              <a:spcAft>
                <a:spcPts val="0"/>
              </a:spcAft>
              <a:buSzPts val="2600"/>
              <a:buNone/>
              <a:defRPr sz="2600"/>
            </a:lvl2pPr>
            <a:lvl3pPr lvl="2" algn="ctr" rtl="0">
              <a:spcBef>
                <a:spcPts val="0"/>
              </a:spcBef>
              <a:spcAft>
                <a:spcPts val="0"/>
              </a:spcAft>
              <a:buSzPts val="2600"/>
              <a:buNone/>
              <a:defRPr sz="2600"/>
            </a:lvl3pPr>
            <a:lvl4pPr lvl="3" algn="ctr" rtl="0">
              <a:spcBef>
                <a:spcPts val="0"/>
              </a:spcBef>
              <a:spcAft>
                <a:spcPts val="0"/>
              </a:spcAft>
              <a:buSzPts val="2600"/>
              <a:buNone/>
              <a:defRPr sz="2600"/>
            </a:lvl4pPr>
            <a:lvl5pPr lvl="4" algn="ctr" rtl="0">
              <a:spcBef>
                <a:spcPts val="0"/>
              </a:spcBef>
              <a:spcAft>
                <a:spcPts val="0"/>
              </a:spcAft>
              <a:buSzPts val="2600"/>
              <a:buNone/>
              <a:defRPr sz="2600"/>
            </a:lvl5pPr>
            <a:lvl6pPr lvl="5" algn="ctr" rtl="0">
              <a:spcBef>
                <a:spcPts val="0"/>
              </a:spcBef>
              <a:spcAft>
                <a:spcPts val="0"/>
              </a:spcAft>
              <a:buSzPts val="2600"/>
              <a:buNone/>
              <a:defRPr sz="2600"/>
            </a:lvl6pPr>
            <a:lvl7pPr lvl="6" algn="ctr" rtl="0">
              <a:spcBef>
                <a:spcPts val="0"/>
              </a:spcBef>
              <a:spcAft>
                <a:spcPts val="0"/>
              </a:spcAft>
              <a:buSzPts val="2600"/>
              <a:buNone/>
              <a:defRPr sz="2600"/>
            </a:lvl7pPr>
            <a:lvl8pPr lvl="7" algn="ctr" rtl="0">
              <a:spcBef>
                <a:spcPts val="0"/>
              </a:spcBef>
              <a:spcAft>
                <a:spcPts val="0"/>
              </a:spcAft>
              <a:buSzPts val="2600"/>
              <a:buNone/>
              <a:defRPr sz="2600"/>
            </a:lvl8pPr>
            <a:lvl9pPr lvl="8" algn="ctr" rtl="0">
              <a:spcBef>
                <a:spcPts val="0"/>
              </a:spcBef>
              <a:spcAft>
                <a:spcPts val="0"/>
              </a:spcAft>
              <a:buSzPts val="2600"/>
              <a:buNone/>
              <a:defRPr sz="2600"/>
            </a:lvl9pPr>
          </a:lstStyle>
          <a:p>
            <a:endParaRPr/>
          </a:p>
        </p:txBody>
      </p:sp>
      <p:sp>
        <p:nvSpPr>
          <p:cNvPr id="540" name="Google Shape;540;p20"/>
          <p:cNvSpPr txBox="1">
            <a:spLocks noGrp="1"/>
          </p:cNvSpPr>
          <p:nvPr>
            <p:ph type="subTitle" idx="3"/>
          </p:nvPr>
        </p:nvSpPr>
        <p:spPr>
          <a:xfrm>
            <a:off x="3484346" y="3771900"/>
            <a:ext cx="2175300" cy="658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541" name="Google Shape;541;p20"/>
          <p:cNvSpPr txBox="1">
            <a:spLocks noGrp="1"/>
          </p:cNvSpPr>
          <p:nvPr>
            <p:ph type="title" idx="4"/>
          </p:nvPr>
        </p:nvSpPr>
        <p:spPr>
          <a:xfrm>
            <a:off x="6107273" y="3242750"/>
            <a:ext cx="217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sz="2600">
                <a:solidFill>
                  <a:schemeClr val="accent3"/>
                </a:solidFill>
              </a:defRPr>
            </a:lvl1pPr>
            <a:lvl2pPr lvl="1" algn="ctr" rtl="0">
              <a:spcBef>
                <a:spcPts val="0"/>
              </a:spcBef>
              <a:spcAft>
                <a:spcPts val="0"/>
              </a:spcAft>
              <a:buSzPts val="2600"/>
              <a:buNone/>
              <a:defRPr sz="2600"/>
            </a:lvl2pPr>
            <a:lvl3pPr lvl="2" algn="ctr" rtl="0">
              <a:spcBef>
                <a:spcPts val="0"/>
              </a:spcBef>
              <a:spcAft>
                <a:spcPts val="0"/>
              </a:spcAft>
              <a:buSzPts val="2600"/>
              <a:buNone/>
              <a:defRPr sz="2600"/>
            </a:lvl3pPr>
            <a:lvl4pPr lvl="3" algn="ctr" rtl="0">
              <a:spcBef>
                <a:spcPts val="0"/>
              </a:spcBef>
              <a:spcAft>
                <a:spcPts val="0"/>
              </a:spcAft>
              <a:buSzPts val="2600"/>
              <a:buNone/>
              <a:defRPr sz="2600"/>
            </a:lvl4pPr>
            <a:lvl5pPr lvl="4" algn="ctr" rtl="0">
              <a:spcBef>
                <a:spcPts val="0"/>
              </a:spcBef>
              <a:spcAft>
                <a:spcPts val="0"/>
              </a:spcAft>
              <a:buSzPts val="2600"/>
              <a:buNone/>
              <a:defRPr sz="2600"/>
            </a:lvl5pPr>
            <a:lvl6pPr lvl="5" algn="ctr" rtl="0">
              <a:spcBef>
                <a:spcPts val="0"/>
              </a:spcBef>
              <a:spcAft>
                <a:spcPts val="0"/>
              </a:spcAft>
              <a:buSzPts val="2600"/>
              <a:buNone/>
              <a:defRPr sz="2600"/>
            </a:lvl6pPr>
            <a:lvl7pPr lvl="6" algn="ctr" rtl="0">
              <a:spcBef>
                <a:spcPts val="0"/>
              </a:spcBef>
              <a:spcAft>
                <a:spcPts val="0"/>
              </a:spcAft>
              <a:buSzPts val="2600"/>
              <a:buNone/>
              <a:defRPr sz="2600"/>
            </a:lvl7pPr>
            <a:lvl8pPr lvl="7" algn="ctr" rtl="0">
              <a:spcBef>
                <a:spcPts val="0"/>
              </a:spcBef>
              <a:spcAft>
                <a:spcPts val="0"/>
              </a:spcAft>
              <a:buSzPts val="2600"/>
              <a:buNone/>
              <a:defRPr sz="2600"/>
            </a:lvl8pPr>
            <a:lvl9pPr lvl="8" algn="ctr" rtl="0">
              <a:spcBef>
                <a:spcPts val="0"/>
              </a:spcBef>
              <a:spcAft>
                <a:spcPts val="0"/>
              </a:spcAft>
              <a:buSzPts val="2600"/>
              <a:buNone/>
              <a:defRPr sz="2600"/>
            </a:lvl9pPr>
          </a:lstStyle>
          <a:p>
            <a:endParaRPr/>
          </a:p>
        </p:txBody>
      </p:sp>
      <p:sp>
        <p:nvSpPr>
          <p:cNvPr id="542" name="Google Shape;542;p20"/>
          <p:cNvSpPr txBox="1">
            <a:spLocks noGrp="1"/>
          </p:cNvSpPr>
          <p:nvPr>
            <p:ph type="subTitle" idx="5"/>
          </p:nvPr>
        </p:nvSpPr>
        <p:spPr>
          <a:xfrm>
            <a:off x="6107273" y="3771900"/>
            <a:ext cx="2175300" cy="658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
        <p:nvSpPr>
          <p:cNvPr id="543" name="Google Shape;543;p20"/>
          <p:cNvSpPr txBox="1">
            <a:spLocks noGrp="1"/>
          </p:cNvSpPr>
          <p:nvPr>
            <p:ph type="title" idx="6"/>
          </p:nvPr>
        </p:nvSpPr>
        <p:spPr>
          <a:xfrm>
            <a:off x="713225" y="368825"/>
            <a:ext cx="771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544"/>
        <p:cNvGrpSpPr/>
        <p:nvPr/>
      </p:nvGrpSpPr>
      <p:grpSpPr>
        <a:xfrm>
          <a:off x="0" y="0"/>
          <a:ext cx="0" cy="0"/>
          <a:chOff x="0" y="0"/>
          <a:chExt cx="0" cy="0"/>
        </a:xfrm>
      </p:grpSpPr>
      <p:grpSp>
        <p:nvGrpSpPr>
          <p:cNvPr id="545" name="Google Shape;545;p21"/>
          <p:cNvGrpSpPr/>
          <p:nvPr/>
        </p:nvGrpSpPr>
        <p:grpSpPr>
          <a:xfrm>
            <a:off x="75686" y="36594"/>
            <a:ext cx="8992628" cy="5070322"/>
            <a:chOff x="-9231564" y="-809793"/>
            <a:chExt cx="6507438" cy="3669095"/>
          </a:xfrm>
        </p:grpSpPr>
        <p:sp>
          <p:nvSpPr>
            <p:cNvPr id="546" name="Google Shape;546;p21"/>
            <p:cNvSpPr/>
            <p:nvPr/>
          </p:nvSpPr>
          <p:spPr>
            <a:xfrm>
              <a:off x="-9231564" y="895623"/>
              <a:ext cx="53434" cy="41253"/>
            </a:xfrm>
            <a:custGeom>
              <a:avLst/>
              <a:gdLst/>
              <a:ahLst/>
              <a:cxnLst/>
              <a:rect l="l" t="t" r="r" b="b"/>
              <a:pathLst>
                <a:path w="1645" h="1270" extrusionOk="0">
                  <a:moveTo>
                    <a:pt x="817" y="0"/>
                  </a:moveTo>
                  <a:cubicBezTo>
                    <a:pt x="0" y="0"/>
                    <a:pt x="0" y="1270"/>
                    <a:pt x="817" y="1270"/>
                  </a:cubicBezTo>
                  <a:cubicBezTo>
                    <a:pt x="1645" y="1270"/>
                    <a:pt x="1645" y="0"/>
                    <a:pt x="817"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1"/>
            <p:cNvSpPr/>
            <p:nvPr/>
          </p:nvSpPr>
          <p:spPr>
            <a:xfrm>
              <a:off x="-7937915" y="-809793"/>
              <a:ext cx="53466" cy="41253"/>
            </a:xfrm>
            <a:custGeom>
              <a:avLst/>
              <a:gdLst/>
              <a:ahLst/>
              <a:cxnLst/>
              <a:rect l="l" t="t" r="r" b="b"/>
              <a:pathLst>
                <a:path w="1646" h="1270" extrusionOk="0">
                  <a:moveTo>
                    <a:pt x="828" y="1"/>
                  </a:moveTo>
                  <a:cubicBezTo>
                    <a:pt x="12" y="1"/>
                    <a:pt x="1" y="1270"/>
                    <a:pt x="828" y="1270"/>
                  </a:cubicBezTo>
                  <a:cubicBezTo>
                    <a:pt x="1645" y="1270"/>
                    <a:pt x="1645" y="1"/>
                    <a:pt x="828"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1"/>
            <p:cNvSpPr/>
            <p:nvPr/>
          </p:nvSpPr>
          <p:spPr>
            <a:xfrm>
              <a:off x="-8912210" y="176428"/>
              <a:ext cx="53109" cy="41253"/>
            </a:xfrm>
            <a:custGeom>
              <a:avLst/>
              <a:gdLst/>
              <a:ahLst/>
              <a:cxnLst/>
              <a:rect l="l" t="t" r="r" b="b"/>
              <a:pathLst>
                <a:path w="1635" h="1270" extrusionOk="0">
                  <a:moveTo>
                    <a:pt x="818" y="0"/>
                  </a:moveTo>
                  <a:cubicBezTo>
                    <a:pt x="1" y="0"/>
                    <a:pt x="1" y="1270"/>
                    <a:pt x="818" y="1270"/>
                  </a:cubicBezTo>
                  <a:cubicBezTo>
                    <a:pt x="1634" y="1270"/>
                    <a:pt x="1634"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1"/>
            <p:cNvSpPr/>
            <p:nvPr/>
          </p:nvSpPr>
          <p:spPr>
            <a:xfrm>
              <a:off x="-8023771" y="2750215"/>
              <a:ext cx="53076" cy="41253"/>
            </a:xfrm>
            <a:custGeom>
              <a:avLst/>
              <a:gdLst/>
              <a:ahLst/>
              <a:cxnLst/>
              <a:rect l="l" t="t" r="r" b="b"/>
              <a:pathLst>
                <a:path w="1634" h="1270" extrusionOk="0">
                  <a:moveTo>
                    <a:pt x="817" y="0"/>
                  </a:moveTo>
                  <a:cubicBezTo>
                    <a:pt x="0" y="0"/>
                    <a:pt x="0" y="1270"/>
                    <a:pt x="817" y="1270"/>
                  </a:cubicBezTo>
                  <a:cubicBezTo>
                    <a:pt x="1634" y="1270"/>
                    <a:pt x="1634" y="0"/>
                    <a:pt x="817"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1"/>
            <p:cNvSpPr/>
            <p:nvPr/>
          </p:nvSpPr>
          <p:spPr>
            <a:xfrm>
              <a:off x="-8014069" y="2078602"/>
              <a:ext cx="53466" cy="41253"/>
            </a:xfrm>
            <a:custGeom>
              <a:avLst/>
              <a:gdLst/>
              <a:ahLst/>
              <a:cxnLst/>
              <a:rect l="l" t="t" r="r" b="b"/>
              <a:pathLst>
                <a:path w="1646" h="1270" extrusionOk="0">
                  <a:moveTo>
                    <a:pt x="818" y="0"/>
                  </a:moveTo>
                  <a:cubicBezTo>
                    <a:pt x="1" y="0"/>
                    <a:pt x="1" y="1270"/>
                    <a:pt x="818" y="1270"/>
                  </a:cubicBezTo>
                  <a:cubicBezTo>
                    <a:pt x="1634" y="1270"/>
                    <a:pt x="1645"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1"/>
            <p:cNvSpPr/>
            <p:nvPr/>
          </p:nvSpPr>
          <p:spPr>
            <a:xfrm>
              <a:off x="-3520244" y="2670352"/>
              <a:ext cx="53466" cy="41253"/>
            </a:xfrm>
            <a:custGeom>
              <a:avLst/>
              <a:gdLst/>
              <a:ahLst/>
              <a:cxnLst/>
              <a:rect l="l" t="t" r="r" b="b"/>
              <a:pathLst>
                <a:path w="1646" h="1270" extrusionOk="0">
                  <a:moveTo>
                    <a:pt x="818" y="0"/>
                  </a:moveTo>
                  <a:cubicBezTo>
                    <a:pt x="1" y="0"/>
                    <a:pt x="1" y="1270"/>
                    <a:pt x="818" y="1270"/>
                  </a:cubicBezTo>
                  <a:cubicBezTo>
                    <a:pt x="1635" y="1270"/>
                    <a:pt x="1646"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1"/>
            <p:cNvSpPr/>
            <p:nvPr/>
          </p:nvSpPr>
          <p:spPr>
            <a:xfrm>
              <a:off x="-2918068" y="1809436"/>
              <a:ext cx="73486" cy="57264"/>
            </a:xfrm>
            <a:custGeom>
              <a:avLst/>
              <a:gdLst/>
              <a:ahLst/>
              <a:cxnLst/>
              <a:rect l="l" t="t" r="r" b="b"/>
              <a:pathLst>
                <a:path w="1646" h="1282" extrusionOk="0">
                  <a:moveTo>
                    <a:pt x="817" y="1"/>
                  </a:moveTo>
                  <a:cubicBezTo>
                    <a:pt x="0" y="1"/>
                    <a:pt x="0" y="1281"/>
                    <a:pt x="817" y="1281"/>
                  </a:cubicBezTo>
                  <a:cubicBezTo>
                    <a:pt x="1645" y="1281"/>
                    <a:pt x="1645" y="1"/>
                    <a:pt x="817"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1"/>
            <p:cNvSpPr/>
            <p:nvPr/>
          </p:nvSpPr>
          <p:spPr>
            <a:xfrm>
              <a:off x="-3710558" y="-720427"/>
              <a:ext cx="53109" cy="41253"/>
            </a:xfrm>
            <a:custGeom>
              <a:avLst/>
              <a:gdLst/>
              <a:ahLst/>
              <a:cxnLst/>
              <a:rect l="l" t="t" r="r" b="b"/>
              <a:pathLst>
                <a:path w="1635" h="1270" extrusionOk="0">
                  <a:moveTo>
                    <a:pt x="818" y="0"/>
                  </a:moveTo>
                  <a:cubicBezTo>
                    <a:pt x="1" y="0"/>
                    <a:pt x="1" y="1270"/>
                    <a:pt x="818" y="1270"/>
                  </a:cubicBezTo>
                  <a:cubicBezTo>
                    <a:pt x="1634" y="1270"/>
                    <a:pt x="1634"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1"/>
            <p:cNvSpPr/>
            <p:nvPr/>
          </p:nvSpPr>
          <p:spPr>
            <a:xfrm>
              <a:off x="-9042566" y="-401788"/>
              <a:ext cx="35893" cy="27643"/>
            </a:xfrm>
            <a:custGeom>
              <a:avLst/>
              <a:gdLst/>
              <a:ahLst/>
              <a:cxnLst/>
              <a:rect l="l" t="t" r="r" b="b"/>
              <a:pathLst>
                <a:path w="1105" h="851" extrusionOk="0">
                  <a:moveTo>
                    <a:pt x="553" y="1"/>
                  </a:moveTo>
                  <a:cubicBezTo>
                    <a:pt x="1" y="1"/>
                    <a:pt x="1" y="851"/>
                    <a:pt x="553" y="851"/>
                  </a:cubicBezTo>
                  <a:cubicBezTo>
                    <a:pt x="1104" y="851"/>
                    <a:pt x="1093" y="1"/>
                    <a:pt x="553"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1"/>
            <p:cNvSpPr/>
            <p:nvPr/>
          </p:nvSpPr>
          <p:spPr>
            <a:xfrm>
              <a:off x="-4982961" y="2659239"/>
              <a:ext cx="35893" cy="27643"/>
            </a:xfrm>
            <a:custGeom>
              <a:avLst/>
              <a:gdLst/>
              <a:ahLst/>
              <a:cxnLst/>
              <a:rect l="l" t="t" r="r" b="b"/>
              <a:pathLst>
                <a:path w="1105" h="851" extrusionOk="0">
                  <a:moveTo>
                    <a:pt x="552" y="0"/>
                  </a:moveTo>
                  <a:cubicBezTo>
                    <a:pt x="1" y="0"/>
                    <a:pt x="1" y="850"/>
                    <a:pt x="552" y="850"/>
                  </a:cubicBezTo>
                  <a:cubicBezTo>
                    <a:pt x="1104" y="850"/>
                    <a:pt x="1104"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1"/>
            <p:cNvSpPr/>
            <p:nvPr/>
          </p:nvSpPr>
          <p:spPr>
            <a:xfrm>
              <a:off x="-8751608" y="1454603"/>
              <a:ext cx="35893" cy="27643"/>
            </a:xfrm>
            <a:custGeom>
              <a:avLst/>
              <a:gdLst/>
              <a:ahLst/>
              <a:cxnLst/>
              <a:rect l="l" t="t" r="r" b="b"/>
              <a:pathLst>
                <a:path w="1105" h="851" extrusionOk="0">
                  <a:moveTo>
                    <a:pt x="553" y="1"/>
                  </a:moveTo>
                  <a:cubicBezTo>
                    <a:pt x="1" y="1"/>
                    <a:pt x="1" y="851"/>
                    <a:pt x="553" y="851"/>
                  </a:cubicBezTo>
                  <a:cubicBezTo>
                    <a:pt x="1105" y="851"/>
                    <a:pt x="1094" y="1"/>
                    <a:pt x="553"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1"/>
            <p:cNvSpPr/>
            <p:nvPr/>
          </p:nvSpPr>
          <p:spPr>
            <a:xfrm>
              <a:off x="-9051659" y="2057893"/>
              <a:ext cx="35861" cy="27285"/>
            </a:xfrm>
            <a:custGeom>
              <a:avLst/>
              <a:gdLst/>
              <a:ahLst/>
              <a:cxnLst/>
              <a:rect l="l" t="t" r="r" b="b"/>
              <a:pathLst>
                <a:path w="1104" h="840" extrusionOk="0">
                  <a:moveTo>
                    <a:pt x="552" y="0"/>
                  </a:moveTo>
                  <a:cubicBezTo>
                    <a:pt x="0" y="0"/>
                    <a:pt x="0" y="839"/>
                    <a:pt x="552" y="839"/>
                  </a:cubicBezTo>
                  <a:cubicBezTo>
                    <a:pt x="1104" y="839"/>
                    <a:pt x="1104"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1"/>
            <p:cNvSpPr/>
            <p:nvPr/>
          </p:nvSpPr>
          <p:spPr>
            <a:xfrm>
              <a:off x="-8773865" y="-802979"/>
              <a:ext cx="35893" cy="27643"/>
            </a:xfrm>
            <a:custGeom>
              <a:avLst/>
              <a:gdLst/>
              <a:ahLst/>
              <a:cxnLst/>
              <a:rect l="l" t="t" r="r" b="b"/>
              <a:pathLst>
                <a:path w="1105" h="851" extrusionOk="0">
                  <a:moveTo>
                    <a:pt x="552" y="1"/>
                  </a:moveTo>
                  <a:cubicBezTo>
                    <a:pt x="0" y="1"/>
                    <a:pt x="0" y="851"/>
                    <a:pt x="552" y="851"/>
                  </a:cubicBezTo>
                  <a:cubicBezTo>
                    <a:pt x="1104" y="851"/>
                    <a:pt x="1093" y="1"/>
                    <a:pt x="552"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1"/>
            <p:cNvSpPr/>
            <p:nvPr/>
          </p:nvSpPr>
          <p:spPr>
            <a:xfrm>
              <a:off x="-6386893" y="-718980"/>
              <a:ext cx="35893" cy="27643"/>
            </a:xfrm>
            <a:custGeom>
              <a:avLst/>
              <a:gdLst/>
              <a:ahLst/>
              <a:cxnLst/>
              <a:rect l="l" t="t" r="r" b="b"/>
              <a:pathLst>
                <a:path w="1105" h="851" extrusionOk="0">
                  <a:moveTo>
                    <a:pt x="553" y="0"/>
                  </a:moveTo>
                  <a:cubicBezTo>
                    <a:pt x="1" y="0"/>
                    <a:pt x="1" y="850"/>
                    <a:pt x="553" y="850"/>
                  </a:cubicBezTo>
                  <a:cubicBezTo>
                    <a:pt x="1104" y="850"/>
                    <a:pt x="1093" y="0"/>
                    <a:pt x="553"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1"/>
            <p:cNvSpPr/>
            <p:nvPr/>
          </p:nvSpPr>
          <p:spPr>
            <a:xfrm>
              <a:off x="-3026555" y="295126"/>
              <a:ext cx="35893" cy="27285"/>
            </a:xfrm>
            <a:custGeom>
              <a:avLst/>
              <a:gdLst/>
              <a:ahLst/>
              <a:cxnLst/>
              <a:rect l="l" t="t" r="r" b="b"/>
              <a:pathLst>
                <a:path w="1105" h="840" extrusionOk="0">
                  <a:moveTo>
                    <a:pt x="552" y="1"/>
                  </a:moveTo>
                  <a:cubicBezTo>
                    <a:pt x="1" y="1"/>
                    <a:pt x="1" y="839"/>
                    <a:pt x="552" y="839"/>
                  </a:cubicBezTo>
                  <a:cubicBezTo>
                    <a:pt x="1104" y="839"/>
                    <a:pt x="1093" y="1"/>
                    <a:pt x="552"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1"/>
            <p:cNvSpPr/>
            <p:nvPr/>
          </p:nvSpPr>
          <p:spPr>
            <a:xfrm>
              <a:off x="-2886152" y="-520089"/>
              <a:ext cx="35893" cy="27643"/>
            </a:xfrm>
            <a:custGeom>
              <a:avLst/>
              <a:gdLst/>
              <a:ahLst/>
              <a:cxnLst/>
              <a:rect l="l" t="t" r="r" b="b"/>
              <a:pathLst>
                <a:path w="1105" h="851" extrusionOk="0">
                  <a:moveTo>
                    <a:pt x="552" y="0"/>
                  </a:moveTo>
                  <a:cubicBezTo>
                    <a:pt x="0" y="0"/>
                    <a:pt x="0" y="850"/>
                    <a:pt x="552" y="850"/>
                  </a:cubicBezTo>
                  <a:cubicBezTo>
                    <a:pt x="1104" y="850"/>
                    <a:pt x="1104"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1"/>
            <p:cNvSpPr/>
            <p:nvPr/>
          </p:nvSpPr>
          <p:spPr>
            <a:xfrm>
              <a:off x="-4872607" y="-625882"/>
              <a:ext cx="35893" cy="27643"/>
            </a:xfrm>
            <a:custGeom>
              <a:avLst/>
              <a:gdLst/>
              <a:ahLst/>
              <a:cxnLst/>
              <a:rect l="l" t="t" r="r" b="b"/>
              <a:pathLst>
                <a:path w="1105" h="851" extrusionOk="0">
                  <a:moveTo>
                    <a:pt x="553" y="0"/>
                  </a:moveTo>
                  <a:cubicBezTo>
                    <a:pt x="1" y="0"/>
                    <a:pt x="1" y="850"/>
                    <a:pt x="553" y="850"/>
                  </a:cubicBezTo>
                  <a:cubicBezTo>
                    <a:pt x="1105" y="850"/>
                    <a:pt x="1094" y="0"/>
                    <a:pt x="553"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1"/>
            <p:cNvSpPr/>
            <p:nvPr/>
          </p:nvSpPr>
          <p:spPr>
            <a:xfrm>
              <a:off x="-2760020" y="1166825"/>
              <a:ext cx="35893" cy="27253"/>
            </a:xfrm>
            <a:custGeom>
              <a:avLst/>
              <a:gdLst/>
              <a:ahLst/>
              <a:cxnLst/>
              <a:rect l="l" t="t" r="r" b="b"/>
              <a:pathLst>
                <a:path w="1105" h="839" extrusionOk="0">
                  <a:moveTo>
                    <a:pt x="553" y="0"/>
                  </a:moveTo>
                  <a:cubicBezTo>
                    <a:pt x="1" y="0"/>
                    <a:pt x="1" y="839"/>
                    <a:pt x="553" y="839"/>
                  </a:cubicBezTo>
                  <a:cubicBezTo>
                    <a:pt x="1105" y="839"/>
                    <a:pt x="1105" y="0"/>
                    <a:pt x="553"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1"/>
            <p:cNvSpPr/>
            <p:nvPr/>
          </p:nvSpPr>
          <p:spPr>
            <a:xfrm>
              <a:off x="-5903211" y="2831692"/>
              <a:ext cx="35861" cy="27610"/>
            </a:xfrm>
            <a:custGeom>
              <a:avLst/>
              <a:gdLst/>
              <a:ahLst/>
              <a:cxnLst/>
              <a:rect l="l" t="t" r="r" b="b"/>
              <a:pathLst>
                <a:path w="1104" h="850" extrusionOk="0">
                  <a:moveTo>
                    <a:pt x="552" y="0"/>
                  </a:moveTo>
                  <a:cubicBezTo>
                    <a:pt x="0" y="0"/>
                    <a:pt x="0" y="850"/>
                    <a:pt x="552" y="850"/>
                  </a:cubicBezTo>
                  <a:cubicBezTo>
                    <a:pt x="1104" y="850"/>
                    <a:pt x="1093"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5" name="Google Shape;565;p21"/>
          <p:cNvGrpSpPr/>
          <p:nvPr/>
        </p:nvGrpSpPr>
        <p:grpSpPr>
          <a:xfrm rot="2182154">
            <a:off x="8271915" y="4322262"/>
            <a:ext cx="1092680" cy="1122051"/>
            <a:chOff x="6915152" y="4038195"/>
            <a:chExt cx="958640" cy="984408"/>
          </a:xfrm>
        </p:grpSpPr>
        <p:sp>
          <p:nvSpPr>
            <p:cNvPr id="566" name="Google Shape;566;p21"/>
            <p:cNvSpPr/>
            <p:nvPr/>
          </p:nvSpPr>
          <p:spPr>
            <a:xfrm>
              <a:off x="6915152" y="4038195"/>
              <a:ext cx="958640" cy="984408"/>
            </a:xfrm>
            <a:custGeom>
              <a:avLst/>
              <a:gdLst/>
              <a:ahLst/>
              <a:cxnLst/>
              <a:rect l="l" t="t" r="r" b="b"/>
              <a:pathLst>
                <a:path w="23400" h="24029" extrusionOk="0">
                  <a:moveTo>
                    <a:pt x="0" y="12142"/>
                  </a:moveTo>
                  <a:cubicBezTo>
                    <a:pt x="0" y="7594"/>
                    <a:pt x="2749" y="3488"/>
                    <a:pt x="6954" y="1744"/>
                  </a:cubicBezTo>
                  <a:cubicBezTo>
                    <a:pt x="11159" y="0"/>
                    <a:pt x="16005" y="961"/>
                    <a:pt x="19217" y="4184"/>
                  </a:cubicBezTo>
                  <a:cubicBezTo>
                    <a:pt x="22440" y="7407"/>
                    <a:pt x="23400" y="12241"/>
                    <a:pt x="21656" y="16446"/>
                  </a:cubicBezTo>
                  <a:cubicBezTo>
                    <a:pt x="19923" y="20663"/>
                    <a:pt x="15817" y="23400"/>
                    <a:pt x="11259" y="23400"/>
                  </a:cubicBezTo>
                  <a:cubicBezTo>
                    <a:pt x="5045" y="23400"/>
                    <a:pt x="11" y="18356"/>
                    <a:pt x="0" y="12142"/>
                  </a:cubicBezTo>
                  <a:close/>
                  <a:moveTo>
                    <a:pt x="243" y="12142"/>
                  </a:moveTo>
                  <a:cubicBezTo>
                    <a:pt x="243" y="16601"/>
                    <a:pt x="2925" y="20618"/>
                    <a:pt x="7042" y="22318"/>
                  </a:cubicBezTo>
                  <a:cubicBezTo>
                    <a:pt x="11159" y="24029"/>
                    <a:pt x="15894" y="23080"/>
                    <a:pt x="19051" y="19934"/>
                  </a:cubicBezTo>
                  <a:cubicBezTo>
                    <a:pt x="22197" y="16788"/>
                    <a:pt x="23146" y="12042"/>
                    <a:pt x="21435" y="7925"/>
                  </a:cubicBezTo>
                  <a:cubicBezTo>
                    <a:pt x="19735" y="3819"/>
                    <a:pt x="15718" y="1126"/>
                    <a:pt x="11270" y="1126"/>
                  </a:cubicBezTo>
                  <a:cubicBezTo>
                    <a:pt x="5177" y="1137"/>
                    <a:pt x="254" y="6060"/>
                    <a:pt x="243" y="12142"/>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1"/>
            <p:cNvSpPr/>
            <p:nvPr/>
          </p:nvSpPr>
          <p:spPr>
            <a:xfrm>
              <a:off x="6915152" y="4102391"/>
              <a:ext cx="795876" cy="815786"/>
            </a:xfrm>
            <a:custGeom>
              <a:avLst/>
              <a:gdLst/>
              <a:ahLst/>
              <a:cxnLst/>
              <a:rect l="l" t="t" r="r" b="b"/>
              <a:pathLst>
                <a:path w="19427" h="19913" extrusionOk="0">
                  <a:moveTo>
                    <a:pt x="0" y="10089"/>
                  </a:moveTo>
                  <a:cubicBezTo>
                    <a:pt x="0" y="6303"/>
                    <a:pt x="2274" y="2893"/>
                    <a:pt x="5773" y="1447"/>
                  </a:cubicBezTo>
                  <a:cubicBezTo>
                    <a:pt x="9261" y="1"/>
                    <a:pt x="13290" y="795"/>
                    <a:pt x="15961" y="3478"/>
                  </a:cubicBezTo>
                  <a:cubicBezTo>
                    <a:pt x="18632" y="6149"/>
                    <a:pt x="19426" y="10166"/>
                    <a:pt x="17980" y="13665"/>
                  </a:cubicBezTo>
                  <a:cubicBezTo>
                    <a:pt x="16535" y="17153"/>
                    <a:pt x="13135" y="19427"/>
                    <a:pt x="9349" y="19427"/>
                  </a:cubicBezTo>
                  <a:cubicBezTo>
                    <a:pt x="4195" y="19427"/>
                    <a:pt x="11" y="15244"/>
                    <a:pt x="0" y="10089"/>
                  </a:cubicBezTo>
                  <a:close/>
                  <a:moveTo>
                    <a:pt x="243" y="10089"/>
                  </a:moveTo>
                  <a:cubicBezTo>
                    <a:pt x="243" y="13764"/>
                    <a:pt x="2462" y="17087"/>
                    <a:pt x="5861" y="18500"/>
                  </a:cubicBezTo>
                  <a:cubicBezTo>
                    <a:pt x="9272" y="19912"/>
                    <a:pt x="13190" y="19129"/>
                    <a:pt x="15784" y="16524"/>
                  </a:cubicBezTo>
                  <a:cubicBezTo>
                    <a:pt x="18389" y="13919"/>
                    <a:pt x="19173" y="10001"/>
                    <a:pt x="17760" y="6601"/>
                  </a:cubicBezTo>
                  <a:cubicBezTo>
                    <a:pt x="16358" y="3202"/>
                    <a:pt x="13036" y="983"/>
                    <a:pt x="9349" y="983"/>
                  </a:cubicBezTo>
                  <a:cubicBezTo>
                    <a:pt x="4327" y="983"/>
                    <a:pt x="254" y="5056"/>
                    <a:pt x="243" y="10089"/>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8" name="Google Shape;568;p21"/>
          <p:cNvSpPr/>
          <p:nvPr/>
        </p:nvSpPr>
        <p:spPr>
          <a:xfrm>
            <a:off x="129542" y="254783"/>
            <a:ext cx="441744" cy="569430"/>
          </a:xfrm>
          <a:custGeom>
            <a:avLst/>
            <a:gdLst/>
            <a:ahLst/>
            <a:cxnLst/>
            <a:rect l="l" t="t" r="r" b="b"/>
            <a:pathLst>
              <a:path w="5233" h="6745" extrusionOk="0">
                <a:moveTo>
                  <a:pt x="2617" y="0"/>
                </a:moveTo>
                <a:lnTo>
                  <a:pt x="2617" y="0"/>
                </a:lnTo>
                <a:cubicBezTo>
                  <a:pt x="2617" y="1866"/>
                  <a:pt x="1447" y="3367"/>
                  <a:pt x="1" y="3367"/>
                </a:cubicBezTo>
                <a:lnTo>
                  <a:pt x="1" y="3367"/>
                </a:lnTo>
                <a:cubicBezTo>
                  <a:pt x="1447" y="3367"/>
                  <a:pt x="2617" y="4879"/>
                  <a:pt x="2617" y="6744"/>
                </a:cubicBezTo>
                <a:lnTo>
                  <a:pt x="2617" y="6744"/>
                </a:lnTo>
                <a:cubicBezTo>
                  <a:pt x="2617" y="4879"/>
                  <a:pt x="3787" y="3367"/>
                  <a:pt x="5233" y="3367"/>
                </a:cubicBezTo>
                <a:lnTo>
                  <a:pt x="5233" y="3367"/>
                </a:lnTo>
                <a:cubicBezTo>
                  <a:pt x="3787" y="3367"/>
                  <a:pt x="2617" y="1866"/>
                  <a:pt x="2617" y="0"/>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1"/>
          <p:cNvSpPr/>
          <p:nvPr/>
        </p:nvSpPr>
        <p:spPr>
          <a:xfrm>
            <a:off x="8634635" y="835188"/>
            <a:ext cx="367237" cy="475133"/>
          </a:xfrm>
          <a:custGeom>
            <a:avLst/>
            <a:gdLst/>
            <a:ahLst/>
            <a:cxnLst/>
            <a:rect l="l" t="t" r="r" b="b"/>
            <a:pathLst>
              <a:path w="5222" h="6756" extrusionOk="0">
                <a:moveTo>
                  <a:pt x="2605" y="1"/>
                </a:moveTo>
                <a:lnTo>
                  <a:pt x="2605" y="1"/>
                </a:lnTo>
                <a:cubicBezTo>
                  <a:pt x="2605" y="1866"/>
                  <a:pt x="1435" y="3378"/>
                  <a:pt x="1" y="3378"/>
                </a:cubicBezTo>
                <a:lnTo>
                  <a:pt x="1" y="3378"/>
                </a:lnTo>
                <a:cubicBezTo>
                  <a:pt x="1447" y="3378"/>
                  <a:pt x="2605" y="4890"/>
                  <a:pt x="2605" y="6755"/>
                </a:cubicBezTo>
                <a:lnTo>
                  <a:pt x="2605" y="6755"/>
                </a:lnTo>
                <a:cubicBezTo>
                  <a:pt x="2605" y="4890"/>
                  <a:pt x="3775" y="3378"/>
                  <a:pt x="5221" y="3378"/>
                </a:cubicBezTo>
                <a:lnTo>
                  <a:pt x="5221" y="3378"/>
                </a:lnTo>
                <a:cubicBezTo>
                  <a:pt x="3786" y="3378"/>
                  <a:pt x="2605" y="1866"/>
                  <a:pt x="2605" y="1"/>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1"/>
          <p:cNvSpPr/>
          <p:nvPr/>
        </p:nvSpPr>
        <p:spPr>
          <a:xfrm>
            <a:off x="129553" y="4659022"/>
            <a:ext cx="250395" cy="323950"/>
          </a:xfrm>
          <a:custGeom>
            <a:avLst/>
            <a:gdLst/>
            <a:ahLst/>
            <a:cxnLst/>
            <a:rect l="l" t="t" r="r" b="b"/>
            <a:pathLst>
              <a:path w="5222" h="6756" extrusionOk="0">
                <a:moveTo>
                  <a:pt x="2605" y="1"/>
                </a:moveTo>
                <a:lnTo>
                  <a:pt x="2605" y="1"/>
                </a:lnTo>
                <a:cubicBezTo>
                  <a:pt x="2605" y="1866"/>
                  <a:pt x="1435" y="3378"/>
                  <a:pt x="1" y="3378"/>
                </a:cubicBezTo>
                <a:lnTo>
                  <a:pt x="1" y="3378"/>
                </a:lnTo>
                <a:cubicBezTo>
                  <a:pt x="1447" y="3378"/>
                  <a:pt x="2605" y="4890"/>
                  <a:pt x="2605" y="6755"/>
                </a:cubicBezTo>
                <a:lnTo>
                  <a:pt x="2605" y="6755"/>
                </a:lnTo>
                <a:cubicBezTo>
                  <a:pt x="2605" y="4890"/>
                  <a:pt x="3775" y="3378"/>
                  <a:pt x="5221" y="3378"/>
                </a:cubicBezTo>
                <a:lnTo>
                  <a:pt x="5221" y="3378"/>
                </a:lnTo>
                <a:cubicBezTo>
                  <a:pt x="3786" y="3378"/>
                  <a:pt x="2605" y="1866"/>
                  <a:pt x="2605" y="1"/>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1"/>
          <p:cNvSpPr txBox="1">
            <a:spLocks noGrp="1"/>
          </p:cNvSpPr>
          <p:nvPr>
            <p:ph type="title"/>
          </p:nvPr>
        </p:nvSpPr>
        <p:spPr>
          <a:xfrm>
            <a:off x="5734600" y="2190800"/>
            <a:ext cx="2686200" cy="6675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72" name="Google Shape;572;p21"/>
          <p:cNvSpPr txBox="1">
            <a:spLocks noGrp="1"/>
          </p:cNvSpPr>
          <p:nvPr>
            <p:ph type="subTitle" idx="1"/>
          </p:nvPr>
        </p:nvSpPr>
        <p:spPr>
          <a:xfrm>
            <a:off x="723200" y="1344125"/>
            <a:ext cx="3554100" cy="665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73" name="Google Shape;573;p21"/>
          <p:cNvSpPr txBox="1">
            <a:spLocks noGrp="1"/>
          </p:cNvSpPr>
          <p:nvPr>
            <p:ph type="title" idx="2"/>
          </p:nvPr>
        </p:nvSpPr>
        <p:spPr>
          <a:xfrm>
            <a:off x="5734600" y="1343075"/>
            <a:ext cx="2686200" cy="6675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74" name="Google Shape;574;p21"/>
          <p:cNvSpPr txBox="1">
            <a:spLocks noGrp="1"/>
          </p:cNvSpPr>
          <p:nvPr>
            <p:ph type="subTitle" idx="3"/>
          </p:nvPr>
        </p:nvSpPr>
        <p:spPr>
          <a:xfrm>
            <a:off x="723207" y="2191850"/>
            <a:ext cx="3554100" cy="665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75" name="Google Shape;575;p21"/>
          <p:cNvSpPr txBox="1">
            <a:spLocks noGrp="1"/>
          </p:cNvSpPr>
          <p:nvPr>
            <p:ph type="title" idx="4"/>
          </p:nvPr>
        </p:nvSpPr>
        <p:spPr>
          <a:xfrm>
            <a:off x="5734600" y="3886250"/>
            <a:ext cx="2686200" cy="6675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76" name="Google Shape;576;p21"/>
          <p:cNvSpPr txBox="1">
            <a:spLocks noGrp="1"/>
          </p:cNvSpPr>
          <p:nvPr>
            <p:ph type="subTitle" idx="5"/>
          </p:nvPr>
        </p:nvSpPr>
        <p:spPr>
          <a:xfrm>
            <a:off x="723200" y="3039575"/>
            <a:ext cx="3554100" cy="665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77" name="Google Shape;577;p21"/>
          <p:cNvSpPr txBox="1">
            <a:spLocks noGrp="1"/>
          </p:cNvSpPr>
          <p:nvPr>
            <p:ph type="title" idx="6"/>
          </p:nvPr>
        </p:nvSpPr>
        <p:spPr>
          <a:xfrm>
            <a:off x="5734600" y="3038525"/>
            <a:ext cx="2686200" cy="6675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78" name="Google Shape;578;p21"/>
          <p:cNvSpPr txBox="1">
            <a:spLocks noGrp="1"/>
          </p:cNvSpPr>
          <p:nvPr>
            <p:ph type="subTitle" idx="7"/>
          </p:nvPr>
        </p:nvSpPr>
        <p:spPr>
          <a:xfrm>
            <a:off x="723207" y="3887300"/>
            <a:ext cx="3554100" cy="665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79" name="Google Shape;579;p21"/>
          <p:cNvSpPr txBox="1">
            <a:spLocks noGrp="1"/>
          </p:cNvSpPr>
          <p:nvPr>
            <p:ph type="title" idx="8"/>
          </p:nvPr>
        </p:nvSpPr>
        <p:spPr>
          <a:xfrm>
            <a:off x="713225" y="368825"/>
            <a:ext cx="771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grpSp>
        <p:nvGrpSpPr>
          <p:cNvPr id="39" name="Google Shape;39;p3"/>
          <p:cNvGrpSpPr/>
          <p:nvPr/>
        </p:nvGrpSpPr>
        <p:grpSpPr>
          <a:xfrm>
            <a:off x="318535" y="92331"/>
            <a:ext cx="8744017" cy="5070322"/>
            <a:chOff x="-9051659" y="-809793"/>
            <a:chExt cx="6327533" cy="3669095"/>
          </a:xfrm>
        </p:grpSpPr>
        <p:sp>
          <p:nvSpPr>
            <p:cNvPr id="40" name="Google Shape;40;p3"/>
            <p:cNvSpPr/>
            <p:nvPr/>
          </p:nvSpPr>
          <p:spPr>
            <a:xfrm>
              <a:off x="-5151095" y="-317489"/>
              <a:ext cx="53434" cy="41253"/>
            </a:xfrm>
            <a:custGeom>
              <a:avLst/>
              <a:gdLst/>
              <a:ahLst/>
              <a:cxnLst/>
              <a:rect l="l" t="t" r="r" b="b"/>
              <a:pathLst>
                <a:path w="1645" h="1270" extrusionOk="0">
                  <a:moveTo>
                    <a:pt x="817" y="0"/>
                  </a:moveTo>
                  <a:cubicBezTo>
                    <a:pt x="0" y="0"/>
                    <a:pt x="0" y="1270"/>
                    <a:pt x="817" y="1270"/>
                  </a:cubicBezTo>
                  <a:cubicBezTo>
                    <a:pt x="1645" y="1270"/>
                    <a:pt x="1645" y="0"/>
                    <a:pt x="817"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937915" y="-809793"/>
              <a:ext cx="53466" cy="41253"/>
            </a:xfrm>
            <a:custGeom>
              <a:avLst/>
              <a:gdLst/>
              <a:ahLst/>
              <a:cxnLst/>
              <a:rect l="l" t="t" r="r" b="b"/>
              <a:pathLst>
                <a:path w="1646" h="1270" extrusionOk="0">
                  <a:moveTo>
                    <a:pt x="828" y="1"/>
                  </a:moveTo>
                  <a:cubicBezTo>
                    <a:pt x="12" y="1"/>
                    <a:pt x="1" y="1270"/>
                    <a:pt x="828" y="1270"/>
                  </a:cubicBezTo>
                  <a:cubicBezTo>
                    <a:pt x="1645" y="1270"/>
                    <a:pt x="1645" y="1"/>
                    <a:pt x="828"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8912210" y="176428"/>
              <a:ext cx="53109" cy="41253"/>
            </a:xfrm>
            <a:custGeom>
              <a:avLst/>
              <a:gdLst/>
              <a:ahLst/>
              <a:cxnLst/>
              <a:rect l="l" t="t" r="r" b="b"/>
              <a:pathLst>
                <a:path w="1635" h="1270" extrusionOk="0">
                  <a:moveTo>
                    <a:pt x="818" y="0"/>
                  </a:moveTo>
                  <a:cubicBezTo>
                    <a:pt x="1" y="0"/>
                    <a:pt x="1" y="1270"/>
                    <a:pt x="818" y="1270"/>
                  </a:cubicBezTo>
                  <a:cubicBezTo>
                    <a:pt x="1634" y="1270"/>
                    <a:pt x="1634"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8023771" y="2750215"/>
              <a:ext cx="53076" cy="41253"/>
            </a:xfrm>
            <a:custGeom>
              <a:avLst/>
              <a:gdLst/>
              <a:ahLst/>
              <a:cxnLst/>
              <a:rect l="l" t="t" r="r" b="b"/>
              <a:pathLst>
                <a:path w="1634" h="1270" extrusionOk="0">
                  <a:moveTo>
                    <a:pt x="817" y="0"/>
                  </a:moveTo>
                  <a:cubicBezTo>
                    <a:pt x="0" y="0"/>
                    <a:pt x="0" y="1270"/>
                    <a:pt x="817" y="1270"/>
                  </a:cubicBezTo>
                  <a:cubicBezTo>
                    <a:pt x="1634" y="1270"/>
                    <a:pt x="1634" y="0"/>
                    <a:pt x="817"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8014069" y="-182198"/>
              <a:ext cx="53466" cy="41253"/>
            </a:xfrm>
            <a:custGeom>
              <a:avLst/>
              <a:gdLst/>
              <a:ahLst/>
              <a:cxnLst/>
              <a:rect l="l" t="t" r="r" b="b"/>
              <a:pathLst>
                <a:path w="1646" h="1270" extrusionOk="0">
                  <a:moveTo>
                    <a:pt x="818" y="0"/>
                  </a:moveTo>
                  <a:cubicBezTo>
                    <a:pt x="1" y="0"/>
                    <a:pt x="1" y="1270"/>
                    <a:pt x="818" y="1270"/>
                  </a:cubicBezTo>
                  <a:cubicBezTo>
                    <a:pt x="1634" y="1270"/>
                    <a:pt x="1645"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3520244" y="2670352"/>
              <a:ext cx="53466" cy="41253"/>
            </a:xfrm>
            <a:custGeom>
              <a:avLst/>
              <a:gdLst/>
              <a:ahLst/>
              <a:cxnLst/>
              <a:rect l="l" t="t" r="r" b="b"/>
              <a:pathLst>
                <a:path w="1646" h="1270" extrusionOk="0">
                  <a:moveTo>
                    <a:pt x="818" y="0"/>
                  </a:moveTo>
                  <a:cubicBezTo>
                    <a:pt x="1" y="0"/>
                    <a:pt x="1" y="1270"/>
                    <a:pt x="818" y="1270"/>
                  </a:cubicBezTo>
                  <a:cubicBezTo>
                    <a:pt x="1635" y="1270"/>
                    <a:pt x="1646"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2918068" y="1809436"/>
              <a:ext cx="73486" cy="57264"/>
            </a:xfrm>
            <a:custGeom>
              <a:avLst/>
              <a:gdLst/>
              <a:ahLst/>
              <a:cxnLst/>
              <a:rect l="l" t="t" r="r" b="b"/>
              <a:pathLst>
                <a:path w="1646" h="1282" extrusionOk="0">
                  <a:moveTo>
                    <a:pt x="817" y="1"/>
                  </a:moveTo>
                  <a:cubicBezTo>
                    <a:pt x="0" y="1"/>
                    <a:pt x="0" y="1281"/>
                    <a:pt x="817" y="1281"/>
                  </a:cubicBezTo>
                  <a:cubicBezTo>
                    <a:pt x="1645" y="1281"/>
                    <a:pt x="1645" y="1"/>
                    <a:pt x="817"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3710558" y="-720427"/>
              <a:ext cx="53109" cy="41253"/>
            </a:xfrm>
            <a:custGeom>
              <a:avLst/>
              <a:gdLst/>
              <a:ahLst/>
              <a:cxnLst/>
              <a:rect l="l" t="t" r="r" b="b"/>
              <a:pathLst>
                <a:path w="1635" h="1270" extrusionOk="0">
                  <a:moveTo>
                    <a:pt x="818" y="0"/>
                  </a:moveTo>
                  <a:cubicBezTo>
                    <a:pt x="1" y="0"/>
                    <a:pt x="1" y="1270"/>
                    <a:pt x="818" y="1270"/>
                  </a:cubicBezTo>
                  <a:cubicBezTo>
                    <a:pt x="1634" y="1270"/>
                    <a:pt x="1634"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9042566" y="-401788"/>
              <a:ext cx="35893" cy="27643"/>
            </a:xfrm>
            <a:custGeom>
              <a:avLst/>
              <a:gdLst/>
              <a:ahLst/>
              <a:cxnLst/>
              <a:rect l="l" t="t" r="r" b="b"/>
              <a:pathLst>
                <a:path w="1105" h="851" extrusionOk="0">
                  <a:moveTo>
                    <a:pt x="553" y="1"/>
                  </a:moveTo>
                  <a:cubicBezTo>
                    <a:pt x="1" y="1"/>
                    <a:pt x="1" y="851"/>
                    <a:pt x="553" y="851"/>
                  </a:cubicBezTo>
                  <a:cubicBezTo>
                    <a:pt x="1104" y="851"/>
                    <a:pt x="1093" y="1"/>
                    <a:pt x="553"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5644659" y="233014"/>
              <a:ext cx="35893" cy="27643"/>
            </a:xfrm>
            <a:custGeom>
              <a:avLst/>
              <a:gdLst/>
              <a:ahLst/>
              <a:cxnLst/>
              <a:rect l="l" t="t" r="r" b="b"/>
              <a:pathLst>
                <a:path w="1105" h="851" extrusionOk="0">
                  <a:moveTo>
                    <a:pt x="552" y="0"/>
                  </a:moveTo>
                  <a:cubicBezTo>
                    <a:pt x="1" y="0"/>
                    <a:pt x="1" y="850"/>
                    <a:pt x="552" y="850"/>
                  </a:cubicBezTo>
                  <a:cubicBezTo>
                    <a:pt x="1104" y="850"/>
                    <a:pt x="1104"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6821657" y="462056"/>
              <a:ext cx="35893" cy="27643"/>
            </a:xfrm>
            <a:custGeom>
              <a:avLst/>
              <a:gdLst/>
              <a:ahLst/>
              <a:cxnLst/>
              <a:rect l="l" t="t" r="r" b="b"/>
              <a:pathLst>
                <a:path w="1105" h="851" extrusionOk="0">
                  <a:moveTo>
                    <a:pt x="553" y="1"/>
                  </a:moveTo>
                  <a:cubicBezTo>
                    <a:pt x="1" y="1"/>
                    <a:pt x="1" y="851"/>
                    <a:pt x="553" y="851"/>
                  </a:cubicBezTo>
                  <a:cubicBezTo>
                    <a:pt x="1105" y="851"/>
                    <a:pt x="1094" y="1"/>
                    <a:pt x="553"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9051659" y="2057893"/>
              <a:ext cx="35861" cy="27285"/>
            </a:xfrm>
            <a:custGeom>
              <a:avLst/>
              <a:gdLst/>
              <a:ahLst/>
              <a:cxnLst/>
              <a:rect l="l" t="t" r="r" b="b"/>
              <a:pathLst>
                <a:path w="1104" h="840" extrusionOk="0">
                  <a:moveTo>
                    <a:pt x="552" y="0"/>
                  </a:moveTo>
                  <a:cubicBezTo>
                    <a:pt x="0" y="0"/>
                    <a:pt x="0" y="839"/>
                    <a:pt x="552" y="839"/>
                  </a:cubicBezTo>
                  <a:cubicBezTo>
                    <a:pt x="1104" y="839"/>
                    <a:pt x="1104"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4638255" y="2505509"/>
              <a:ext cx="35893" cy="27643"/>
            </a:xfrm>
            <a:custGeom>
              <a:avLst/>
              <a:gdLst/>
              <a:ahLst/>
              <a:cxnLst/>
              <a:rect l="l" t="t" r="r" b="b"/>
              <a:pathLst>
                <a:path w="1105" h="851" extrusionOk="0">
                  <a:moveTo>
                    <a:pt x="552" y="1"/>
                  </a:moveTo>
                  <a:cubicBezTo>
                    <a:pt x="0" y="1"/>
                    <a:pt x="0" y="851"/>
                    <a:pt x="552" y="851"/>
                  </a:cubicBezTo>
                  <a:cubicBezTo>
                    <a:pt x="1104" y="851"/>
                    <a:pt x="1093" y="1"/>
                    <a:pt x="552"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8041137" y="714698"/>
              <a:ext cx="35893" cy="27643"/>
            </a:xfrm>
            <a:custGeom>
              <a:avLst/>
              <a:gdLst/>
              <a:ahLst/>
              <a:cxnLst/>
              <a:rect l="l" t="t" r="r" b="b"/>
              <a:pathLst>
                <a:path w="1105" h="851" extrusionOk="0">
                  <a:moveTo>
                    <a:pt x="553" y="0"/>
                  </a:moveTo>
                  <a:cubicBezTo>
                    <a:pt x="1" y="0"/>
                    <a:pt x="1" y="850"/>
                    <a:pt x="553" y="850"/>
                  </a:cubicBezTo>
                  <a:cubicBezTo>
                    <a:pt x="1104" y="850"/>
                    <a:pt x="1093" y="0"/>
                    <a:pt x="553"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6610751" y="-201147"/>
              <a:ext cx="35893" cy="27285"/>
            </a:xfrm>
            <a:custGeom>
              <a:avLst/>
              <a:gdLst/>
              <a:ahLst/>
              <a:cxnLst/>
              <a:rect l="l" t="t" r="r" b="b"/>
              <a:pathLst>
                <a:path w="1105" h="840" extrusionOk="0">
                  <a:moveTo>
                    <a:pt x="552" y="1"/>
                  </a:moveTo>
                  <a:cubicBezTo>
                    <a:pt x="1" y="1"/>
                    <a:pt x="1" y="839"/>
                    <a:pt x="552" y="839"/>
                  </a:cubicBezTo>
                  <a:cubicBezTo>
                    <a:pt x="1104" y="839"/>
                    <a:pt x="1093" y="1"/>
                    <a:pt x="552"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2886152" y="-520089"/>
              <a:ext cx="35893" cy="27643"/>
            </a:xfrm>
            <a:custGeom>
              <a:avLst/>
              <a:gdLst/>
              <a:ahLst/>
              <a:cxnLst/>
              <a:rect l="l" t="t" r="r" b="b"/>
              <a:pathLst>
                <a:path w="1105" h="851" extrusionOk="0">
                  <a:moveTo>
                    <a:pt x="552" y="0"/>
                  </a:moveTo>
                  <a:cubicBezTo>
                    <a:pt x="0" y="0"/>
                    <a:pt x="0" y="850"/>
                    <a:pt x="552" y="850"/>
                  </a:cubicBezTo>
                  <a:cubicBezTo>
                    <a:pt x="1104" y="850"/>
                    <a:pt x="1104"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3328646" y="1083504"/>
              <a:ext cx="35893" cy="27643"/>
            </a:xfrm>
            <a:custGeom>
              <a:avLst/>
              <a:gdLst/>
              <a:ahLst/>
              <a:cxnLst/>
              <a:rect l="l" t="t" r="r" b="b"/>
              <a:pathLst>
                <a:path w="1105" h="851" extrusionOk="0">
                  <a:moveTo>
                    <a:pt x="553" y="0"/>
                  </a:moveTo>
                  <a:cubicBezTo>
                    <a:pt x="1" y="0"/>
                    <a:pt x="1" y="850"/>
                    <a:pt x="553" y="850"/>
                  </a:cubicBezTo>
                  <a:cubicBezTo>
                    <a:pt x="1105" y="850"/>
                    <a:pt x="1094" y="0"/>
                    <a:pt x="553"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2760020" y="1166825"/>
              <a:ext cx="35893" cy="27253"/>
            </a:xfrm>
            <a:custGeom>
              <a:avLst/>
              <a:gdLst/>
              <a:ahLst/>
              <a:cxnLst/>
              <a:rect l="l" t="t" r="r" b="b"/>
              <a:pathLst>
                <a:path w="1105" h="839" extrusionOk="0">
                  <a:moveTo>
                    <a:pt x="553" y="0"/>
                  </a:moveTo>
                  <a:cubicBezTo>
                    <a:pt x="1" y="0"/>
                    <a:pt x="1" y="839"/>
                    <a:pt x="553" y="839"/>
                  </a:cubicBezTo>
                  <a:cubicBezTo>
                    <a:pt x="1105" y="839"/>
                    <a:pt x="1105" y="0"/>
                    <a:pt x="553"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5903211" y="2831692"/>
              <a:ext cx="35861" cy="27610"/>
            </a:xfrm>
            <a:custGeom>
              <a:avLst/>
              <a:gdLst/>
              <a:ahLst/>
              <a:cxnLst/>
              <a:rect l="l" t="t" r="r" b="b"/>
              <a:pathLst>
                <a:path w="1104" h="850" extrusionOk="0">
                  <a:moveTo>
                    <a:pt x="552" y="0"/>
                  </a:moveTo>
                  <a:cubicBezTo>
                    <a:pt x="0" y="0"/>
                    <a:pt x="0" y="850"/>
                    <a:pt x="552" y="850"/>
                  </a:cubicBezTo>
                  <a:cubicBezTo>
                    <a:pt x="1104" y="850"/>
                    <a:pt x="1093"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3"/>
          <p:cNvSpPr/>
          <p:nvPr/>
        </p:nvSpPr>
        <p:spPr>
          <a:xfrm>
            <a:off x="424523" y="4358665"/>
            <a:ext cx="234389" cy="303243"/>
          </a:xfrm>
          <a:custGeom>
            <a:avLst/>
            <a:gdLst/>
            <a:ahLst/>
            <a:cxnLst/>
            <a:rect l="l" t="t" r="r" b="b"/>
            <a:pathLst>
              <a:path w="5222" h="6756" extrusionOk="0">
                <a:moveTo>
                  <a:pt x="2617" y="1"/>
                </a:moveTo>
                <a:lnTo>
                  <a:pt x="2617" y="1"/>
                </a:lnTo>
                <a:cubicBezTo>
                  <a:pt x="2617" y="1866"/>
                  <a:pt x="1447" y="3378"/>
                  <a:pt x="1" y="3378"/>
                </a:cubicBezTo>
                <a:lnTo>
                  <a:pt x="1" y="3378"/>
                </a:lnTo>
                <a:cubicBezTo>
                  <a:pt x="1447" y="3378"/>
                  <a:pt x="2617" y="4891"/>
                  <a:pt x="2617" y="6756"/>
                </a:cubicBezTo>
                <a:lnTo>
                  <a:pt x="2617" y="6756"/>
                </a:lnTo>
                <a:cubicBezTo>
                  <a:pt x="2617" y="4891"/>
                  <a:pt x="3787" y="3378"/>
                  <a:pt x="5222" y="3378"/>
                </a:cubicBezTo>
                <a:lnTo>
                  <a:pt x="5222" y="3378"/>
                </a:lnTo>
                <a:cubicBezTo>
                  <a:pt x="3776" y="3378"/>
                  <a:pt x="2617" y="1866"/>
                  <a:pt x="2617" y="1"/>
                </a:cubicBezTo>
                <a:close/>
              </a:path>
            </a:pathLst>
          </a:custGeom>
          <a:gradFill>
            <a:gsLst>
              <a:gs pos="0">
                <a:srgbClr val="B88532"/>
              </a:gs>
              <a:gs pos="9000">
                <a:srgbClr val="C99F4A"/>
              </a:gs>
              <a:gs pos="25000">
                <a:srgbClr val="FCEB8F"/>
              </a:gs>
              <a:gs pos="49000">
                <a:srgbClr val="C29934"/>
              </a:gs>
              <a:gs pos="72000">
                <a:srgbClr val="FCEB8F"/>
              </a:gs>
              <a:gs pos="86000">
                <a:srgbClr val="DAB861"/>
              </a:gs>
              <a:gs pos="100000">
                <a:srgbClr val="B8853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8198915" y="4210138"/>
            <a:ext cx="463975" cy="600287"/>
          </a:xfrm>
          <a:custGeom>
            <a:avLst/>
            <a:gdLst/>
            <a:ahLst/>
            <a:cxnLst/>
            <a:rect l="l" t="t" r="r" b="b"/>
            <a:pathLst>
              <a:path w="5222" h="6756" extrusionOk="0">
                <a:moveTo>
                  <a:pt x="2605" y="1"/>
                </a:moveTo>
                <a:lnTo>
                  <a:pt x="2605" y="1"/>
                </a:lnTo>
                <a:cubicBezTo>
                  <a:pt x="2605" y="1866"/>
                  <a:pt x="1435" y="3378"/>
                  <a:pt x="1" y="3378"/>
                </a:cubicBezTo>
                <a:lnTo>
                  <a:pt x="1" y="3378"/>
                </a:lnTo>
                <a:cubicBezTo>
                  <a:pt x="1447" y="3378"/>
                  <a:pt x="2605" y="4890"/>
                  <a:pt x="2605" y="6755"/>
                </a:cubicBezTo>
                <a:lnTo>
                  <a:pt x="2605" y="6755"/>
                </a:lnTo>
                <a:cubicBezTo>
                  <a:pt x="2605" y="4890"/>
                  <a:pt x="3775" y="3378"/>
                  <a:pt x="5221" y="3378"/>
                </a:cubicBezTo>
                <a:lnTo>
                  <a:pt x="5221" y="3378"/>
                </a:lnTo>
                <a:cubicBezTo>
                  <a:pt x="3786" y="3378"/>
                  <a:pt x="2605" y="1866"/>
                  <a:pt x="2605" y="1"/>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8198927" y="207931"/>
            <a:ext cx="463975" cy="600287"/>
          </a:xfrm>
          <a:custGeom>
            <a:avLst/>
            <a:gdLst/>
            <a:ahLst/>
            <a:cxnLst/>
            <a:rect l="l" t="t" r="r" b="b"/>
            <a:pathLst>
              <a:path w="5222" h="6756" extrusionOk="0">
                <a:moveTo>
                  <a:pt x="2606" y="1"/>
                </a:moveTo>
                <a:lnTo>
                  <a:pt x="2606" y="1"/>
                </a:lnTo>
                <a:cubicBezTo>
                  <a:pt x="2606" y="1866"/>
                  <a:pt x="1436" y="3378"/>
                  <a:pt x="1" y="3378"/>
                </a:cubicBezTo>
                <a:lnTo>
                  <a:pt x="1" y="3378"/>
                </a:lnTo>
                <a:cubicBezTo>
                  <a:pt x="1447" y="3378"/>
                  <a:pt x="2606" y="4890"/>
                  <a:pt x="2606" y="6756"/>
                </a:cubicBezTo>
                <a:lnTo>
                  <a:pt x="2606" y="6756"/>
                </a:lnTo>
                <a:cubicBezTo>
                  <a:pt x="2606" y="4890"/>
                  <a:pt x="3776" y="3378"/>
                  <a:pt x="5222" y="3378"/>
                </a:cubicBezTo>
                <a:lnTo>
                  <a:pt x="5222" y="3378"/>
                </a:lnTo>
                <a:cubicBezTo>
                  <a:pt x="3776" y="3378"/>
                  <a:pt x="2606" y="1866"/>
                  <a:pt x="2606" y="1"/>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txBox="1">
            <a:spLocks noGrp="1"/>
          </p:cNvSpPr>
          <p:nvPr>
            <p:ph type="title"/>
          </p:nvPr>
        </p:nvSpPr>
        <p:spPr>
          <a:xfrm>
            <a:off x="720000" y="2684250"/>
            <a:ext cx="50676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3" name="Google Shape;63;p3"/>
          <p:cNvSpPr txBox="1">
            <a:spLocks noGrp="1"/>
          </p:cNvSpPr>
          <p:nvPr>
            <p:ph type="title" idx="2" hasCustomPrompt="1"/>
          </p:nvPr>
        </p:nvSpPr>
        <p:spPr>
          <a:xfrm>
            <a:off x="6636880" y="1394975"/>
            <a:ext cx="1261200" cy="84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4" name="Google Shape;64;p3"/>
          <p:cNvSpPr txBox="1">
            <a:spLocks noGrp="1"/>
          </p:cNvSpPr>
          <p:nvPr>
            <p:ph type="subTitle" idx="1"/>
          </p:nvPr>
        </p:nvSpPr>
        <p:spPr>
          <a:xfrm>
            <a:off x="720000" y="3589375"/>
            <a:ext cx="5067600" cy="46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7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six columns">
  <p:cSld name="CUSTOM_4">
    <p:spTree>
      <p:nvGrpSpPr>
        <p:cNvPr id="1" name="Shape 580"/>
        <p:cNvGrpSpPr/>
        <p:nvPr/>
      </p:nvGrpSpPr>
      <p:grpSpPr>
        <a:xfrm>
          <a:off x="0" y="0"/>
          <a:ext cx="0" cy="0"/>
          <a:chOff x="0" y="0"/>
          <a:chExt cx="0" cy="0"/>
        </a:xfrm>
      </p:grpSpPr>
      <p:grpSp>
        <p:nvGrpSpPr>
          <p:cNvPr id="581" name="Google Shape;581;p22"/>
          <p:cNvGrpSpPr/>
          <p:nvPr/>
        </p:nvGrpSpPr>
        <p:grpSpPr>
          <a:xfrm>
            <a:off x="69924" y="92331"/>
            <a:ext cx="8992628" cy="5070322"/>
            <a:chOff x="-9231564" y="-809793"/>
            <a:chExt cx="6507438" cy="3669095"/>
          </a:xfrm>
        </p:grpSpPr>
        <p:sp>
          <p:nvSpPr>
            <p:cNvPr id="582" name="Google Shape;582;p22"/>
            <p:cNvSpPr/>
            <p:nvPr/>
          </p:nvSpPr>
          <p:spPr>
            <a:xfrm>
              <a:off x="-9231564" y="895623"/>
              <a:ext cx="53434" cy="41253"/>
            </a:xfrm>
            <a:custGeom>
              <a:avLst/>
              <a:gdLst/>
              <a:ahLst/>
              <a:cxnLst/>
              <a:rect l="l" t="t" r="r" b="b"/>
              <a:pathLst>
                <a:path w="1645" h="1270" extrusionOk="0">
                  <a:moveTo>
                    <a:pt x="817" y="0"/>
                  </a:moveTo>
                  <a:cubicBezTo>
                    <a:pt x="0" y="0"/>
                    <a:pt x="0" y="1270"/>
                    <a:pt x="817" y="1270"/>
                  </a:cubicBezTo>
                  <a:cubicBezTo>
                    <a:pt x="1645" y="1270"/>
                    <a:pt x="1645" y="0"/>
                    <a:pt x="817"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2"/>
            <p:cNvSpPr/>
            <p:nvPr/>
          </p:nvSpPr>
          <p:spPr>
            <a:xfrm>
              <a:off x="-7937915" y="-809793"/>
              <a:ext cx="53466" cy="41253"/>
            </a:xfrm>
            <a:custGeom>
              <a:avLst/>
              <a:gdLst/>
              <a:ahLst/>
              <a:cxnLst/>
              <a:rect l="l" t="t" r="r" b="b"/>
              <a:pathLst>
                <a:path w="1646" h="1270" extrusionOk="0">
                  <a:moveTo>
                    <a:pt x="828" y="1"/>
                  </a:moveTo>
                  <a:cubicBezTo>
                    <a:pt x="12" y="1"/>
                    <a:pt x="1" y="1270"/>
                    <a:pt x="828" y="1270"/>
                  </a:cubicBezTo>
                  <a:cubicBezTo>
                    <a:pt x="1645" y="1270"/>
                    <a:pt x="1645" y="1"/>
                    <a:pt x="828"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2"/>
            <p:cNvSpPr/>
            <p:nvPr/>
          </p:nvSpPr>
          <p:spPr>
            <a:xfrm>
              <a:off x="-8912210" y="176428"/>
              <a:ext cx="53109" cy="41253"/>
            </a:xfrm>
            <a:custGeom>
              <a:avLst/>
              <a:gdLst/>
              <a:ahLst/>
              <a:cxnLst/>
              <a:rect l="l" t="t" r="r" b="b"/>
              <a:pathLst>
                <a:path w="1635" h="1270" extrusionOk="0">
                  <a:moveTo>
                    <a:pt x="818" y="0"/>
                  </a:moveTo>
                  <a:cubicBezTo>
                    <a:pt x="1" y="0"/>
                    <a:pt x="1" y="1270"/>
                    <a:pt x="818" y="1270"/>
                  </a:cubicBezTo>
                  <a:cubicBezTo>
                    <a:pt x="1634" y="1270"/>
                    <a:pt x="1634"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2"/>
            <p:cNvSpPr/>
            <p:nvPr/>
          </p:nvSpPr>
          <p:spPr>
            <a:xfrm>
              <a:off x="-8023771" y="2750215"/>
              <a:ext cx="53076" cy="41253"/>
            </a:xfrm>
            <a:custGeom>
              <a:avLst/>
              <a:gdLst/>
              <a:ahLst/>
              <a:cxnLst/>
              <a:rect l="l" t="t" r="r" b="b"/>
              <a:pathLst>
                <a:path w="1634" h="1270" extrusionOk="0">
                  <a:moveTo>
                    <a:pt x="817" y="0"/>
                  </a:moveTo>
                  <a:cubicBezTo>
                    <a:pt x="0" y="0"/>
                    <a:pt x="0" y="1270"/>
                    <a:pt x="817" y="1270"/>
                  </a:cubicBezTo>
                  <a:cubicBezTo>
                    <a:pt x="1634" y="1270"/>
                    <a:pt x="1634" y="0"/>
                    <a:pt x="817"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2"/>
            <p:cNvSpPr/>
            <p:nvPr/>
          </p:nvSpPr>
          <p:spPr>
            <a:xfrm>
              <a:off x="-6911239" y="2630017"/>
              <a:ext cx="53466" cy="41253"/>
            </a:xfrm>
            <a:custGeom>
              <a:avLst/>
              <a:gdLst/>
              <a:ahLst/>
              <a:cxnLst/>
              <a:rect l="l" t="t" r="r" b="b"/>
              <a:pathLst>
                <a:path w="1646" h="1270" extrusionOk="0">
                  <a:moveTo>
                    <a:pt x="818" y="0"/>
                  </a:moveTo>
                  <a:cubicBezTo>
                    <a:pt x="1" y="0"/>
                    <a:pt x="1" y="1270"/>
                    <a:pt x="818" y="1270"/>
                  </a:cubicBezTo>
                  <a:cubicBezTo>
                    <a:pt x="1634" y="1270"/>
                    <a:pt x="1645"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2"/>
            <p:cNvSpPr/>
            <p:nvPr/>
          </p:nvSpPr>
          <p:spPr>
            <a:xfrm>
              <a:off x="-3520244" y="2670352"/>
              <a:ext cx="53466" cy="41253"/>
            </a:xfrm>
            <a:custGeom>
              <a:avLst/>
              <a:gdLst/>
              <a:ahLst/>
              <a:cxnLst/>
              <a:rect l="l" t="t" r="r" b="b"/>
              <a:pathLst>
                <a:path w="1646" h="1270" extrusionOk="0">
                  <a:moveTo>
                    <a:pt x="818" y="0"/>
                  </a:moveTo>
                  <a:cubicBezTo>
                    <a:pt x="1" y="0"/>
                    <a:pt x="1" y="1270"/>
                    <a:pt x="818" y="1270"/>
                  </a:cubicBezTo>
                  <a:cubicBezTo>
                    <a:pt x="1635" y="1270"/>
                    <a:pt x="1646"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2"/>
            <p:cNvSpPr/>
            <p:nvPr/>
          </p:nvSpPr>
          <p:spPr>
            <a:xfrm>
              <a:off x="-2918068" y="1809436"/>
              <a:ext cx="73486" cy="57264"/>
            </a:xfrm>
            <a:custGeom>
              <a:avLst/>
              <a:gdLst/>
              <a:ahLst/>
              <a:cxnLst/>
              <a:rect l="l" t="t" r="r" b="b"/>
              <a:pathLst>
                <a:path w="1646" h="1282" extrusionOk="0">
                  <a:moveTo>
                    <a:pt x="817" y="1"/>
                  </a:moveTo>
                  <a:cubicBezTo>
                    <a:pt x="0" y="1"/>
                    <a:pt x="0" y="1281"/>
                    <a:pt x="817" y="1281"/>
                  </a:cubicBezTo>
                  <a:cubicBezTo>
                    <a:pt x="1645" y="1281"/>
                    <a:pt x="1645" y="1"/>
                    <a:pt x="817"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2"/>
            <p:cNvSpPr/>
            <p:nvPr/>
          </p:nvSpPr>
          <p:spPr>
            <a:xfrm>
              <a:off x="-3710558" y="-720427"/>
              <a:ext cx="53109" cy="41253"/>
            </a:xfrm>
            <a:custGeom>
              <a:avLst/>
              <a:gdLst/>
              <a:ahLst/>
              <a:cxnLst/>
              <a:rect l="l" t="t" r="r" b="b"/>
              <a:pathLst>
                <a:path w="1635" h="1270" extrusionOk="0">
                  <a:moveTo>
                    <a:pt x="818" y="0"/>
                  </a:moveTo>
                  <a:cubicBezTo>
                    <a:pt x="1" y="0"/>
                    <a:pt x="1" y="1270"/>
                    <a:pt x="818" y="1270"/>
                  </a:cubicBezTo>
                  <a:cubicBezTo>
                    <a:pt x="1634" y="1270"/>
                    <a:pt x="1634"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2"/>
            <p:cNvSpPr/>
            <p:nvPr/>
          </p:nvSpPr>
          <p:spPr>
            <a:xfrm>
              <a:off x="-9042566" y="-401788"/>
              <a:ext cx="35893" cy="27643"/>
            </a:xfrm>
            <a:custGeom>
              <a:avLst/>
              <a:gdLst/>
              <a:ahLst/>
              <a:cxnLst/>
              <a:rect l="l" t="t" r="r" b="b"/>
              <a:pathLst>
                <a:path w="1105" h="851" extrusionOk="0">
                  <a:moveTo>
                    <a:pt x="553" y="1"/>
                  </a:moveTo>
                  <a:cubicBezTo>
                    <a:pt x="1" y="1"/>
                    <a:pt x="1" y="851"/>
                    <a:pt x="553" y="851"/>
                  </a:cubicBezTo>
                  <a:cubicBezTo>
                    <a:pt x="1104" y="851"/>
                    <a:pt x="1093" y="1"/>
                    <a:pt x="553"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2"/>
            <p:cNvSpPr/>
            <p:nvPr/>
          </p:nvSpPr>
          <p:spPr>
            <a:xfrm>
              <a:off x="-4541829" y="-649249"/>
              <a:ext cx="35893" cy="27643"/>
            </a:xfrm>
            <a:custGeom>
              <a:avLst/>
              <a:gdLst/>
              <a:ahLst/>
              <a:cxnLst/>
              <a:rect l="l" t="t" r="r" b="b"/>
              <a:pathLst>
                <a:path w="1105" h="851" extrusionOk="0">
                  <a:moveTo>
                    <a:pt x="552" y="0"/>
                  </a:moveTo>
                  <a:cubicBezTo>
                    <a:pt x="1" y="0"/>
                    <a:pt x="1" y="850"/>
                    <a:pt x="552" y="850"/>
                  </a:cubicBezTo>
                  <a:cubicBezTo>
                    <a:pt x="1104" y="850"/>
                    <a:pt x="1104"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2"/>
            <p:cNvSpPr/>
            <p:nvPr/>
          </p:nvSpPr>
          <p:spPr>
            <a:xfrm>
              <a:off x="-8861891" y="2722857"/>
              <a:ext cx="35893" cy="27643"/>
            </a:xfrm>
            <a:custGeom>
              <a:avLst/>
              <a:gdLst/>
              <a:ahLst/>
              <a:cxnLst/>
              <a:rect l="l" t="t" r="r" b="b"/>
              <a:pathLst>
                <a:path w="1105" h="851" extrusionOk="0">
                  <a:moveTo>
                    <a:pt x="553" y="1"/>
                  </a:moveTo>
                  <a:cubicBezTo>
                    <a:pt x="1" y="1"/>
                    <a:pt x="1" y="851"/>
                    <a:pt x="553" y="851"/>
                  </a:cubicBezTo>
                  <a:cubicBezTo>
                    <a:pt x="1105" y="851"/>
                    <a:pt x="1094" y="1"/>
                    <a:pt x="553"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2"/>
            <p:cNvSpPr/>
            <p:nvPr/>
          </p:nvSpPr>
          <p:spPr>
            <a:xfrm>
              <a:off x="-9051659" y="2057893"/>
              <a:ext cx="35861" cy="27285"/>
            </a:xfrm>
            <a:custGeom>
              <a:avLst/>
              <a:gdLst/>
              <a:ahLst/>
              <a:cxnLst/>
              <a:rect l="l" t="t" r="r" b="b"/>
              <a:pathLst>
                <a:path w="1104" h="840" extrusionOk="0">
                  <a:moveTo>
                    <a:pt x="552" y="0"/>
                  </a:moveTo>
                  <a:cubicBezTo>
                    <a:pt x="0" y="0"/>
                    <a:pt x="0" y="839"/>
                    <a:pt x="552" y="839"/>
                  </a:cubicBezTo>
                  <a:cubicBezTo>
                    <a:pt x="1104" y="839"/>
                    <a:pt x="1104"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2"/>
            <p:cNvSpPr/>
            <p:nvPr/>
          </p:nvSpPr>
          <p:spPr>
            <a:xfrm>
              <a:off x="-8773865" y="-802979"/>
              <a:ext cx="35893" cy="27643"/>
            </a:xfrm>
            <a:custGeom>
              <a:avLst/>
              <a:gdLst/>
              <a:ahLst/>
              <a:cxnLst/>
              <a:rect l="l" t="t" r="r" b="b"/>
              <a:pathLst>
                <a:path w="1105" h="851" extrusionOk="0">
                  <a:moveTo>
                    <a:pt x="552" y="1"/>
                  </a:moveTo>
                  <a:cubicBezTo>
                    <a:pt x="0" y="1"/>
                    <a:pt x="0" y="851"/>
                    <a:pt x="552" y="851"/>
                  </a:cubicBezTo>
                  <a:cubicBezTo>
                    <a:pt x="1104" y="851"/>
                    <a:pt x="1093" y="1"/>
                    <a:pt x="552"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2"/>
            <p:cNvSpPr/>
            <p:nvPr/>
          </p:nvSpPr>
          <p:spPr>
            <a:xfrm>
              <a:off x="-8978542" y="1431537"/>
              <a:ext cx="35893" cy="27643"/>
            </a:xfrm>
            <a:custGeom>
              <a:avLst/>
              <a:gdLst/>
              <a:ahLst/>
              <a:cxnLst/>
              <a:rect l="l" t="t" r="r" b="b"/>
              <a:pathLst>
                <a:path w="1105" h="851" extrusionOk="0">
                  <a:moveTo>
                    <a:pt x="553" y="0"/>
                  </a:moveTo>
                  <a:cubicBezTo>
                    <a:pt x="1" y="0"/>
                    <a:pt x="1" y="850"/>
                    <a:pt x="553" y="850"/>
                  </a:cubicBezTo>
                  <a:cubicBezTo>
                    <a:pt x="1104" y="850"/>
                    <a:pt x="1093" y="0"/>
                    <a:pt x="553"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2"/>
            <p:cNvSpPr/>
            <p:nvPr/>
          </p:nvSpPr>
          <p:spPr>
            <a:xfrm>
              <a:off x="-3412545" y="-146005"/>
              <a:ext cx="35893" cy="27285"/>
            </a:xfrm>
            <a:custGeom>
              <a:avLst/>
              <a:gdLst/>
              <a:ahLst/>
              <a:cxnLst/>
              <a:rect l="l" t="t" r="r" b="b"/>
              <a:pathLst>
                <a:path w="1105" h="840" extrusionOk="0">
                  <a:moveTo>
                    <a:pt x="552" y="1"/>
                  </a:moveTo>
                  <a:cubicBezTo>
                    <a:pt x="1" y="1"/>
                    <a:pt x="1" y="839"/>
                    <a:pt x="552" y="839"/>
                  </a:cubicBezTo>
                  <a:cubicBezTo>
                    <a:pt x="1104" y="839"/>
                    <a:pt x="1093" y="1"/>
                    <a:pt x="552"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2"/>
            <p:cNvSpPr/>
            <p:nvPr/>
          </p:nvSpPr>
          <p:spPr>
            <a:xfrm>
              <a:off x="-2886152" y="-520089"/>
              <a:ext cx="35893" cy="27643"/>
            </a:xfrm>
            <a:custGeom>
              <a:avLst/>
              <a:gdLst/>
              <a:ahLst/>
              <a:cxnLst/>
              <a:rect l="l" t="t" r="r" b="b"/>
              <a:pathLst>
                <a:path w="1105" h="851" extrusionOk="0">
                  <a:moveTo>
                    <a:pt x="552" y="0"/>
                  </a:moveTo>
                  <a:cubicBezTo>
                    <a:pt x="0" y="0"/>
                    <a:pt x="0" y="850"/>
                    <a:pt x="552" y="850"/>
                  </a:cubicBezTo>
                  <a:cubicBezTo>
                    <a:pt x="1104" y="850"/>
                    <a:pt x="1104"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2"/>
            <p:cNvSpPr/>
            <p:nvPr/>
          </p:nvSpPr>
          <p:spPr>
            <a:xfrm>
              <a:off x="-2887514" y="2682606"/>
              <a:ext cx="35893" cy="27643"/>
            </a:xfrm>
            <a:custGeom>
              <a:avLst/>
              <a:gdLst/>
              <a:ahLst/>
              <a:cxnLst/>
              <a:rect l="l" t="t" r="r" b="b"/>
              <a:pathLst>
                <a:path w="1105" h="851" extrusionOk="0">
                  <a:moveTo>
                    <a:pt x="553" y="0"/>
                  </a:moveTo>
                  <a:cubicBezTo>
                    <a:pt x="1" y="0"/>
                    <a:pt x="1" y="850"/>
                    <a:pt x="553" y="850"/>
                  </a:cubicBezTo>
                  <a:cubicBezTo>
                    <a:pt x="1105" y="850"/>
                    <a:pt x="1094" y="0"/>
                    <a:pt x="553"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2"/>
            <p:cNvSpPr/>
            <p:nvPr/>
          </p:nvSpPr>
          <p:spPr>
            <a:xfrm>
              <a:off x="-2760020" y="1166825"/>
              <a:ext cx="35893" cy="27253"/>
            </a:xfrm>
            <a:custGeom>
              <a:avLst/>
              <a:gdLst/>
              <a:ahLst/>
              <a:cxnLst/>
              <a:rect l="l" t="t" r="r" b="b"/>
              <a:pathLst>
                <a:path w="1105" h="839" extrusionOk="0">
                  <a:moveTo>
                    <a:pt x="553" y="0"/>
                  </a:moveTo>
                  <a:cubicBezTo>
                    <a:pt x="1" y="0"/>
                    <a:pt x="1" y="839"/>
                    <a:pt x="553" y="839"/>
                  </a:cubicBezTo>
                  <a:cubicBezTo>
                    <a:pt x="1105" y="839"/>
                    <a:pt x="1105" y="0"/>
                    <a:pt x="553"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2"/>
            <p:cNvSpPr/>
            <p:nvPr/>
          </p:nvSpPr>
          <p:spPr>
            <a:xfrm>
              <a:off x="-5903211" y="2831692"/>
              <a:ext cx="35861" cy="27610"/>
            </a:xfrm>
            <a:custGeom>
              <a:avLst/>
              <a:gdLst/>
              <a:ahLst/>
              <a:cxnLst/>
              <a:rect l="l" t="t" r="r" b="b"/>
              <a:pathLst>
                <a:path w="1104" h="850" extrusionOk="0">
                  <a:moveTo>
                    <a:pt x="552" y="0"/>
                  </a:moveTo>
                  <a:cubicBezTo>
                    <a:pt x="0" y="0"/>
                    <a:pt x="0" y="850"/>
                    <a:pt x="552" y="850"/>
                  </a:cubicBezTo>
                  <a:cubicBezTo>
                    <a:pt x="1104" y="850"/>
                    <a:pt x="1093"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1" name="Google Shape;601;p22"/>
          <p:cNvGrpSpPr/>
          <p:nvPr/>
        </p:nvGrpSpPr>
        <p:grpSpPr>
          <a:xfrm rot="-1773919">
            <a:off x="8236258" y="4676612"/>
            <a:ext cx="1092667" cy="1122039"/>
            <a:chOff x="6915152" y="4038195"/>
            <a:chExt cx="958640" cy="984408"/>
          </a:xfrm>
        </p:grpSpPr>
        <p:sp>
          <p:nvSpPr>
            <p:cNvPr id="602" name="Google Shape;602;p22"/>
            <p:cNvSpPr/>
            <p:nvPr/>
          </p:nvSpPr>
          <p:spPr>
            <a:xfrm>
              <a:off x="6915152" y="4038195"/>
              <a:ext cx="958640" cy="984408"/>
            </a:xfrm>
            <a:custGeom>
              <a:avLst/>
              <a:gdLst/>
              <a:ahLst/>
              <a:cxnLst/>
              <a:rect l="l" t="t" r="r" b="b"/>
              <a:pathLst>
                <a:path w="23400" h="24029" extrusionOk="0">
                  <a:moveTo>
                    <a:pt x="0" y="12142"/>
                  </a:moveTo>
                  <a:cubicBezTo>
                    <a:pt x="0" y="7594"/>
                    <a:pt x="2749" y="3488"/>
                    <a:pt x="6954" y="1744"/>
                  </a:cubicBezTo>
                  <a:cubicBezTo>
                    <a:pt x="11159" y="0"/>
                    <a:pt x="16005" y="961"/>
                    <a:pt x="19217" y="4184"/>
                  </a:cubicBezTo>
                  <a:cubicBezTo>
                    <a:pt x="22440" y="7407"/>
                    <a:pt x="23400" y="12241"/>
                    <a:pt x="21656" y="16446"/>
                  </a:cubicBezTo>
                  <a:cubicBezTo>
                    <a:pt x="19923" y="20663"/>
                    <a:pt x="15817" y="23400"/>
                    <a:pt x="11259" y="23400"/>
                  </a:cubicBezTo>
                  <a:cubicBezTo>
                    <a:pt x="5045" y="23400"/>
                    <a:pt x="11" y="18356"/>
                    <a:pt x="0" y="12142"/>
                  </a:cubicBezTo>
                  <a:close/>
                  <a:moveTo>
                    <a:pt x="243" y="12142"/>
                  </a:moveTo>
                  <a:cubicBezTo>
                    <a:pt x="243" y="16601"/>
                    <a:pt x="2925" y="20618"/>
                    <a:pt x="7042" y="22318"/>
                  </a:cubicBezTo>
                  <a:cubicBezTo>
                    <a:pt x="11159" y="24029"/>
                    <a:pt x="15894" y="23080"/>
                    <a:pt x="19051" y="19934"/>
                  </a:cubicBezTo>
                  <a:cubicBezTo>
                    <a:pt x="22197" y="16788"/>
                    <a:pt x="23146" y="12042"/>
                    <a:pt x="21435" y="7925"/>
                  </a:cubicBezTo>
                  <a:cubicBezTo>
                    <a:pt x="19735" y="3819"/>
                    <a:pt x="15718" y="1126"/>
                    <a:pt x="11270" y="1126"/>
                  </a:cubicBezTo>
                  <a:cubicBezTo>
                    <a:pt x="5177" y="1137"/>
                    <a:pt x="254" y="6060"/>
                    <a:pt x="243" y="12142"/>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2"/>
            <p:cNvSpPr/>
            <p:nvPr/>
          </p:nvSpPr>
          <p:spPr>
            <a:xfrm>
              <a:off x="6915152" y="4102391"/>
              <a:ext cx="795876" cy="815786"/>
            </a:xfrm>
            <a:custGeom>
              <a:avLst/>
              <a:gdLst/>
              <a:ahLst/>
              <a:cxnLst/>
              <a:rect l="l" t="t" r="r" b="b"/>
              <a:pathLst>
                <a:path w="19427" h="19913" extrusionOk="0">
                  <a:moveTo>
                    <a:pt x="0" y="10089"/>
                  </a:moveTo>
                  <a:cubicBezTo>
                    <a:pt x="0" y="6303"/>
                    <a:pt x="2274" y="2893"/>
                    <a:pt x="5773" y="1447"/>
                  </a:cubicBezTo>
                  <a:cubicBezTo>
                    <a:pt x="9261" y="1"/>
                    <a:pt x="13290" y="795"/>
                    <a:pt x="15961" y="3478"/>
                  </a:cubicBezTo>
                  <a:cubicBezTo>
                    <a:pt x="18632" y="6149"/>
                    <a:pt x="19426" y="10166"/>
                    <a:pt x="17980" y="13665"/>
                  </a:cubicBezTo>
                  <a:cubicBezTo>
                    <a:pt x="16535" y="17153"/>
                    <a:pt x="13135" y="19427"/>
                    <a:pt x="9349" y="19427"/>
                  </a:cubicBezTo>
                  <a:cubicBezTo>
                    <a:pt x="4195" y="19427"/>
                    <a:pt x="11" y="15244"/>
                    <a:pt x="0" y="10089"/>
                  </a:cubicBezTo>
                  <a:close/>
                  <a:moveTo>
                    <a:pt x="243" y="10089"/>
                  </a:moveTo>
                  <a:cubicBezTo>
                    <a:pt x="243" y="13764"/>
                    <a:pt x="2462" y="17087"/>
                    <a:pt x="5861" y="18500"/>
                  </a:cubicBezTo>
                  <a:cubicBezTo>
                    <a:pt x="9272" y="19912"/>
                    <a:pt x="13190" y="19129"/>
                    <a:pt x="15784" y="16524"/>
                  </a:cubicBezTo>
                  <a:cubicBezTo>
                    <a:pt x="18389" y="13919"/>
                    <a:pt x="19173" y="10001"/>
                    <a:pt x="17760" y="6601"/>
                  </a:cubicBezTo>
                  <a:cubicBezTo>
                    <a:pt x="16358" y="3202"/>
                    <a:pt x="13036" y="983"/>
                    <a:pt x="9349" y="983"/>
                  </a:cubicBezTo>
                  <a:cubicBezTo>
                    <a:pt x="4327" y="983"/>
                    <a:pt x="254" y="5056"/>
                    <a:pt x="243" y="10089"/>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4" name="Google Shape;604;p22"/>
          <p:cNvSpPr/>
          <p:nvPr/>
        </p:nvSpPr>
        <p:spPr>
          <a:xfrm>
            <a:off x="69917" y="4308283"/>
            <a:ext cx="441744" cy="569430"/>
          </a:xfrm>
          <a:custGeom>
            <a:avLst/>
            <a:gdLst/>
            <a:ahLst/>
            <a:cxnLst/>
            <a:rect l="l" t="t" r="r" b="b"/>
            <a:pathLst>
              <a:path w="5233" h="6745" extrusionOk="0">
                <a:moveTo>
                  <a:pt x="2617" y="0"/>
                </a:moveTo>
                <a:lnTo>
                  <a:pt x="2617" y="0"/>
                </a:lnTo>
                <a:cubicBezTo>
                  <a:pt x="2617" y="1866"/>
                  <a:pt x="1447" y="3367"/>
                  <a:pt x="1" y="3367"/>
                </a:cubicBezTo>
                <a:lnTo>
                  <a:pt x="1" y="3367"/>
                </a:lnTo>
                <a:cubicBezTo>
                  <a:pt x="1447" y="3367"/>
                  <a:pt x="2617" y="4879"/>
                  <a:pt x="2617" y="6744"/>
                </a:cubicBezTo>
                <a:lnTo>
                  <a:pt x="2617" y="6744"/>
                </a:lnTo>
                <a:cubicBezTo>
                  <a:pt x="2617" y="4879"/>
                  <a:pt x="3787" y="3367"/>
                  <a:pt x="5233" y="3367"/>
                </a:cubicBezTo>
                <a:lnTo>
                  <a:pt x="5233" y="3367"/>
                </a:lnTo>
                <a:cubicBezTo>
                  <a:pt x="3787" y="3367"/>
                  <a:pt x="2617" y="1866"/>
                  <a:pt x="2617" y="0"/>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2"/>
          <p:cNvSpPr/>
          <p:nvPr/>
        </p:nvSpPr>
        <p:spPr>
          <a:xfrm>
            <a:off x="8598972" y="249675"/>
            <a:ext cx="367237" cy="475133"/>
          </a:xfrm>
          <a:custGeom>
            <a:avLst/>
            <a:gdLst/>
            <a:ahLst/>
            <a:cxnLst/>
            <a:rect l="l" t="t" r="r" b="b"/>
            <a:pathLst>
              <a:path w="5222" h="6756" extrusionOk="0">
                <a:moveTo>
                  <a:pt x="2605" y="1"/>
                </a:moveTo>
                <a:lnTo>
                  <a:pt x="2605" y="1"/>
                </a:lnTo>
                <a:cubicBezTo>
                  <a:pt x="2605" y="1866"/>
                  <a:pt x="1435" y="3378"/>
                  <a:pt x="1" y="3378"/>
                </a:cubicBezTo>
                <a:lnTo>
                  <a:pt x="1" y="3378"/>
                </a:lnTo>
                <a:cubicBezTo>
                  <a:pt x="1447" y="3378"/>
                  <a:pt x="2605" y="4890"/>
                  <a:pt x="2605" y="6755"/>
                </a:cubicBezTo>
                <a:lnTo>
                  <a:pt x="2605" y="6755"/>
                </a:lnTo>
                <a:cubicBezTo>
                  <a:pt x="2605" y="4890"/>
                  <a:pt x="3775" y="3378"/>
                  <a:pt x="5221" y="3378"/>
                </a:cubicBezTo>
                <a:lnTo>
                  <a:pt x="5221" y="3378"/>
                </a:lnTo>
                <a:cubicBezTo>
                  <a:pt x="3786" y="3378"/>
                  <a:pt x="2605" y="1866"/>
                  <a:pt x="2605" y="1"/>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2"/>
          <p:cNvSpPr/>
          <p:nvPr/>
        </p:nvSpPr>
        <p:spPr>
          <a:xfrm>
            <a:off x="339003" y="2247797"/>
            <a:ext cx="250395" cy="323950"/>
          </a:xfrm>
          <a:custGeom>
            <a:avLst/>
            <a:gdLst/>
            <a:ahLst/>
            <a:cxnLst/>
            <a:rect l="l" t="t" r="r" b="b"/>
            <a:pathLst>
              <a:path w="5222" h="6756" extrusionOk="0">
                <a:moveTo>
                  <a:pt x="2605" y="1"/>
                </a:moveTo>
                <a:lnTo>
                  <a:pt x="2605" y="1"/>
                </a:lnTo>
                <a:cubicBezTo>
                  <a:pt x="2605" y="1866"/>
                  <a:pt x="1435" y="3378"/>
                  <a:pt x="1" y="3378"/>
                </a:cubicBezTo>
                <a:lnTo>
                  <a:pt x="1" y="3378"/>
                </a:lnTo>
                <a:cubicBezTo>
                  <a:pt x="1447" y="3378"/>
                  <a:pt x="2605" y="4890"/>
                  <a:pt x="2605" y="6755"/>
                </a:cubicBezTo>
                <a:lnTo>
                  <a:pt x="2605" y="6755"/>
                </a:lnTo>
                <a:cubicBezTo>
                  <a:pt x="2605" y="4890"/>
                  <a:pt x="3775" y="3378"/>
                  <a:pt x="5221" y="3378"/>
                </a:cubicBezTo>
                <a:lnTo>
                  <a:pt x="5221" y="3378"/>
                </a:lnTo>
                <a:cubicBezTo>
                  <a:pt x="3786" y="3378"/>
                  <a:pt x="2605" y="1866"/>
                  <a:pt x="2605" y="1"/>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2"/>
          <p:cNvSpPr/>
          <p:nvPr/>
        </p:nvSpPr>
        <p:spPr>
          <a:xfrm>
            <a:off x="8598965" y="3146047"/>
            <a:ext cx="250395" cy="323950"/>
          </a:xfrm>
          <a:custGeom>
            <a:avLst/>
            <a:gdLst/>
            <a:ahLst/>
            <a:cxnLst/>
            <a:rect l="l" t="t" r="r" b="b"/>
            <a:pathLst>
              <a:path w="5222" h="6756" extrusionOk="0">
                <a:moveTo>
                  <a:pt x="2605" y="1"/>
                </a:moveTo>
                <a:lnTo>
                  <a:pt x="2605" y="1"/>
                </a:lnTo>
                <a:cubicBezTo>
                  <a:pt x="2605" y="1866"/>
                  <a:pt x="1435" y="3378"/>
                  <a:pt x="1" y="3378"/>
                </a:cubicBezTo>
                <a:lnTo>
                  <a:pt x="1" y="3378"/>
                </a:lnTo>
                <a:cubicBezTo>
                  <a:pt x="1447" y="3378"/>
                  <a:pt x="2605" y="4890"/>
                  <a:pt x="2605" y="6755"/>
                </a:cubicBezTo>
                <a:lnTo>
                  <a:pt x="2605" y="6755"/>
                </a:lnTo>
                <a:cubicBezTo>
                  <a:pt x="2605" y="4890"/>
                  <a:pt x="3775" y="3378"/>
                  <a:pt x="5221" y="3378"/>
                </a:cubicBezTo>
                <a:lnTo>
                  <a:pt x="5221" y="3378"/>
                </a:lnTo>
                <a:cubicBezTo>
                  <a:pt x="3786" y="3378"/>
                  <a:pt x="2605" y="1866"/>
                  <a:pt x="2605" y="1"/>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8" name="Google Shape;608;p22"/>
          <p:cNvGrpSpPr/>
          <p:nvPr/>
        </p:nvGrpSpPr>
        <p:grpSpPr>
          <a:xfrm rot="-1773919">
            <a:off x="-158342" y="-200613"/>
            <a:ext cx="1092667" cy="1122039"/>
            <a:chOff x="6915152" y="4038195"/>
            <a:chExt cx="958640" cy="984408"/>
          </a:xfrm>
        </p:grpSpPr>
        <p:sp>
          <p:nvSpPr>
            <p:cNvPr id="609" name="Google Shape;609;p22"/>
            <p:cNvSpPr/>
            <p:nvPr/>
          </p:nvSpPr>
          <p:spPr>
            <a:xfrm>
              <a:off x="6915152" y="4038195"/>
              <a:ext cx="958640" cy="984408"/>
            </a:xfrm>
            <a:custGeom>
              <a:avLst/>
              <a:gdLst/>
              <a:ahLst/>
              <a:cxnLst/>
              <a:rect l="l" t="t" r="r" b="b"/>
              <a:pathLst>
                <a:path w="23400" h="24029" extrusionOk="0">
                  <a:moveTo>
                    <a:pt x="0" y="12142"/>
                  </a:moveTo>
                  <a:cubicBezTo>
                    <a:pt x="0" y="7594"/>
                    <a:pt x="2749" y="3488"/>
                    <a:pt x="6954" y="1744"/>
                  </a:cubicBezTo>
                  <a:cubicBezTo>
                    <a:pt x="11159" y="0"/>
                    <a:pt x="16005" y="961"/>
                    <a:pt x="19217" y="4184"/>
                  </a:cubicBezTo>
                  <a:cubicBezTo>
                    <a:pt x="22440" y="7407"/>
                    <a:pt x="23400" y="12241"/>
                    <a:pt x="21656" y="16446"/>
                  </a:cubicBezTo>
                  <a:cubicBezTo>
                    <a:pt x="19923" y="20663"/>
                    <a:pt x="15817" y="23400"/>
                    <a:pt x="11259" y="23400"/>
                  </a:cubicBezTo>
                  <a:cubicBezTo>
                    <a:pt x="5045" y="23400"/>
                    <a:pt x="11" y="18356"/>
                    <a:pt x="0" y="12142"/>
                  </a:cubicBezTo>
                  <a:close/>
                  <a:moveTo>
                    <a:pt x="243" y="12142"/>
                  </a:moveTo>
                  <a:cubicBezTo>
                    <a:pt x="243" y="16601"/>
                    <a:pt x="2925" y="20618"/>
                    <a:pt x="7042" y="22318"/>
                  </a:cubicBezTo>
                  <a:cubicBezTo>
                    <a:pt x="11159" y="24029"/>
                    <a:pt x="15894" y="23080"/>
                    <a:pt x="19051" y="19934"/>
                  </a:cubicBezTo>
                  <a:cubicBezTo>
                    <a:pt x="22197" y="16788"/>
                    <a:pt x="23146" y="12042"/>
                    <a:pt x="21435" y="7925"/>
                  </a:cubicBezTo>
                  <a:cubicBezTo>
                    <a:pt x="19735" y="3819"/>
                    <a:pt x="15718" y="1126"/>
                    <a:pt x="11270" y="1126"/>
                  </a:cubicBezTo>
                  <a:cubicBezTo>
                    <a:pt x="5177" y="1137"/>
                    <a:pt x="254" y="6060"/>
                    <a:pt x="243" y="12142"/>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2"/>
            <p:cNvSpPr/>
            <p:nvPr/>
          </p:nvSpPr>
          <p:spPr>
            <a:xfrm>
              <a:off x="6915152" y="4102391"/>
              <a:ext cx="795876" cy="815786"/>
            </a:xfrm>
            <a:custGeom>
              <a:avLst/>
              <a:gdLst/>
              <a:ahLst/>
              <a:cxnLst/>
              <a:rect l="l" t="t" r="r" b="b"/>
              <a:pathLst>
                <a:path w="19427" h="19913" extrusionOk="0">
                  <a:moveTo>
                    <a:pt x="0" y="10089"/>
                  </a:moveTo>
                  <a:cubicBezTo>
                    <a:pt x="0" y="6303"/>
                    <a:pt x="2274" y="2893"/>
                    <a:pt x="5773" y="1447"/>
                  </a:cubicBezTo>
                  <a:cubicBezTo>
                    <a:pt x="9261" y="1"/>
                    <a:pt x="13290" y="795"/>
                    <a:pt x="15961" y="3478"/>
                  </a:cubicBezTo>
                  <a:cubicBezTo>
                    <a:pt x="18632" y="6149"/>
                    <a:pt x="19426" y="10166"/>
                    <a:pt x="17980" y="13665"/>
                  </a:cubicBezTo>
                  <a:cubicBezTo>
                    <a:pt x="16535" y="17153"/>
                    <a:pt x="13135" y="19427"/>
                    <a:pt x="9349" y="19427"/>
                  </a:cubicBezTo>
                  <a:cubicBezTo>
                    <a:pt x="4195" y="19427"/>
                    <a:pt x="11" y="15244"/>
                    <a:pt x="0" y="10089"/>
                  </a:cubicBezTo>
                  <a:close/>
                  <a:moveTo>
                    <a:pt x="243" y="10089"/>
                  </a:moveTo>
                  <a:cubicBezTo>
                    <a:pt x="243" y="13764"/>
                    <a:pt x="2462" y="17087"/>
                    <a:pt x="5861" y="18500"/>
                  </a:cubicBezTo>
                  <a:cubicBezTo>
                    <a:pt x="9272" y="19912"/>
                    <a:pt x="13190" y="19129"/>
                    <a:pt x="15784" y="16524"/>
                  </a:cubicBezTo>
                  <a:cubicBezTo>
                    <a:pt x="18389" y="13919"/>
                    <a:pt x="19173" y="10001"/>
                    <a:pt x="17760" y="6601"/>
                  </a:cubicBezTo>
                  <a:cubicBezTo>
                    <a:pt x="16358" y="3202"/>
                    <a:pt x="13036" y="983"/>
                    <a:pt x="9349" y="983"/>
                  </a:cubicBezTo>
                  <a:cubicBezTo>
                    <a:pt x="4327" y="983"/>
                    <a:pt x="254" y="5056"/>
                    <a:pt x="243" y="10089"/>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1" name="Google Shape;611;p22"/>
          <p:cNvSpPr txBox="1">
            <a:spLocks noGrp="1"/>
          </p:cNvSpPr>
          <p:nvPr>
            <p:ph type="title"/>
          </p:nvPr>
        </p:nvSpPr>
        <p:spPr>
          <a:xfrm>
            <a:off x="948825" y="2046300"/>
            <a:ext cx="1986000" cy="39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12" name="Google Shape;612;p22"/>
          <p:cNvSpPr txBox="1">
            <a:spLocks noGrp="1"/>
          </p:cNvSpPr>
          <p:nvPr>
            <p:ph type="subTitle" idx="1"/>
          </p:nvPr>
        </p:nvSpPr>
        <p:spPr>
          <a:xfrm>
            <a:off x="948825" y="24217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5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13" name="Google Shape;613;p22"/>
          <p:cNvSpPr txBox="1">
            <a:spLocks noGrp="1"/>
          </p:cNvSpPr>
          <p:nvPr>
            <p:ph type="title" idx="2"/>
          </p:nvPr>
        </p:nvSpPr>
        <p:spPr>
          <a:xfrm>
            <a:off x="3578997" y="2046300"/>
            <a:ext cx="1986000" cy="39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14" name="Google Shape;614;p22"/>
          <p:cNvSpPr txBox="1">
            <a:spLocks noGrp="1"/>
          </p:cNvSpPr>
          <p:nvPr>
            <p:ph type="subTitle" idx="3"/>
          </p:nvPr>
        </p:nvSpPr>
        <p:spPr>
          <a:xfrm>
            <a:off x="3578997" y="24217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15" name="Google Shape;615;p22"/>
          <p:cNvSpPr txBox="1">
            <a:spLocks noGrp="1"/>
          </p:cNvSpPr>
          <p:nvPr>
            <p:ph type="title" idx="4"/>
          </p:nvPr>
        </p:nvSpPr>
        <p:spPr>
          <a:xfrm>
            <a:off x="948825" y="3765300"/>
            <a:ext cx="1986000" cy="39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16" name="Google Shape;616;p22"/>
          <p:cNvSpPr txBox="1">
            <a:spLocks noGrp="1"/>
          </p:cNvSpPr>
          <p:nvPr>
            <p:ph type="subTitle" idx="5"/>
          </p:nvPr>
        </p:nvSpPr>
        <p:spPr>
          <a:xfrm>
            <a:off x="948825" y="414092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17" name="Google Shape;617;p22"/>
          <p:cNvSpPr txBox="1">
            <a:spLocks noGrp="1"/>
          </p:cNvSpPr>
          <p:nvPr>
            <p:ph type="title" idx="6"/>
          </p:nvPr>
        </p:nvSpPr>
        <p:spPr>
          <a:xfrm>
            <a:off x="3578997" y="3765300"/>
            <a:ext cx="1986000" cy="39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18" name="Google Shape;618;p22"/>
          <p:cNvSpPr txBox="1">
            <a:spLocks noGrp="1"/>
          </p:cNvSpPr>
          <p:nvPr>
            <p:ph type="subTitle" idx="7"/>
          </p:nvPr>
        </p:nvSpPr>
        <p:spPr>
          <a:xfrm>
            <a:off x="3578997" y="414092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19" name="Google Shape;619;p22"/>
          <p:cNvSpPr txBox="1">
            <a:spLocks noGrp="1"/>
          </p:cNvSpPr>
          <p:nvPr>
            <p:ph type="title" idx="8"/>
          </p:nvPr>
        </p:nvSpPr>
        <p:spPr>
          <a:xfrm>
            <a:off x="6209175" y="2046300"/>
            <a:ext cx="1986000" cy="39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20" name="Google Shape;620;p22"/>
          <p:cNvSpPr txBox="1">
            <a:spLocks noGrp="1"/>
          </p:cNvSpPr>
          <p:nvPr>
            <p:ph type="subTitle" idx="9"/>
          </p:nvPr>
        </p:nvSpPr>
        <p:spPr>
          <a:xfrm>
            <a:off x="6209175" y="24217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21" name="Google Shape;621;p22"/>
          <p:cNvSpPr txBox="1">
            <a:spLocks noGrp="1"/>
          </p:cNvSpPr>
          <p:nvPr>
            <p:ph type="title" idx="13"/>
          </p:nvPr>
        </p:nvSpPr>
        <p:spPr>
          <a:xfrm>
            <a:off x="6209175" y="3765300"/>
            <a:ext cx="1986000" cy="39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22" name="Google Shape;622;p22"/>
          <p:cNvSpPr txBox="1">
            <a:spLocks noGrp="1"/>
          </p:cNvSpPr>
          <p:nvPr>
            <p:ph type="subTitle" idx="14"/>
          </p:nvPr>
        </p:nvSpPr>
        <p:spPr>
          <a:xfrm>
            <a:off x="6209175" y="414092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23" name="Google Shape;623;p22"/>
          <p:cNvSpPr txBox="1">
            <a:spLocks noGrp="1"/>
          </p:cNvSpPr>
          <p:nvPr>
            <p:ph type="title" idx="15"/>
          </p:nvPr>
        </p:nvSpPr>
        <p:spPr>
          <a:xfrm>
            <a:off x="713225" y="368825"/>
            <a:ext cx="771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45" name="Imagen 44"/>
          <p:cNvPicPr>
            <a:picLocks noChangeAspect="1"/>
          </p:cNvPicPr>
          <p:nvPr userDrawn="1"/>
        </p:nvPicPr>
        <p:blipFill>
          <a:blip r:embed="rId2"/>
          <a:stretch>
            <a:fillRect/>
          </a:stretch>
        </p:blipFill>
        <p:spPr>
          <a:xfrm>
            <a:off x="2895883" y="137475"/>
            <a:ext cx="3352242" cy="507577"/>
          </a:xfrm>
          <a:prstGeom prst="rect">
            <a:avLst/>
          </a:prstGeom>
        </p:spPr>
      </p:pic>
      <p:sp>
        <p:nvSpPr>
          <p:cNvPr id="46" name="Rectángulo 45"/>
          <p:cNvSpPr/>
          <p:nvPr userDrawn="1"/>
        </p:nvSpPr>
        <p:spPr>
          <a:xfrm>
            <a:off x="14053" y="358346"/>
            <a:ext cx="2683104" cy="76698"/>
          </a:xfrm>
          <a:prstGeom prst="rect">
            <a:avLst/>
          </a:prstGeom>
          <a:solidFill>
            <a:srgbClr val="E0C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7" name="Rectángulo 46"/>
          <p:cNvSpPr/>
          <p:nvPr userDrawn="1"/>
        </p:nvSpPr>
        <p:spPr>
          <a:xfrm>
            <a:off x="6460896" y="350246"/>
            <a:ext cx="2683104" cy="76698"/>
          </a:xfrm>
          <a:prstGeom prst="rect">
            <a:avLst/>
          </a:prstGeom>
          <a:solidFill>
            <a:srgbClr val="E0C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anks">
  <p:cSld name="CUSTOM">
    <p:spTree>
      <p:nvGrpSpPr>
        <p:cNvPr id="1" name="Shape 624"/>
        <p:cNvGrpSpPr/>
        <p:nvPr/>
      </p:nvGrpSpPr>
      <p:grpSpPr>
        <a:xfrm>
          <a:off x="0" y="0"/>
          <a:ext cx="0" cy="0"/>
          <a:chOff x="0" y="0"/>
          <a:chExt cx="0" cy="0"/>
        </a:xfrm>
      </p:grpSpPr>
      <p:grpSp>
        <p:nvGrpSpPr>
          <p:cNvPr id="626" name="Google Shape;626;p23"/>
          <p:cNvGrpSpPr/>
          <p:nvPr/>
        </p:nvGrpSpPr>
        <p:grpSpPr>
          <a:xfrm>
            <a:off x="69924" y="92331"/>
            <a:ext cx="8992628" cy="4976582"/>
            <a:chOff x="-9231564" y="-809793"/>
            <a:chExt cx="6507438" cy="3601261"/>
          </a:xfrm>
        </p:grpSpPr>
        <p:sp>
          <p:nvSpPr>
            <p:cNvPr id="627" name="Google Shape;627;p23"/>
            <p:cNvSpPr/>
            <p:nvPr/>
          </p:nvSpPr>
          <p:spPr>
            <a:xfrm>
              <a:off x="-9231564" y="895623"/>
              <a:ext cx="53434" cy="41253"/>
            </a:xfrm>
            <a:custGeom>
              <a:avLst/>
              <a:gdLst/>
              <a:ahLst/>
              <a:cxnLst/>
              <a:rect l="l" t="t" r="r" b="b"/>
              <a:pathLst>
                <a:path w="1645" h="1270" extrusionOk="0">
                  <a:moveTo>
                    <a:pt x="817" y="0"/>
                  </a:moveTo>
                  <a:cubicBezTo>
                    <a:pt x="0" y="0"/>
                    <a:pt x="0" y="1270"/>
                    <a:pt x="817" y="1270"/>
                  </a:cubicBezTo>
                  <a:cubicBezTo>
                    <a:pt x="1645" y="1270"/>
                    <a:pt x="1645" y="0"/>
                    <a:pt x="817"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3"/>
            <p:cNvSpPr/>
            <p:nvPr/>
          </p:nvSpPr>
          <p:spPr>
            <a:xfrm>
              <a:off x="-7937915" y="-809793"/>
              <a:ext cx="53466" cy="41253"/>
            </a:xfrm>
            <a:custGeom>
              <a:avLst/>
              <a:gdLst/>
              <a:ahLst/>
              <a:cxnLst/>
              <a:rect l="l" t="t" r="r" b="b"/>
              <a:pathLst>
                <a:path w="1646" h="1270" extrusionOk="0">
                  <a:moveTo>
                    <a:pt x="828" y="1"/>
                  </a:moveTo>
                  <a:cubicBezTo>
                    <a:pt x="12" y="1"/>
                    <a:pt x="1" y="1270"/>
                    <a:pt x="828" y="1270"/>
                  </a:cubicBezTo>
                  <a:cubicBezTo>
                    <a:pt x="1645" y="1270"/>
                    <a:pt x="1645" y="1"/>
                    <a:pt x="828"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3"/>
            <p:cNvSpPr/>
            <p:nvPr/>
          </p:nvSpPr>
          <p:spPr>
            <a:xfrm>
              <a:off x="-8912210" y="176428"/>
              <a:ext cx="53109" cy="41253"/>
            </a:xfrm>
            <a:custGeom>
              <a:avLst/>
              <a:gdLst/>
              <a:ahLst/>
              <a:cxnLst/>
              <a:rect l="l" t="t" r="r" b="b"/>
              <a:pathLst>
                <a:path w="1635" h="1270" extrusionOk="0">
                  <a:moveTo>
                    <a:pt x="818" y="0"/>
                  </a:moveTo>
                  <a:cubicBezTo>
                    <a:pt x="1" y="0"/>
                    <a:pt x="1" y="1270"/>
                    <a:pt x="818" y="1270"/>
                  </a:cubicBezTo>
                  <a:cubicBezTo>
                    <a:pt x="1634" y="1270"/>
                    <a:pt x="1634"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3"/>
            <p:cNvSpPr/>
            <p:nvPr/>
          </p:nvSpPr>
          <p:spPr>
            <a:xfrm>
              <a:off x="-8023771" y="2750215"/>
              <a:ext cx="53076" cy="41253"/>
            </a:xfrm>
            <a:custGeom>
              <a:avLst/>
              <a:gdLst/>
              <a:ahLst/>
              <a:cxnLst/>
              <a:rect l="l" t="t" r="r" b="b"/>
              <a:pathLst>
                <a:path w="1634" h="1270" extrusionOk="0">
                  <a:moveTo>
                    <a:pt x="817" y="0"/>
                  </a:moveTo>
                  <a:cubicBezTo>
                    <a:pt x="0" y="0"/>
                    <a:pt x="0" y="1270"/>
                    <a:pt x="817" y="1270"/>
                  </a:cubicBezTo>
                  <a:cubicBezTo>
                    <a:pt x="1634" y="1270"/>
                    <a:pt x="1634" y="0"/>
                    <a:pt x="817"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3"/>
            <p:cNvSpPr/>
            <p:nvPr/>
          </p:nvSpPr>
          <p:spPr>
            <a:xfrm>
              <a:off x="-5863551" y="755207"/>
              <a:ext cx="53466" cy="41253"/>
            </a:xfrm>
            <a:custGeom>
              <a:avLst/>
              <a:gdLst/>
              <a:ahLst/>
              <a:cxnLst/>
              <a:rect l="l" t="t" r="r" b="b"/>
              <a:pathLst>
                <a:path w="1646" h="1270" extrusionOk="0">
                  <a:moveTo>
                    <a:pt x="818" y="0"/>
                  </a:moveTo>
                  <a:cubicBezTo>
                    <a:pt x="1" y="0"/>
                    <a:pt x="1" y="1270"/>
                    <a:pt x="818" y="1270"/>
                  </a:cubicBezTo>
                  <a:cubicBezTo>
                    <a:pt x="1634" y="1270"/>
                    <a:pt x="1645"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3"/>
            <p:cNvSpPr/>
            <p:nvPr/>
          </p:nvSpPr>
          <p:spPr>
            <a:xfrm>
              <a:off x="-4457649" y="2670352"/>
              <a:ext cx="53466" cy="41253"/>
            </a:xfrm>
            <a:custGeom>
              <a:avLst/>
              <a:gdLst/>
              <a:ahLst/>
              <a:cxnLst/>
              <a:rect l="l" t="t" r="r" b="b"/>
              <a:pathLst>
                <a:path w="1646" h="1270" extrusionOk="0">
                  <a:moveTo>
                    <a:pt x="818" y="0"/>
                  </a:moveTo>
                  <a:cubicBezTo>
                    <a:pt x="1" y="0"/>
                    <a:pt x="1" y="1270"/>
                    <a:pt x="818" y="1270"/>
                  </a:cubicBezTo>
                  <a:cubicBezTo>
                    <a:pt x="1635" y="1270"/>
                    <a:pt x="1646"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3"/>
            <p:cNvSpPr/>
            <p:nvPr/>
          </p:nvSpPr>
          <p:spPr>
            <a:xfrm>
              <a:off x="-2918068" y="1809436"/>
              <a:ext cx="73486" cy="57264"/>
            </a:xfrm>
            <a:custGeom>
              <a:avLst/>
              <a:gdLst/>
              <a:ahLst/>
              <a:cxnLst/>
              <a:rect l="l" t="t" r="r" b="b"/>
              <a:pathLst>
                <a:path w="1646" h="1282" extrusionOk="0">
                  <a:moveTo>
                    <a:pt x="817" y="1"/>
                  </a:moveTo>
                  <a:cubicBezTo>
                    <a:pt x="0" y="1"/>
                    <a:pt x="0" y="1281"/>
                    <a:pt x="817" y="1281"/>
                  </a:cubicBezTo>
                  <a:cubicBezTo>
                    <a:pt x="1645" y="1281"/>
                    <a:pt x="1645" y="1"/>
                    <a:pt x="817"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3"/>
            <p:cNvSpPr/>
            <p:nvPr/>
          </p:nvSpPr>
          <p:spPr>
            <a:xfrm>
              <a:off x="-3710558" y="-720427"/>
              <a:ext cx="53109" cy="41253"/>
            </a:xfrm>
            <a:custGeom>
              <a:avLst/>
              <a:gdLst/>
              <a:ahLst/>
              <a:cxnLst/>
              <a:rect l="l" t="t" r="r" b="b"/>
              <a:pathLst>
                <a:path w="1635" h="1270" extrusionOk="0">
                  <a:moveTo>
                    <a:pt x="818" y="0"/>
                  </a:moveTo>
                  <a:cubicBezTo>
                    <a:pt x="1" y="0"/>
                    <a:pt x="1" y="1270"/>
                    <a:pt x="818" y="1270"/>
                  </a:cubicBezTo>
                  <a:cubicBezTo>
                    <a:pt x="1634" y="1270"/>
                    <a:pt x="1634"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3"/>
            <p:cNvSpPr/>
            <p:nvPr/>
          </p:nvSpPr>
          <p:spPr>
            <a:xfrm>
              <a:off x="-9042566" y="-401788"/>
              <a:ext cx="35893" cy="27643"/>
            </a:xfrm>
            <a:custGeom>
              <a:avLst/>
              <a:gdLst/>
              <a:ahLst/>
              <a:cxnLst/>
              <a:rect l="l" t="t" r="r" b="b"/>
              <a:pathLst>
                <a:path w="1105" h="851" extrusionOk="0">
                  <a:moveTo>
                    <a:pt x="553" y="1"/>
                  </a:moveTo>
                  <a:cubicBezTo>
                    <a:pt x="1" y="1"/>
                    <a:pt x="1" y="851"/>
                    <a:pt x="553" y="851"/>
                  </a:cubicBezTo>
                  <a:cubicBezTo>
                    <a:pt x="1104" y="851"/>
                    <a:pt x="1093" y="1"/>
                    <a:pt x="553"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3"/>
            <p:cNvSpPr/>
            <p:nvPr/>
          </p:nvSpPr>
          <p:spPr>
            <a:xfrm>
              <a:off x="-4614152" y="1267455"/>
              <a:ext cx="53079" cy="40880"/>
            </a:xfrm>
            <a:custGeom>
              <a:avLst/>
              <a:gdLst/>
              <a:ahLst/>
              <a:cxnLst/>
              <a:rect l="l" t="t" r="r" b="b"/>
              <a:pathLst>
                <a:path w="1105" h="851" extrusionOk="0">
                  <a:moveTo>
                    <a:pt x="552" y="0"/>
                  </a:moveTo>
                  <a:cubicBezTo>
                    <a:pt x="1" y="0"/>
                    <a:pt x="1" y="850"/>
                    <a:pt x="552" y="850"/>
                  </a:cubicBezTo>
                  <a:cubicBezTo>
                    <a:pt x="1104" y="850"/>
                    <a:pt x="1104"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3"/>
            <p:cNvSpPr/>
            <p:nvPr/>
          </p:nvSpPr>
          <p:spPr>
            <a:xfrm>
              <a:off x="-8751608" y="1454603"/>
              <a:ext cx="35893" cy="27643"/>
            </a:xfrm>
            <a:custGeom>
              <a:avLst/>
              <a:gdLst/>
              <a:ahLst/>
              <a:cxnLst/>
              <a:rect l="l" t="t" r="r" b="b"/>
              <a:pathLst>
                <a:path w="1105" h="851" extrusionOk="0">
                  <a:moveTo>
                    <a:pt x="553" y="1"/>
                  </a:moveTo>
                  <a:cubicBezTo>
                    <a:pt x="1" y="1"/>
                    <a:pt x="1" y="851"/>
                    <a:pt x="553" y="851"/>
                  </a:cubicBezTo>
                  <a:cubicBezTo>
                    <a:pt x="1105" y="851"/>
                    <a:pt x="1094" y="1"/>
                    <a:pt x="553"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3"/>
            <p:cNvSpPr/>
            <p:nvPr/>
          </p:nvSpPr>
          <p:spPr>
            <a:xfrm>
              <a:off x="-9051659" y="2057893"/>
              <a:ext cx="35861" cy="27285"/>
            </a:xfrm>
            <a:custGeom>
              <a:avLst/>
              <a:gdLst/>
              <a:ahLst/>
              <a:cxnLst/>
              <a:rect l="l" t="t" r="r" b="b"/>
              <a:pathLst>
                <a:path w="1104" h="840" extrusionOk="0">
                  <a:moveTo>
                    <a:pt x="552" y="0"/>
                  </a:moveTo>
                  <a:cubicBezTo>
                    <a:pt x="0" y="0"/>
                    <a:pt x="0" y="839"/>
                    <a:pt x="552" y="839"/>
                  </a:cubicBezTo>
                  <a:cubicBezTo>
                    <a:pt x="1104" y="839"/>
                    <a:pt x="1104"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3"/>
            <p:cNvSpPr/>
            <p:nvPr/>
          </p:nvSpPr>
          <p:spPr>
            <a:xfrm>
              <a:off x="-8773865" y="-802979"/>
              <a:ext cx="35893" cy="27643"/>
            </a:xfrm>
            <a:custGeom>
              <a:avLst/>
              <a:gdLst/>
              <a:ahLst/>
              <a:cxnLst/>
              <a:rect l="l" t="t" r="r" b="b"/>
              <a:pathLst>
                <a:path w="1105" h="851" extrusionOk="0">
                  <a:moveTo>
                    <a:pt x="552" y="1"/>
                  </a:moveTo>
                  <a:cubicBezTo>
                    <a:pt x="0" y="1"/>
                    <a:pt x="0" y="851"/>
                    <a:pt x="552" y="851"/>
                  </a:cubicBezTo>
                  <a:cubicBezTo>
                    <a:pt x="1104" y="851"/>
                    <a:pt x="1093" y="1"/>
                    <a:pt x="552"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3"/>
            <p:cNvSpPr/>
            <p:nvPr/>
          </p:nvSpPr>
          <p:spPr>
            <a:xfrm>
              <a:off x="-5890619" y="-608697"/>
              <a:ext cx="35893" cy="27643"/>
            </a:xfrm>
            <a:custGeom>
              <a:avLst/>
              <a:gdLst/>
              <a:ahLst/>
              <a:cxnLst/>
              <a:rect l="l" t="t" r="r" b="b"/>
              <a:pathLst>
                <a:path w="1105" h="851" extrusionOk="0">
                  <a:moveTo>
                    <a:pt x="553" y="0"/>
                  </a:moveTo>
                  <a:cubicBezTo>
                    <a:pt x="1" y="0"/>
                    <a:pt x="1" y="850"/>
                    <a:pt x="553" y="850"/>
                  </a:cubicBezTo>
                  <a:cubicBezTo>
                    <a:pt x="1104" y="850"/>
                    <a:pt x="1093" y="0"/>
                    <a:pt x="553"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3"/>
            <p:cNvSpPr/>
            <p:nvPr/>
          </p:nvSpPr>
          <p:spPr>
            <a:xfrm>
              <a:off x="-3412545" y="-146005"/>
              <a:ext cx="35893" cy="27285"/>
            </a:xfrm>
            <a:custGeom>
              <a:avLst/>
              <a:gdLst/>
              <a:ahLst/>
              <a:cxnLst/>
              <a:rect l="l" t="t" r="r" b="b"/>
              <a:pathLst>
                <a:path w="1105" h="840" extrusionOk="0">
                  <a:moveTo>
                    <a:pt x="552" y="1"/>
                  </a:moveTo>
                  <a:cubicBezTo>
                    <a:pt x="1" y="1"/>
                    <a:pt x="1" y="839"/>
                    <a:pt x="552" y="839"/>
                  </a:cubicBezTo>
                  <a:cubicBezTo>
                    <a:pt x="1104" y="839"/>
                    <a:pt x="1093" y="1"/>
                    <a:pt x="552"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3"/>
            <p:cNvSpPr/>
            <p:nvPr/>
          </p:nvSpPr>
          <p:spPr>
            <a:xfrm>
              <a:off x="-2886152" y="-740655"/>
              <a:ext cx="35893" cy="27643"/>
            </a:xfrm>
            <a:custGeom>
              <a:avLst/>
              <a:gdLst/>
              <a:ahLst/>
              <a:cxnLst/>
              <a:rect l="l" t="t" r="r" b="b"/>
              <a:pathLst>
                <a:path w="1105" h="851" extrusionOk="0">
                  <a:moveTo>
                    <a:pt x="552" y="0"/>
                  </a:moveTo>
                  <a:cubicBezTo>
                    <a:pt x="0" y="0"/>
                    <a:pt x="0" y="850"/>
                    <a:pt x="552" y="850"/>
                  </a:cubicBezTo>
                  <a:cubicBezTo>
                    <a:pt x="1104" y="850"/>
                    <a:pt x="1104"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3"/>
            <p:cNvSpPr/>
            <p:nvPr/>
          </p:nvSpPr>
          <p:spPr>
            <a:xfrm>
              <a:off x="-3328646" y="1083504"/>
              <a:ext cx="35893" cy="27643"/>
            </a:xfrm>
            <a:custGeom>
              <a:avLst/>
              <a:gdLst/>
              <a:ahLst/>
              <a:cxnLst/>
              <a:rect l="l" t="t" r="r" b="b"/>
              <a:pathLst>
                <a:path w="1105" h="851" extrusionOk="0">
                  <a:moveTo>
                    <a:pt x="553" y="0"/>
                  </a:moveTo>
                  <a:cubicBezTo>
                    <a:pt x="1" y="0"/>
                    <a:pt x="1" y="850"/>
                    <a:pt x="553" y="850"/>
                  </a:cubicBezTo>
                  <a:cubicBezTo>
                    <a:pt x="1105" y="850"/>
                    <a:pt x="1094" y="0"/>
                    <a:pt x="553"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3"/>
            <p:cNvSpPr/>
            <p:nvPr/>
          </p:nvSpPr>
          <p:spPr>
            <a:xfrm>
              <a:off x="-2760020" y="1166825"/>
              <a:ext cx="35893" cy="27253"/>
            </a:xfrm>
            <a:custGeom>
              <a:avLst/>
              <a:gdLst/>
              <a:ahLst/>
              <a:cxnLst/>
              <a:rect l="l" t="t" r="r" b="b"/>
              <a:pathLst>
                <a:path w="1105" h="839" extrusionOk="0">
                  <a:moveTo>
                    <a:pt x="553" y="0"/>
                  </a:moveTo>
                  <a:cubicBezTo>
                    <a:pt x="1" y="0"/>
                    <a:pt x="1" y="839"/>
                    <a:pt x="553" y="839"/>
                  </a:cubicBezTo>
                  <a:cubicBezTo>
                    <a:pt x="1105" y="839"/>
                    <a:pt x="1105" y="0"/>
                    <a:pt x="553"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3"/>
            <p:cNvSpPr/>
            <p:nvPr/>
          </p:nvSpPr>
          <p:spPr>
            <a:xfrm>
              <a:off x="-5903211" y="2611126"/>
              <a:ext cx="35861" cy="27610"/>
            </a:xfrm>
            <a:custGeom>
              <a:avLst/>
              <a:gdLst/>
              <a:ahLst/>
              <a:cxnLst/>
              <a:rect l="l" t="t" r="r" b="b"/>
              <a:pathLst>
                <a:path w="1104" h="850" extrusionOk="0">
                  <a:moveTo>
                    <a:pt x="552" y="0"/>
                  </a:moveTo>
                  <a:cubicBezTo>
                    <a:pt x="0" y="0"/>
                    <a:pt x="0" y="850"/>
                    <a:pt x="552" y="850"/>
                  </a:cubicBezTo>
                  <a:cubicBezTo>
                    <a:pt x="1104" y="850"/>
                    <a:pt x="1093"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6" name="Google Shape;646;p23"/>
          <p:cNvGrpSpPr/>
          <p:nvPr/>
        </p:nvGrpSpPr>
        <p:grpSpPr>
          <a:xfrm rot="2385206">
            <a:off x="4156537" y="4419413"/>
            <a:ext cx="1092680" cy="1122051"/>
            <a:chOff x="6915152" y="4038195"/>
            <a:chExt cx="958640" cy="984408"/>
          </a:xfrm>
        </p:grpSpPr>
        <p:sp>
          <p:nvSpPr>
            <p:cNvPr id="647" name="Google Shape;647;p23"/>
            <p:cNvSpPr/>
            <p:nvPr/>
          </p:nvSpPr>
          <p:spPr>
            <a:xfrm>
              <a:off x="6915152" y="4038195"/>
              <a:ext cx="958640" cy="984408"/>
            </a:xfrm>
            <a:custGeom>
              <a:avLst/>
              <a:gdLst/>
              <a:ahLst/>
              <a:cxnLst/>
              <a:rect l="l" t="t" r="r" b="b"/>
              <a:pathLst>
                <a:path w="23400" h="24029" extrusionOk="0">
                  <a:moveTo>
                    <a:pt x="0" y="12142"/>
                  </a:moveTo>
                  <a:cubicBezTo>
                    <a:pt x="0" y="7594"/>
                    <a:pt x="2749" y="3488"/>
                    <a:pt x="6954" y="1744"/>
                  </a:cubicBezTo>
                  <a:cubicBezTo>
                    <a:pt x="11159" y="0"/>
                    <a:pt x="16005" y="961"/>
                    <a:pt x="19217" y="4184"/>
                  </a:cubicBezTo>
                  <a:cubicBezTo>
                    <a:pt x="22440" y="7407"/>
                    <a:pt x="23400" y="12241"/>
                    <a:pt x="21656" y="16446"/>
                  </a:cubicBezTo>
                  <a:cubicBezTo>
                    <a:pt x="19923" y="20663"/>
                    <a:pt x="15817" y="23400"/>
                    <a:pt x="11259" y="23400"/>
                  </a:cubicBezTo>
                  <a:cubicBezTo>
                    <a:pt x="5045" y="23400"/>
                    <a:pt x="11" y="18356"/>
                    <a:pt x="0" y="12142"/>
                  </a:cubicBezTo>
                  <a:close/>
                  <a:moveTo>
                    <a:pt x="243" y="12142"/>
                  </a:moveTo>
                  <a:cubicBezTo>
                    <a:pt x="243" y="16601"/>
                    <a:pt x="2925" y="20618"/>
                    <a:pt x="7042" y="22318"/>
                  </a:cubicBezTo>
                  <a:cubicBezTo>
                    <a:pt x="11159" y="24029"/>
                    <a:pt x="15894" y="23080"/>
                    <a:pt x="19051" y="19934"/>
                  </a:cubicBezTo>
                  <a:cubicBezTo>
                    <a:pt x="22197" y="16788"/>
                    <a:pt x="23146" y="12042"/>
                    <a:pt x="21435" y="7925"/>
                  </a:cubicBezTo>
                  <a:cubicBezTo>
                    <a:pt x="19735" y="3819"/>
                    <a:pt x="15718" y="1126"/>
                    <a:pt x="11270" y="1126"/>
                  </a:cubicBezTo>
                  <a:cubicBezTo>
                    <a:pt x="5177" y="1137"/>
                    <a:pt x="254" y="6060"/>
                    <a:pt x="243" y="12142"/>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3"/>
            <p:cNvSpPr/>
            <p:nvPr/>
          </p:nvSpPr>
          <p:spPr>
            <a:xfrm>
              <a:off x="6915152" y="4102391"/>
              <a:ext cx="795876" cy="815786"/>
            </a:xfrm>
            <a:custGeom>
              <a:avLst/>
              <a:gdLst/>
              <a:ahLst/>
              <a:cxnLst/>
              <a:rect l="l" t="t" r="r" b="b"/>
              <a:pathLst>
                <a:path w="19427" h="19913" extrusionOk="0">
                  <a:moveTo>
                    <a:pt x="0" y="10089"/>
                  </a:moveTo>
                  <a:cubicBezTo>
                    <a:pt x="0" y="6303"/>
                    <a:pt x="2274" y="2893"/>
                    <a:pt x="5773" y="1447"/>
                  </a:cubicBezTo>
                  <a:cubicBezTo>
                    <a:pt x="9261" y="1"/>
                    <a:pt x="13290" y="795"/>
                    <a:pt x="15961" y="3478"/>
                  </a:cubicBezTo>
                  <a:cubicBezTo>
                    <a:pt x="18632" y="6149"/>
                    <a:pt x="19426" y="10166"/>
                    <a:pt x="17980" y="13665"/>
                  </a:cubicBezTo>
                  <a:cubicBezTo>
                    <a:pt x="16535" y="17153"/>
                    <a:pt x="13135" y="19427"/>
                    <a:pt x="9349" y="19427"/>
                  </a:cubicBezTo>
                  <a:cubicBezTo>
                    <a:pt x="4195" y="19427"/>
                    <a:pt x="11" y="15244"/>
                    <a:pt x="0" y="10089"/>
                  </a:cubicBezTo>
                  <a:close/>
                  <a:moveTo>
                    <a:pt x="243" y="10089"/>
                  </a:moveTo>
                  <a:cubicBezTo>
                    <a:pt x="243" y="13764"/>
                    <a:pt x="2462" y="17087"/>
                    <a:pt x="5861" y="18500"/>
                  </a:cubicBezTo>
                  <a:cubicBezTo>
                    <a:pt x="9272" y="19912"/>
                    <a:pt x="13190" y="19129"/>
                    <a:pt x="15784" y="16524"/>
                  </a:cubicBezTo>
                  <a:cubicBezTo>
                    <a:pt x="18389" y="13919"/>
                    <a:pt x="19173" y="10001"/>
                    <a:pt x="17760" y="6601"/>
                  </a:cubicBezTo>
                  <a:cubicBezTo>
                    <a:pt x="16358" y="3202"/>
                    <a:pt x="13036" y="983"/>
                    <a:pt x="9349" y="983"/>
                  </a:cubicBezTo>
                  <a:cubicBezTo>
                    <a:pt x="4327" y="983"/>
                    <a:pt x="254" y="5056"/>
                    <a:pt x="243" y="10089"/>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9" name="Google Shape;649;p23"/>
          <p:cNvSpPr/>
          <p:nvPr/>
        </p:nvSpPr>
        <p:spPr>
          <a:xfrm>
            <a:off x="262598" y="4507190"/>
            <a:ext cx="234389" cy="303243"/>
          </a:xfrm>
          <a:custGeom>
            <a:avLst/>
            <a:gdLst/>
            <a:ahLst/>
            <a:cxnLst/>
            <a:rect l="l" t="t" r="r" b="b"/>
            <a:pathLst>
              <a:path w="5222" h="6756" extrusionOk="0">
                <a:moveTo>
                  <a:pt x="2617" y="1"/>
                </a:moveTo>
                <a:lnTo>
                  <a:pt x="2617" y="1"/>
                </a:lnTo>
                <a:cubicBezTo>
                  <a:pt x="2617" y="1866"/>
                  <a:pt x="1447" y="3378"/>
                  <a:pt x="1" y="3378"/>
                </a:cubicBezTo>
                <a:lnTo>
                  <a:pt x="1" y="3378"/>
                </a:lnTo>
                <a:cubicBezTo>
                  <a:pt x="1447" y="3378"/>
                  <a:pt x="2617" y="4891"/>
                  <a:pt x="2617" y="6756"/>
                </a:cubicBezTo>
                <a:lnTo>
                  <a:pt x="2617" y="6756"/>
                </a:lnTo>
                <a:cubicBezTo>
                  <a:pt x="2617" y="4891"/>
                  <a:pt x="3787" y="3378"/>
                  <a:pt x="5222" y="3378"/>
                </a:cubicBezTo>
                <a:lnTo>
                  <a:pt x="5222" y="3378"/>
                </a:lnTo>
                <a:cubicBezTo>
                  <a:pt x="3776" y="3378"/>
                  <a:pt x="2617" y="1866"/>
                  <a:pt x="2617" y="1"/>
                </a:cubicBezTo>
                <a:close/>
              </a:path>
            </a:pathLst>
          </a:custGeom>
          <a:gradFill>
            <a:gsLst>
              <a:gs pos="0">
                <a:srgbClr val="B88532"/>
              </a:gs>
              <a:gs pos="9000">
                <a:srgbClr val="C99F4A"/>
              </a:gs>
              <a:gs pos="25000">
                <a:srgbClr val="FCEB8F"/>
              </a:gs>
              <a:gs pos="49000">
                <a:srgbClr val="C29934"/>
              </a:gs>
              <a:gs pos="72000">
                <a:srgbClr val="FCEB8F"/>
              </a:gs>
              <a:gs pos="86000">
                <a:srgbClr val="DAB861"/>
              </a:gs>
              <a:gs pos="100000">
                <a:srgbClr val="B8853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3"/>
          <p:cNvSpPr txBox="1">
            <a:spLocks noGrp="1"/>
          </p:cNvSpPr>
          <p:nvPr>
            <p:ph type="ctrTitle"/>
          </p:nvPr>
        </p:nvSpPr>
        <p:spPr>
          <a:xfrm>
            <a:off x="714375" y="571500"/>
            <a:ext cx="3895800" cy="1195800"/>
          </a:xfrm>
          <a:prstGeom prst="rect">
            <a:avLst/>
          </a:prstGeom>
        </p:spPr>
        <p:txBody>
          <a:bodyPr spcFirstLastPara="1" wrap="square" lIns="91425" tIns="91425" rIns="91425" bIns="91425" anchor="b" anchorCtr="0">
            <a:noAutofit/>
          </a:bodyPr>
          <a:lstStyle>
            <a:lvl1pPr lvl="0" rtl="0">
              <a:lnSpc>
                <a:spcPct val="90000"/>
              </a:lnSpc>
              <a:spcBef>
                <a:spcPts val="0"/>
              </a:spcBef>
              <a:spcAft>
                <a:spcPts val="0"/>
              </a:spcAft>
              <a:buSzPts val="5200"/>
              <a:buNone/>
              <a:defRPr sz="6500">
                <a:latin typeface="Playfair Display"/>
                <a:ea typeface="Playfair Display"/>
                <a:cs typeface="Playfair Display"/>
                <a:sym typeface="Playfair Display"/>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51" name="Google Shape;651;p23"/>
          <p:cNvSpPr txBox="1">
            <a:spLocks noGrp="1"/>
          </p:cNvSpPr>
          <p:nvPr>
            <p:ph type="subTitle" idx="1"/>
          </p:nvPr>
        </p:nvSpPr>
        <p:spPr>
          <a:xfrm>
            <a:off x="714200" y="1778050"/>
            <a:ext cx="3895800" cy="128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700">
                <a:solidFill>
                  <a:srgbClr val="644C2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p:cSld name="CUSTOM_11">
    <p:spTree>
      <p:nvGrpSpPr>
        <p:cNvPr id="1" name="Shape 652"/>
        <p:cNvGrpSpPr/>
        <p:nvPr/>
      </p:nvGrpSpPr>
      <p:grpSpPr>
        <a:xfrm>
          <a:off x="0" y="0"/>
          <a:ext cx="0" cy="0"/>
          <a:chOff x="0" y="0"/>
          <a:chExt cx="0" cy="0"/>
        </a:xfrm>
      </p:grpSpPr>
      <p:grpSp>
        <p:nvGrpSpPr>
          <p:cNvPr id="653" name="Google Shape;653;p24"/>
          <p:cNvGrpSpPr/>
          <p:nvPr/>
        </p:nvGrpSpPr>
        <p:grpSpPr>
          <a:xfrm rot="10800000" flipH="1">
            <a:off x="69924" y="130585"/>
            <a:ext cx="8992628" cy="5070322"/>
            <a:chOff x="-9231564" y="-809793"/>
            <a:chExt cx="6507438" cy="3669095"/>
          </a:xfrm>
        </p:grpSpPr>
        <p:sp>
          <p:nvSpPr>
            <p:cNvPr id="654" name="Google Shape;654;p24"/>
            <p:cNvSpPr/>
            <p:nvPr/>
          </p:nvSpPr>
          <p:spPr>
            <a:xfrm>
              <a:off x="-9231564" y="895623"/>
              <a:ext cx="53434" cy="41253"/>
            </a:xfrm>
            <a:custGeom>
              <a:avLst/>
              <a:gdLst/>
              <a:ahLst/>
              <a:cxnLst/>
              <a:rect l="l" t="t" r="r" b="b"/>
              <a:pathLst>
                <a:path w="1645" h="1270" extrusionOk="0">
                  <a:moveTo>
                    <a:pt x="817" y="0"/>
                  </a:moveTo>
                  <a:cubicBezTo>
                    <a:pt x="0" y="0"/>
                    <a:pt x="0" y="1270"/>
                    <a:pt x="817" y="1270"/>
                  </a:cubicBezTo>
                  <a:cubicBezTo>
                    <a:pt x="1645" y="1270"/>
                    <a:pt x="1645" y="0"/>
                    <a:pt x="817"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4"/>
            <p:cNvSpPr/>
            <p:nvPr/>
          </p:nvSpPr>
          <p:spPr>
            <a:xfrm>
              <a:off x="-7937915" y="-809793"/>
              <a:ext cx="53466" cy="41253"/>
            </a:xfrm>
            <a:custGeom>
              <a:avLst/>
              <a:gdLst/>
              <a:ahLst/>
              <a:cxnLst/>
              <a:rect l="l" t="t" r="r" b="b"/>
              <a:pathLst>
                <a:path w="1646" h="1270" extrusionOk="0">
                  <a:moveTo>
                    <a:pt x="828" y="1"/>
                  </a:moveTo>
                  <a:cubicBezTo>
                    <a:pt x="12" y="1"/>
                    <a:pt x="1" y="1270"/>
                    <a:pt x="828" y="1270"/>
                  </a:cubicBezTo>
                  <a:cubicBezTo>
                    <a:pt x="1645" y="1270"/>
                    <a:pt x="1645" y="1"/>
                    <a:pt x="828"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4"/>
            <p:cNvSpPr/>
            <p:nvPr/>
          </p:nvSpPr>
          <p:spPr>
            <a:xfrm>
              <a:off x="-8912210" y="176428"/>
              <a:ext cx="53109" cy="41253"/>
            </a:xfrm>
            <a:custGeom>
              <a:avLst/>
              <a:gdLst/>
              <a:ahLst/>
              <a:cxnLst/>
              <a:rect l="l" t="t" r="r" b="b"/>
              <a:pathLst>
                <a:path w="1635" h="1270" extrusionOk="0">
                  <a:moveTo>
                    <a:pt x="818" y="0"/>
                  </a:moveTo>
                  <a:cubicBezTo>
                    <a:pt x="1" y="0"/>
                    <a:pt x="1" y="1270"/>
                    <a:pt x="818" y="1270"/>
                  </a:cubicBezTo>
                  <a:cubicBezTo>
                    <a:pt x="1634" y="1270"/>
                    <a:pt x="1634"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4"/>
            <p:cNvSpPr/>
            <p:nvPr/>
          </p:nvSpPr>
          <p:spPr>
            <a:xfrm>
              <a:off x="-8023771" y="2750215"/>
              <a:ext cx="53076" cy="41253"/>
            </a:xfrm>
            <a:custGeom>
              <a:avLst/>
              <a:gdLst/>
              <a:ahLst/>
              <a:cxnLst/>
              <a:rect l="l" t="t" r="r" b="b"/>
              <a:pathLst>
                <a:path w="1634" h="1270" extrusionOk="0">
                  <a:moveTo>
                    <a:pt x="817" y="0"/>
                  </a:moveTo>
                  <a:cubicBezTo>
                    <a:pt x="0" y="0"/>
                    <a:pt x="0" y="1270"/>
                    <a:pt x="817" y="1270"/>
                  </a:cubicBezTo>
                  <a:cubicBezTo>
                    <a:pt x="1634" y="1270"/>
                    <a:pt x="1634" y="0"/>
                    <a:pt x="817"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4"/>
            <p:cNvSpPr/>
            <p:nvPr/>
          </p:nvSpPr>
          <p:spPr>
            <a:xfrm>
              <a:off x="-6911239" y="2630017"/>
              <a:ext cx="53466" cy="41253"/>
            </a:xfrm>
            <a:custGeom>
              <a:avLst/>
              <a:gdLst/>
              <a:ahLst/>
              <a:cxnLst/>
              <a:rect l="l" t="t" r="r" b="b"/>
              <a:pathLst>
                <a:path w="1646" h="1270" extrusionOk="0">
                  <a:moveTo>
                    <a:pt x="818" y="0"/>
                  </a:moveTo>
                  <a:cubicBezTo>
                    <a:pt x="1" y="0"/>
                    <a:pt x="1" y="1270"/>
                    <a:pt x="818" y="1270"/>
                  </a:cubicBezTo>
                  <a:cubicBezTo>
                    <a:pt x="1634" y="1270"/>
                    <a:pt x="1645"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4"/>
            <p:cNvSpPr/>
            <p:nvPr/>
          </p:nvSpPr>
          <p:spPr>
            <a:xfrm>
              <a:off x="-3520244" y="2670352"/>
              <a:ext cx="53466" cy="41253"/>
            </a:xfrm>
            <a:custGeom>
              <a:avLst/>
              <a:gdLst/>
              <a:ahLst/>
              <a:cxnLst/>
              <a:rect l="l" t="t" r="r" b="b"/>
              <a:pathLst>
                <a:path w="1646" h="1270" extrusionOk="0">
                  <a:moveTo>
                    <a:pt x="818" y="0"/>
                  </a:moveTo>
                  <a:cubicBezTo>
                    <a:pt x="1" y="0"/>
                    <a:pt x="1" y="1270"/>
                    <a:pt x="818" y="1270"/>
                  </a:cubicBezTo>
                  <a:cubicBezTo>
                    <a:pt x="1635" y="1270"/>
                    <a:pt x="1646"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4"/>
            <p:cNvSpPr/>
            <p:nvPr/>
          </p:nvSpPr>
          <p:spPr>
            <a:xfrm>
              <a:off x="-2918068" y="1809436"/>
              <a:ext cx="73486" cy="57264"/>
            </a:xfrm>
            <a:custGeom>
              <a:avLst/>
              <a:gdLst/>
              <a:ahLst/>
              <a:cxnLst/>
              <a:rect l="l" t="t" r="r" b="b"/>
              <a:pathLst>
                <a:path w="1646" h="1282" extrusionOk="0">
                  <a:moveTo>
                    <a:pt x="817" y="1"/>
                  </a:moveTo>
                  <a:cubicBezTo>
                    <a:pt x="0" y="1"/>
                    <a:pt x="0" y="1281"/>
                    <a:pt x="817" y="1281"/>
                  </a:cubicBezTo>
                  <a:cubicBezTo>
                    <a:pt x="1645" y="1281"/>
                    <a:pt x="1645" y="1"/>
                    <a:pt x="817"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4"/>
            <p:cNvSpPr/>
            <p:nvPr/>
          </p:nvSpPr>
          <p:spPr>
            <a:xfrm>
              <a:off x="-3710558" y="-720427"/>
              <a:ext cx="53109" cy="41253"/>
            </a:xfrm>
            <a:custGeom>
              <a:avLst/>
              <a:gdLst/>
              <a:ahLst/>
              <a:cxnLst/>
              <a:rect l="l" t="t" r="r" b="b"/>
              <a:pathLst>
                <a:path w="1635" h="1270" extrusionOk="0">
                  <a:moveTo>
                    <a:pt x="818" y="0"/>
                  </a:moveTo>
                  <a:cubicBezTo>
                    <a:pt x="1" y="0"/>
                    <a:pt x="1" y="1270"/>
                    <a:pt x="818" y="1270"/>
                  </a:cubicBezTo>
                  <a:cubicBezTo>
                    <a:pt x="1634" y="1270"/>
                    <a:pt x="1634"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4"/>
            <p:cNvSpPr/>
            <p:nvPr/>
          </p:nvSpPr>
          <p:spPr>
            <a:xfrm>
              <a:off x="-9042566" y="-401788"/>
              <a:ext cx="35893" cy="27643"/>
            </a:xfrm>
            <a:custGeom>
              <a:avLst/>
              <a:gdLst/>
              <a:ahLst/>
              <a:cxnLst/>
              <a:rect l="l" t="t" r="r" b="b"/>
              <a:pathLst>
                <a:path w="1105" h="851" extrusionOk="0">
                  <a:moveTo>
                    <a:pt x="553" y="1"/>
                  </a:moveTo>
                  <a:cubicBezTo>
                    <a:pt x="1" y="1"/>
                    <a:pt x="1" y="851"/>
                    <a:pt x="553" y="851"/>
                  </a:cubicBezTo>
                  <a:cubicBezTo>
                    <a:pt x="1104" y="851"/>
                    <a:pt x="1093" y="1"/>
                    <a:pt x="553"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4"/>
            <p:cNvSpPr/>
            <p:nvPr/>
          </p:nvSpPr>
          <p:spPr>
            <a:xfrm>
              <a:off x="-4541829" y="-649249"/>
              <a:ext cx="35893" cy="27643"/>
            </a:xfrm>
            <a:custGeom>
              <a:avLst/>
              <a:gdLst/>
              <a:ahLst/>
              <a:cxnLst/>
              <a:rect l="l" t="t" r="r" b="b"/>
              <a:pathLst>
                <a:path w="1105" h="851" extrusionOk="0">
                  <a:moveTo>
                    <a:pt x="552" y="0"/>
                  </a:moveTo>
                  <a:cubicBezTo>
                    <a:pt x="1" y="0"/>
                    <a:pt x="1" y="850"/>
                    <a:pt x="552" y="850"/>
                  </a:cubicBezTo>
                  <a:cubicBezTo>
                    <a:pt x="1104" y="850"/>
                    <a:pt x="1104"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4"/>
            <p:cNvSpPr/>
            <p:nvPr/>
          </p:nvSpPr>
          <p:spPr>
            <a:xfrm>
              <a:off x="-8861891" y="2722857"/>
              <a:ext cx="35893" cy="27643"/>
            </a:xfrm>
            <a:custGeom>
              <a:avLst/>
              <a:gdLst/>
              <a:ahLst/>
              <a:cxnLst/>
              <a:rect l="l" t="t" r="r" b="b"/>
              <a:pathLst>
                <a:path w="1105" h="851" extrusionOk="0">
                  <a:moveTo>
                    <a:pt x="553" y="1"/>
                  </a:moveTo>
                  <a:cubicBezTo>
                    <a:pt x="1" y="1"/>
                    <a:pt x="1" y="851"/>
                    <a:pt x="553" y="851"/>
                  </a:cubicBezTo>
                  <a:cubicBezTo>
                    <a:pt x="1105" y="851"/>
                    <a:pt x="1094" y="1"/>
                    <a:pt x="553"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4"/>
            <p:cNvSpPr/>
            <p:nvPr/>
          </p:nvSpPr>
          <p:spPr>
            <a:xfrm>
              <a:off x="-9051659" y="2057893"/>
              <a:ext cx="35861" cy="27285"/>
            </a:xfrm>
            <a:custGeom>
              <a:avLst/>
              <a:gdLst/>
              <a:ahLst/>
              <a:cxnLst/>
              <a:rect l="l" t="t" r="r" b="b"/>
              <a:pathLst>
                <a:path w="1104" h="840" extrusionOk="0">
                  <a:moveTo>
                    <a:pt x="552" y="0"/>
                  </a:moveTo>
                  <a:cubicBezTo>
                    <a:pt x="0" y="0"/>
                    <a:pt x="0" y="839"/>
                    <a:pt x="552" y="839"/>
                  </a:cubicBezTo>
                  <a:cubicBezTo>
                    <a:pt x="1104" y="839"/>
                    <a:pt x="1104"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4"/>
            <p:cNvSpPr/>
            <p:nvPr/>
          </p:nvSpPr>
          <p:spPr>
            <a:xfrm>
              <a:off x="-8773865" y="-802979"/>
              <a:ext cx="35893" cy="27643"/>
            </a:xfrm>
            <a:custGeom>
              <a:avLst/>
              <a:gdLst/>
              <a:ahLst/>
              <a:cxnLst/>
              <a:rect l="l" t="t" r="r" b="b"/>
              <a:pathLst>
                <a:path w="1105" h="851" extrusionOk="0">
                  <a:moveTo>
                    <a:pt x="552" y="1"/>
                  </a:moveTo>
                  <a:cubicBezTo>
                    <a:pt x="0" y="1"/>
                    <a:pt x="0" y="851"/>
                    <a:pt x="552" y="851"/>
                  </a:cubicBezTo>
                  <a:cubicBezTo>
                    <a:pt x="1104" y="851"/>
                    <a:pt x="1093" y="1"/>
                    <a:pt x="552"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4"/>
            <p:cNvSpPr/>
            <p:nvPr/>
          </p:nvSpPr>
          <p:spPr>
            <a:xfrm>
              <a:off x="-8978542" y="1431537"/>
              <a:ext cx="35893" cy="27643"/>
            </a:xfrm>
            <a:custGeom>
              <a:avLst/>
              <a:gdLst/>
              <a:ahLst/>
              <a:cxnLst/>
              <a:rect l="l" t="t" r="r" b="b"/>
              <a:pathLst>
                <a:path w="1105" h="851" extrusionOk="0">
                  <a:moveTo>
                    <a:pt x="553" y="0"/>
                  </a:moveTo>
                  <a:cubicBezTo>
                    <a:pt x="1" y="0"/>
                    <a:pt x="1" y="850"/>
                    <a:pt x="553" y="850"/>
                  </a:cubicBezTo>
                  <a:cubicBezTo>
                    <a:pt x="1104" y="850"/>
                    <a:pt x="1093" y="0"/>
                    <a:pt x="553"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4"/>
            <p:cNvSpPr/>
            <p:nvPr/>
          </p:nvSpPr>
          <p:spPr>
            <a:xfrm>
              <a:off x="-3412545" y="-146005"/>
              <a:ext cx="35893" cy="27285"/>
            </a:xfrm>
            <a:custGeom>
              <a:avLst/>
              <a:gdLst/>
              <a:ahLst/>
              <a:cxnLst/>
              <a:rect l="l" t="t" r="r" b="b"/>
              <a:pathLst>
                <a:path w="1105" h="840" extrusionOk="0">
                  <a:moveTo>
                    <a:pt x="552" y="1"/>
                  </a:moveTo>
                  <a:cubicBezTo>
                    <a:pt x="1" y="1"/>
                    <a:pt x="1" y="839"/>
                    <a:pt x="552" y="839"/>
                  </a:cubicBezTo>
                  <a:cubicBezTo>
                    <a:pt x="1104" y="839"/>
                    <a:pt x="1093" y="1"/>
                    <a:pt x="552"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4"/>
            <p:cNvSpPr/>
            <p:nvPr/>
          </p:nvSpPr>
          <p:spPr>
            <a:xfrm>
              <a:off x="-2886152" y="-520089"/>
              <a:ext cx="35893" cy="27643"/>
            </a:xfrm>
            <a:custGeom>
              <a:avLst/>
              <a:gdLst/>
              <a:ahLst/>
              <a:cxnLst/>
              <a:rect l="l" t="t" r="r" b="b"/>
              <a:pathLst>
                <a:path w="1105" h="851" extrusionOk="0">
                  <a:moveTo>
                    <a:pt x="552" y="0"/>
                  </a:moveTo>
                  <a:cubicBezTo>
                    <a:pt x="0" y="0"/>
                    <a:pt x="0" y="850"/>
                    <a:pt x="552" y="850"/>
                  </a:cubicBezTo>
                  <a:cubicBezTo>
                    <a:pt x="1104" y="850"/>
                    <a:pt x="1104"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4"/>
            <p:cNvSpPr/>
            <p:nvPr/>
          </p:nvSpPr>
          <p:spPr>
            <a:xfrm>
              <a:off x="-2887514" y="2682606"/>
              <a:ext cx="35893" cy="27643"/>
            </a:xfrm>
            <a:custGeom>
              <a:avLst/>
              <a:gdLst/>
              <a:ahLst/>
              <a:cxnLst/>
              <a:rect l="l" t="t" r="r" b="b"/>
              <a:pathLst>
                <a:path w="1105" h="851" extrusionOk="0">
                  <a:moveTo>
                    <a:pt x="553" y="0"/>
                  </a:moveTo>
                  <a:cubicBezTo>
                    <a:pt x="1" y="0"/>
                    <a:pt x="1" y="850"/>
                    <a:pt x="553" y="850"/>
                  </a:cubicBezTo>
                  <a:cubicBezTo>
                    <a:pt x="1105" y="850"/>
                    <a:pt x="1094" y="0"/>
                    <a:pt x="553"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4"/>
            <p:cNvSpPr/>
            <p:nvPr/>
          </p:nvSpPr>
          <p:spPr>
            <a:xfrm>
              <a:off x="-2760020" y="1166825"/>
              <a:ext cx="35893" cy="27253"/>
            </a:xfrm>
            <a:custGeom>
              <a:avLst/>
              <a:gdLst/>
              <a:ahLst/>
              <a:cxnLst/>
              <a:rect l="l" t="t" r="r" b="b"/>
              <a:pathLst>
                <a:path w="1105" h="839" extrusionOk="0">
                  <a:moveTo>
                    <a:pt x="553" y="0"/>
                  </a:moveTo>
                  <a:cubicBezTo>
                    <a:pt x="1" y="0"/>
                    <a:pt x="1" y="839"/>
                    <a:pt x="553" y="839"/>
                  </a:cubicBezTo>
                  <a:cubicBezTo>
                    <a:pt x="1105" y="839"/>
                    <a:pt x="1105" y="0"/>
                    <a:pt x="553"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4"/>
            <p:cNvSpPr/>
            <p:nvPr/>
          </p:nvSpPr>
          <p:spPr>
            <a:xfrm>
              <a:off x="-5903211" y="2831692"/>
              <a:ext cx="35861" cy="27610"/>
            </a:xfrm>
            <a:custGeom>
              <a:avLst/>
              <a:gdLst/>
              <a:ahLst/>
              <a:cxnLst/>
              <a:rect l="l" t="t" r="r" b="b"/>
              <a:pathLst>
                <a:path w="1104" h="850" extrusionOk="0">
                  <a:moveTo>
                    <a:pt x="552" y="0"/>
                  </a:moveTo>
                  <a:cubicBezTo>
                    <a:pt x="0" y="0"/>
                    <a:pt x="0" y="850"/>
                    <a:pt x="552" y="850"/>
                  </a:cubicBezTo>
                  <a:cubicBezTo>
                    <a:pt x="1104" y="850"/>
                    <a:pt x="1093"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3" name="Google Shape;673;p24"/>
          <p:cNvGrpSpPr/>
          <p:nvPr/>
        </p:nvGrpSpPr>
        <p:grpSpPr>
          <a:xfrm rot="-9026081" flipH="1">
            <a:off x="8236258" y="-505413"/>
            <a:ext cx="1092667" cy="1122039"/>
            <a:chOff x="6915152" y="4038195"/>
            <a:chExt cx="958640" cy="984408"/>
          </a:xfrm>
        </p:grpSpPr>
        <p:sp>
          <p:nvSpPr>
            <p:cNvPr id="674" name="Google Shape;674;p24"/>
            <p:cNvSpPr/>
            <p:nvPr/>
          </p:nvSpPr>
          <p:spPr>
            <a:xfrm>
              <a:off x="6915152" y="4038195"/>
              <a:ext cx="958640" cy="984408"/>
            </a:xfrm>
            <a:custGeom>
              <a:avLst/>
              <a:gdLst/>
              <a:ahLst/>
              <a:cxnLst/>
              <a:rect l="l" t="t" r="r" b="b"/>
              <a:pathLst>
                <a:path w="23400" h="24029" extrusionOk="0">
                  <a:moveTo>
                    <a:pt x="0" y="12142"/>
                  </a:moveTo>
                  <a:cubicBezTo>
                    <a:pt x="0" y="7594"/>
                    <a:pt x="2749" y="3488"/>
                    <a:pt x="6954" y="1744"/>
                  </a:cubicBezTo>
                  <a:cubicBezTo>
                    <a:pt x="11159" y="0"/>
                    <a:pt x="16005" y="961"/>
                    <a:pt x="19217" y="4184"/>
                  </a:cubicBezTo>
                  <a:cubicBezTo>
                    <a:pt x="22440" y="7407"/>
                    <a:pt x="23400" y="12241"/>
                    <a:pt x="21656" y="16446"/>
                  </a:cubicBezTo>
                  <a:cubicBezTo>
                    <a:pt x="19923" y="20663"/>
                    <a:pt x="15817" y="23400"/>
                    <a:pt x="11259" y="23400"/>
                  </a:cubicBezTo>
                  <a:cubicBezTo>
                    <a:pt x="5045" y="23400"/>
                    <a:pt x="11" y="18356"/>
                    <a:pt x="0" y="12142"/>
                  </a:cubicBezTo>
                  <a:close/>
                  <a:moveTo>
                    <a:pt x="243" y="12142"/>
                  </a:moveTo>
                  <a:cubicBezTo>
                    <a:pt x="243" y="16601"/>
                    <a:pt x="2925" y="20618"/>
                    <a:pt x="7042" y="22318"/>
                  </a:cubicBezTo>
                  <a:cubicBezTo>
                    <a:pt x="11159" y="24029"/>
                    <a:pt x="15894" y="23080"/>
                    <a:pt x="19051" y="19934"/>
                  </a:cubicBezTo>
                  <a:cubicBezTo>
                    <a:pt x="22197" y="16788"/>
                    <a:pt x="23146" y="12042"/>
                    <a:pt x="21435" y="7925"/>
                  </a:cubicBezTo>
                  <a:cubicBezTo>
                    <a:pt x="19735" y="3819"/>
                    <a:pt x="15718" y="1126"/>
                    <a:pt x="11270" y="1126"/>
                  </a:cubicBezTo>
                  <a:cubicBezTo>
                    <a:pt x="5177" y="1137"/>
                    <a:pt x="254" y="6060"/>
                    <a:pt x="243" y="12142"/>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4"/>
            <p:cNvSpPr/>
            <p:nvPr/>
          </p:nvSpPr>
          <p:spPr>
            <a:xfrm>
              <a:off x="6915152" y="4102391"/>
              <a:ext cx="795876" cy="815786"/>
            </a:xfrm>
            <a:custGeom>
              <a:avLst/>
              <a:gdLst/>
              <a:ahLst/>
              <a:cxnLst/>
              <a:rect l="l" t="t" r="r" b="b"/>
              <a:pathLst>
                <a:path w="19427" h="19913" extrusionOk="0">
                  <a:moveTo>
                    <a:pt x="0" y="10089"/>
                  </a:moveTo>
                  <a:cubicBezTo>
                    <a:pt x="0" y="6303"/>
                    <a:pt x="2274" y="2893"/>
                    <a:pt x="5773" y="1447"/>
                  </a:cubicBezTo>
                  <a:cubicBezTo>
                    <a:pt x="9261" y="1"/>
                    <a:pt x="13290" y="795"/>
                    <a:pt x="15961" y="3478"/>
                  </a:cubicBezTo>
                  <a:cubicBezTo>
                    <a:pt x="18632" y="6149"/>
                    <a:pt x="19426" y="10166"/>
                    <a:pt x="17980" y="13665"/>
                  </a:cubicBezTo>
                  <a:cubicBezTo>
                    <a:pt x="16535" y="17153"/>
                    <a:pt x="13135" y="19427"/>
                    <a:pt x="9349" y="19427"/>
                  </a:cubicBezTo>
                  <a:cubicBezTo>
                    <a:pt x="4195" y="19427"/>
                    <a:pt x="11" y="15244"/>
                    <a:pt x="0" y="10089"/>
                  </a:cubicBezTo>
                  <a:close/>
                  <a:moveTo>
                    <a:pt x="243" y="10089"/>
                  </a:moveTo>
                  <a:cubicBezTo>
                    <a:pt x="243" y="13764"/>
                    <a:pt x="2462" y="17087"/>
                    <a:pt x="5861" y="18500"/>
                  </a:cubicBezTo>
                  <a:cubicBezTo>
                    <a:pt x="9272" y="19912"/>
                    <a:pt x="13190" y="19129"/>
                    <a:pt x="15784" y="16524"/>
                  </a:cubicBezTo>
                  <a:cubicBezTo>
                    <a:pt x="18389" y="13919"/>
                    <a:pt x="19173" y="10001"/>
                    <a:pt x="17760" y="6601"/>
                  </a:cubicBezTo>
                  <a:cubicBezTo>
                    <a:pt x="16358" y="3202"/>
                    <a:pt x="13036" y="983"/>
                    <a:pt x="9349" y="983"/>
                  </a:cubicBezTo>
                  <a:cubicBezTo>
                    <a:pt x="4327" y="983"/>
                    <a:pt x="254" y="5056"/>
                    <a:pt x="243" y="10089"/>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6" name="Google Shape;676;p24"/>
          <p:cNvSpPr/>
          <p:nvPr/>
        </p:nvSpPr>
        <p:spPr>
          <a:xfrm rot="10800000" flipH="1">
            <a:off x="69917" y="415526"/>
            <a:ext cx="441744" cy="569430"/>
          </a:xfrm>
          <a:custGeom>
            <a:avLst/>
            <a:gdLst/>
            <a:ahLst/>
            <a:cxnLst/>
            <a:rect l="l" t="t" r="r" b="b"/>
            <a:pathLst>
              <a:path w="5233" h="6745" extrusionOk="0">
                <a:moveTo>
                  <a:pt x="2617" y="0"/>
                </a:moveTo>
                <a:lnTo>
                  <a:pt x="2617" y="0"/>
                </a:lnTo>
                <a:cubicBezTo>
                  <a:pt x="2617" y="1866"/>
                  <a:pt x="1447" y="3367"/>
                  <a:pt x="1" y="3367"/>
                </a:cubicBezTo>
                <a:lnTo>
                  <a:pt x="1" y="3367"/>
                </a:lnTo>
                <a:cubicBezTo>
                  <a:pt x="1447" y="3367"/>
                  <a:pt x="2617" y="4879"/>
                  <a:pt x="2617" y="6744"/>
                </a:cubicBezTo>
                <a:lnTo>
                  <a:pt x="2617" y="6744"/>
                </a:lnTo>
                <a:cubicBezTo>
                  <a:pt x="2617" y="4879"/>
                  <a:pt x="3787" y="3367"/>
                  <a:pt x="5233" y="3367"/>
                </a:cubicBezTo>
                <a:lnTo>
                  <a:pt x="5233" y="3367"/>
                </a:lnTo>
                <a:cubicBezTo>
                  <a:pt x="3787" y="3367"/>
                  <a:pt x="2617" y="1866"/>
                  <a:pt x="2617" y="0"/>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4"/>
          <p:cNvSpPr/>
          <p:nvPr/>
        </p:nvSpPr>
        <p:spPr>
          <a:xfrm rot="10800000" flipH="1">
            <a:off x="8598972" y="4568431"/>
            <a:ext cx="367237" cy="475133"/>
          </a:xfrm>
          <a:custGeom>
            <a:avLst/>
            <a:gdLst/>
            <a:ahLst/>
            <a:cxnLst/>
            <a:rect l="l" t="t" r="r" b="b"/>
            <a:pathLst>
              <a:path w="5222" h="6756" extrusionOk="0">
                <a:moveTo>
                  <a:pt x="2605" y="1"/>
                </a:moveTo>
                <a:lnTo>
                  <a:pt x="2605" y="1"/>
                </a:lnTo>
                <a:cubicBezTo>
                  <a:pt x="2605" y="1866"/>
                  <a:pt x="1435" y="3378"/>
                  <a:pt x="1" y="3378"/>
                </a:cubicBezTo>
                <a:lnTo>
                  <a:pt x="1" y="3378"/>
                </a:lnTo>
                <a:cubicBezTo>
                  <a:pt x="1447" y="3378"/>
                  <a:pt x="2605" y="4890"/>
                  <a:pt x="2605" y="6755"/>
                </a:cubicBezTo>
                <a:lnTo>
                  <a:pt x="2605" y="6755"/>
                </a:lnTo>
                <a:cubicBezTo>
                  <a:pt x="2605" y="4890"/>
                  <a:pt x="3775" y="3378"/>
                  <a:pt x="5221" y="3378"/>
                </a:cubicBezTo>
                <a:lnTo>
                  <a:pt x="5221" y="3378"/>
                </a:lnTo>
                <a:cubicBezTo>
                  <a:pt x="3786" y="3378"/>
                  <a:pt x="2605" y="1866"/>
                  <a:pt x="2605" y="1"/>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4"/>
          <p:cNvSpPr/>
          <p:nvPr/>
        </p:nvSpPr>
        <p:spPr>
          <a:xfrm rot="10800000" flipH="1">
            <a:off x="339003" y="2721491"/>
            <a:ext cx="250395" cy="323950"/>
          </a:xfrm>
          <a:custGeom>
            <a:avLst/>
            <a:gdLst/>
            <a:ahLst/>
            <a:cxnLst/>
            <a:rect l="l" t="t" r="r" b="b"/>
            <a:pathLst>
              <a:path w="5222" h="6756" extrusionOk="0">
                <a:moveTo>
                  <a:pt x="2605" y="1"/>
                </a:moveTo>
                <a:lnTo>
                  <a:pt x="2605" y="1"/>
                </a:lnTo>
                <a:cubicBezTo>
                  <a:pt x="2605" y="1866"/>
                  <a:pt x="1435" y="3378"/>
                  <a:pt x="1" y="3378"/>
                </a:cubicBezTo>
                <a:lnTo>
                  <a:pt x="1" y="3378"/>
                </a:lnTo>
                <a:cubicBezTo>
                  <a:pt x="1447" y="3378"/>
                  <a:pt x="2605" y="4890"/>
                  <a:pt x="2605" y="6755"/>
                </a:cubicBezTo>
                <a:lnTo>
                  <a:pt x="2605" y="6755"/>
                </a:lnTo>
                <a:cubicBezTo>
                  <a:pt x="2605" y="4890"/>
                  <a:pt x="3775" y="3378"/>
                  <a:pt x="5221" y="3378"/>
                </a:cubicBezTo>
                <a:lnTo>
                  <a:pt x="5221" y="3378"/>
                </a:lnTo>
                <a:cubicBezTo>
                  <a:pt x="3786" y="3378"/>
                  <a:pt x="2605" y="1866"/>
                  <a:pt x="2605" y="1"/>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4"/>
          <p:cNvSpPr/>
          <p:nvPr/>
        </p:nvSpPr>
        <p:spPr>
          <a:xfrm rot="10800000" flipH="1">
            <a:off x="8598965" y="2832891"/>
            <a:ext cx="250395" cy="323950"/>
          </a:xfrm>
          <a:custGeom>
            <a:avLst/>
            <a:gdLst/>
            <a:ahLst/>
            <a:cxnLst/>
            <a:rect l="l" t="t" r="r" b="b"/>
            <a:pathLst>
              <a:path w="5222" h="6756" extrusionOk="0">
                <a:moveTo>
                  <a:pt x="2605" y="1"/>
                </a:moveTo>
                <a:lnTo>
                  <a:pt x="2605" y="1"/>
                </a:lnTo>
                <a:cubicBezTo>
                  <a:pt x="2605" y="1866"/>
                  <a:pt x="1435" y="3378"/>
                  <a:pt x="1" y="3378"/>
                </a:cubicBezTo>
                <a:lnTo>
                  <a:pt x="1" y="3378"/>
                </a:lnTo>
                <a:cubicBezTo>
                  <a:pt x="1447" y="3378"/>
                  <a:pt x="2605" y="4890"/>
                  <a:pt x="2605" y="6755"/>
                </a:cubicBezTo>
                <a:lnTo>
                  <a:pt x="2605" y="6755"/>
                </a:lnTo>
                <a:cubicBezTo>
                  <a:pt x="2605" y="4890"/>
                  <a:pt x="3775" y="3378"/>
                  <a:pt x="5221" y="3378"/>
                </a:cubicBezTo>
                <a:lnTo>
                  <a:pt x="5221" y="3378"/>
                </a:lnTo>
                <a:cubicBezTo>
                  <a:pt x="3786" y="3378"/>
                  <a:pt x="2605" y="1866"/>
                  <a:pt x="2605" y="1"/>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0" name="Google Shape;680;p24"/>
          <p:cNvGrpSpPr/>
          <p:nvPr/>
        </p:nvGrpSpPr>
        <p:grpSpPr>
          <a:xfrm rot="-9026081" flipH="1">
            <a:off x="-158342" y="4371812"/>
            <a:ext cx="1092667" cy="1122039"/>
            <a:chOff x="6915152" y="4038195"/>
            <a:chExt cx="958640" cy="984408"/>
          </a:xfrm>
        </p:grpSpPr>
        <p:sp>
          <p:nvSpPr>
            <p:cNvPr id="681" name="Google Shape;681;p24"/>
            <p:cNvSpPr/>
            <p:nvPr/>
          </p:nvSpPr>
          <p:spPr>
            <a:xfrm>
              <a:off x="6915152" y="4038195"/>
              <a:ext cx="958640" cy="984408"/>
            </a:xfrm>
            <a:custGeom>
              <a:avLst/>
              <a:gdLst/>
              <a:ahLst/>
              <a:cxnLst/>
              <a:rect l="l" t="t" r="r" b="b"/>
              <a:pathLst>
                <a:path w="23400" h="24029" extrusionOk="0">
                  <a:moveTo>
                    <a:pt x="0" y="12142"/>
                  </a:moveTo>
                  <a:cubicBezTo>
                    <a:pt x="0" y="7594"/>
                    <a:pt x="2749" y="3488"/>
                    <a:pt x="6954" y="1744"/>
                  </a:cubicBezTo>
                  <a:cubicBezTo>
                    <a:pt x="11159" y="0"/>
                    <a:pt x="16005" y="961"/>
                    <a:pt x="19217" y="4184"/>
                  </a:cubicBezTo>
                  <a:cubicBezTo>
                    <a:pt x="22440" y="7407"/>
                    <a:pt x="23400" y="12241"/>
                    <a:pt x="21656" y="16446"/>
                  </a:cubicBezTo>
                  <a:cubicBezTo>
                    <a:pt x="19923" y="20663"/>
                    <a:pt x="15817" y="23400"/>
                    <a:pt x="11259" y="23400"/>
                  </a:cubicBezTo>
                  <a:cubicBezTo>
                    <a:pt x="5045" y="23400"/>
                    <a:pt x="11" y="18356"/>
                    <a:pt x="0" y="12142"/>
                  </a:cubicBezTo>
                  <a:close/>
                  <a:moveTo>
                    <a:pt x="243" y="12142"/>
                  </a:moveTo>
                  <a:cubicBezTo>
                    <a:pt x="243" y="16601"/>
                    <a:pt x="2925" y="20618"/>
                    <a:pt x="7042" y="22318"/>
                  </a:cubicBezTo>
                  <a:cubicBezTo>
                    <a:pt x="11159" y="24029"/>
                    <a:pt x="15894" y="23080"/>
                    <a:pt x="19051" y="19934"/>
                  </a:cubicBezTo>
                  <a:cubicBezTo>
                    <a:pt x="22197" y="16788"/>
                    <a:pt x="23146" y="12042"/>
                    <a:pt x="21435" y="7925"/>
                  </a:cubicBezTo>
                  <a:cubicBezTo>
                    <a:pt x="19735" y="3819"/>
                    <a:pt x="15718" y="1126"/>
                    <a:pt x="11270" y="1126"/>
                  </a:cubicBezTo>
                  <a:cubicBezTo>
                    <a:pt x="5177" y="1137"/>
                    <a:pt x="254" y="6060"/>
                    <a:pt x="243" y="12142"/>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4"/>
            <p:cNvSpPr/>
            <p:nvPr/>
          </p:nvSpPr>
          <p:spPr>
            <a:xfrm>
              <a:off x="6915152" y="4102391"/>
              <a:ext cx="795876" cy="815786"/>
            </a:xfrm>
            <a:custGeom>
              <a:avLst/>
              <a:gdLst/>
              <a:ahLst/>
              <a:cxnLst/>
              <a:rect l="l" t="t" r="r" b="b"/>
              <a:pathLst>
                <a:path w="19427" h="19913" extrusionOk="0">
                  <a:moveTo>
                    <a:pt x="0" y="10089"/>
                  </a:moveTo>
                  <a:cubicBezTo>
                    <a:pt x="0" y="6303"/>
                    <a:pt x="2274" y="2893"/>
                    <a:pt x="5773" y="1447"/>
                  </a:cubicBezTo>
                  <a:cubicBezTo>
                    <a:pt x="9261" y="1"/>
                    <a:pt x="13290" y="795"/>
                    <a:pt x="15961" y="3478"/>
                  </a:cubicBezTo>
                  <a:cubicBezTo>
                    <a:pt x="18632" y="6149"/>
                    <a:pt x="19426" y="10166"/>
                    <a:pt x="17980" y="13665"/>
                  </a:cubicBezTo>
                  <a:cubicBezTo>
                    <a:pt x="16535" y="17153"/>
                    <a:pt x="13135" y="19427"/>
                    <a:pt x="9349" y="19427"/>
                  </a:cubicBezTo>
                  <a:cubicBezTo>
                    <a:pt x="4195" y="19427"/>
                    <a:pt x="11" y="15244"/>
                    <a:pt x="0" y="10089"/>
                  </a:cubicBezTo>
                  <a:close/>
                  <a:moveTo>
                    <a:pt x="243" y="10089"/>
                  </a:moveTo>
                  <a:cubicBezTo>
                    <a:pt x="243" y="13764"/>
                    <a:pt x="2462" y="17087"/>
                    <a:pt x="5861" y="18500"/>
                  </a:cubicBezTo>
                  <a:cubicBezTo>
                    <a:pt x="9272" y="19912"/>
                    <a:pt x="13190" y="19129"/>
                    <a:pt x="15784" y="16524"/>
                  </a:cubicBezTo>
                  <a:cubicBezTo>
                    <a:pt x="18389" y="13919"/>
                    <a:pt x="19173" y="10001"/>
                    <a:pt x="17760" y="6601"/>
                  </a:cubicBezTo>
                  <a:cubicBezTo>
                    <a:pt x="16358" y="3202"/>
                    <a:pt x="13036" y="983"/>
                    <a:pt x="9349" y="983"/>
                  </a:cubicBezTo>
                  <a:cubicBezTo>
                    <a:pt x="4327" y="983"/>
                    <a:pt x="254" y="5056"/>
                    <a:pt x="243" y="10089"/>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1">
  <p:cSld name="CUSTOM_11_1">
    <p:spTree>
      <p:nvGrpSpPr>
        <p:cNvPr id="1" name="Shape 683"/>
        <p:cNvGrpSpPr/>
        <p:nvPr/>
      </p:nvGrpSpPr>
      <p:grpSpPr>
        <a:xfrm>
          <a:off x="0" y="0"/>
          <a:ext cx="0" cy="0"/>
          <a:chOff x="0" y="0"/>
          <a:chExt cx="0" cy="0"/>
        </a:xfrm>
      </p:grpSpPr>
      <p:grpSp>
        <p:nvGrpSpPr>
          <p:cNvPr id="684" name="Google Shape;684;p25"/>
          <p:cNvGrpSpPr/>
          <p:nvPr/>
        </p:nvGrpSpPr>
        <p:grpSpPr>
          <a:xfrm rot="10800000">
            <a:off x="69924" y="-2765"/>
            <a:ext cx="8992628" cy="5070322"/>
            <a:chOff x="-9231564" y="-809793"/>
            <a:chExt cx="6507438" cy="3669095"/>
          </a:xfrm>
        </p:grpSpPr>
        <p:sp>
          <p:nvSpPr>
            <p:cNvPr id="685" name="Google Shape;685;p25"/>
            <p:cNvSpPr/>
            <p:nvPr/>
          </p:nvSpPr>
          <p:spPr>
            <a:xfrm>
              <a:off x="-9231564" y="895623"/>
              <a:ext cx="53434" cy="41253"/>
            </a:xfrm>
            <a:custGeom>
              <a:avLst/>
              <a:gdLst/>
              <a:ahLst/>
              <a:cxnLst/>
              <a:rect l="l" t="t" r="r" b="b"/>
              <a:pathLst>
                <a:path w="1645" h="1270" extrusionOk="0">
                  <a:moveTo>
                    <a:pt x="817" y="0"/>
                  </a:moveTo>
                  <a:cubicBezTo>
                    <a:pt x="0" y="0"/>
                    <a:pt x="0" y="1270"/>
                    <a:pt x="817" y="1270"/>
                  </a:cubicBezTo>
                  <a:cubicBezTo>
                    <a:pt x="1645" y="1270"/>
                    <a:pt x="1645" y="0"/>
                    <a:pt x="817"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5"/>
            <p:cNvSpPr/>
            <p:nvPr/>
          </p:nvSpPr>
          <p:spPr>
            <a:xfrm>
              <a:off x="-7937915" y="-809793"/>
              <a:ext cx="53466" cy="41253"/>
            </a:xfrm>
            <a:custGeom>
              <a:avLst/>
              <a:gdLst/>
              <a:ahLst/>
              <a:cxnLst/>
              <a:rect l="l" t="t" r="r" b="b"/>
              <a:pathLst>
                <a:path w="1646" h="1270" extrusionOk="0">
                  <a:moveTo>
                    <a:pt x="828" y="1"/>
                  </a:moveTo>
                  <a:cubicBezTo>
                    <a:pt x="12" y="1"/>
                    <a:pt x="1" y="1270"/>
                    <a:pt x="828" y="1270"/>
                  </a:cubicBezTo>
                  <a:cubicBezTo>
                    <a:pt x="1645" y="1270"/>
                    <a:pt x="1645" y="1"/>
                    <a:pt x="828"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5"/>
            <p:cNvSpPr/>
            <p:nvPr/>
          </p:nvSpPr>
          <p:spPr>
            <a:xfrm>
              <a:off x="-8912210" y="176428"/>
              <a:ext cx="53109" cy="41253"/>
            </a:xfrm>
            <a:custGeom>
              <a:avLst/>
              <a:gdLst/>
              <a:ahLst/>
              <a:cxnLst/>
              <a:rect l="l" t="t" r="r" b="b"/>
              <a:pathLst>
                <a:path w="1635" h="1270" extrusionOk="0">
                  <a:moveTo>
                    <a:pt x="818" y="0"/>
                  </a:moveTo>
                  <a:cubicBezTo>
                    <a:pt x="1" y="0"/>
                    <a:pt x="1" y="1270"/>
                    <a:pt x="818" y="1270"/>
                  </a:cubicBezTo>
                  <a:cubicBezTo>
                    <a:pt x="1634" y="1270"/>
                    <a:pt x="1634"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5"/>
            <p:cNvSpPr/>
            <p:nvPr/>
          </p:nvSpPr>
          <p:spPr>
            <a:xfrm>
              <a:off x="-8023771" y="2750215"/>
              <a:ext cx="53076" cy="41253"/>
            </a:xfrm>
            <a:custGeom>
              <a:avLst/>
              <a:gdLst/>
              <a:ahLst/>
              <a:cxnLst/>
              <a:rect l="l" t="t" r="r" b="b"/>
              <a:pathLst>
                <a:path w="1634" h="1270" extrusionOk="0">
                  <a:moveTo>
                    <a:pt x="817" y="0"/>
                  </a:moveTo>
                  <a:cubicBezTo>
                    <a:pt x="0" y="0"/>
                    <a:pt x="0" y="1270"/>
                    <a:pt x="817" y="1270"/>
                  </a:cubicBezTo>
                  <a:cubicBezTo>
                    <a:pt x="1634" y="1270"/>
                    <a:pt x="1634" y="0"/>
                    <a:pt x="817"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5"/>
            <p:cNvSpPr/>
            <p:nvPr/>
          </p:nvSpPr>
          <p:spPr>
            <a:xfrm>
              <a:off x="-6911239" y="2630017"/>
              <a:ext cx="53466" cy="41253"/>
            </a:xfrm>
            <a:custGeom>
              <a:avLst/>
              <a:gdLst/>
              <a:ahLst/>
              <a:cxnLst/>
              <a:rect l="l" t="t" r="r" b="b"/>
              <a:pathLst>
                <a:path w="1646" h="1270" extrusionOk="0">
                  <a:moveTo>
                    <a:pt x="818" y="0"/>
                  </a:moveTo>
                  <a:cubicBezTo>
                    <a:pt x="1" y="0"/>
                    <a:pt x="1" y="1270"/>
                    <a:pt x="818" y="1270"/>
                  </a:cubicBezTo>
                  <a:cubicBezTo>
                    <a:pt x="1634" y="1270"/>
                    <a:pt x="1645"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5"/>
            <p:cNvSpPr/>
            <p:nvPr/>
          </p:nvSpPr>
          <p:spPr>
            <a:xfrm>
              <a:off x="-3520244" y="2670352"/>
              <a:ext cx="53466" cy="41253"/>
            </a:xfrm>
            <a:custGeom>
              <a:avLst/>
              <a:gdLst/>
              <a:ahLst/>
              <a:cxnLst/>
              <a:rect l="l" t="t" r="r" b="b"/>
              <a:pathLst>
                <a:path w="1646" h="1270" extrusionOk="0">
                  <a:moveTo>
                    <a:pt x="818" y="0"/>
                  </a:moveTo>
                  <a:cubicBezTo>
                    <a:pt x="1" y="0"/>
                    <a:pt x="1" y="1270"/>
                    <a:pt x="818" y="1270"/>
                  </a:cubicBezTo>
                  <a:cubicBezTo>
                    <a:pt x="1635" y="1270"/>
                    <a:pt x="1646"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5"/>
            <p:cNvSpPr/>
            <p:nvPr/>
          </p:nvSpPr>
          <p:spPr>
            <a:xfrm>
              <a:off x="-5178869" y="2691700"/>
              <a:ext cx="73486" cy="57264"/>
            </a:xfrm>
            <a:custGeom>
              <a:avLst/>
              <a:gdLst/>
              <a:ahLst/>
              <a:cxnLst/>
              <a:rect l="l" t="t" r="r" b="b"/>
              <a:pathLst>
                <a:path w="1646" h="1282" extrusionOk="0">
                  <a:moveTo>
                    <a:pt x="817" y="1"/>
                  </a:moveTo>
                  <a:cubicBezTo>
                    <a:pt x="0" y="1"/>
                    <a:pt x="0" y="1281"/>
                    <a:pt x="817" y="1281"/>
                  </a:cubicBezTo>
                  <a:cubicBezTo>
                    <a:pt x="1645" y="1281"/>
                    <a:pt x="1645" y="1"/>
                    <a:pt x="817"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5"/>
            <p:cNvSpPr/>
            <p:nvPr/>
          </p:nvSpPr>
          <p:spPr>
            <a:xfrm>
              <a:off x="-3710558" y="-720427"/>
              <a:ext cx="53109" cy="41253"/>
            </a:xfrm>
            <a:custGeom>
              <a:avLst/>
              <a:gdLst/>
              <a:ahLst/>
              <a:cxnLst/>
              <a:rect l="l" t="t" r="r" b="b"/>
              <a:pathLst>
                <a:path w="1635" h="1270" extrusionOk="0">
                  <a:moveTo>
                    <a:pt x="818" y="0"/>
                  </a:moveTo>
                  <a:cubicBezTo>
                    <a:pt x="1" y="0"/>
                    <a:pt x="1" y="1270"/>
                    <a:pt x="818" y="1270"/>
                  </a:cubicBezTo>
                  <a:cubicBezTo>
                    <a:pt x="1634" y="1270"/>
                    <a:pt x="1634"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5"/>
            <p:cNvSpPr/>
            <p:nvPr/>
          </p:nvSpPr>
          <p:spPr>
            <a:xfrm>
              <a:off x="-9042566" y="-401788"/>
              <a:ext cx="35893" cy="27643"/>
            </a:xfrm>
            <a:custGeom>
              <a:avLst/>
              <a:gdLst/>
              <a:ahLst/>
              <a:cxnLst/>
              <a:rect l="l" t="t" r="r" b="b"/>
              <a:pathLst>
                <a:path w="1105" h="851" extrusionOk="0">
                  <a:moveTo>
                    <a:pt x="553" y="1"/>
                  </a:moveTo>
                  <a:cubicBezTo>
                    <a:pt x="1" y="1"/>
                    <a:pt x="1" y="851"/>
                    <a:pt x="553" y="851"/>
                  </a:cubicBezTo>
                  <a:cubicBezTo>
                    <a:pt x="1104" y="851"/>
                    <a:pt x="1093" y="1"/>
                    <a:pt x="553"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5"/>
            <p:cNvSpPr/>
            <p:nvPr/>
          </p:nvSpPr>
          <p:spPr>
            <a:xfrm>
              <a:off x="-4541829" y="-649249"/>
              <a:ext cx="35893" cy="27643"/>
            </a:xfrm>
            <a:custGeom>
              <a:avLst/>
              <a:gdLst/>
              <a:ahLst/>
              <a:cxnLst/>
              <a:rect l="l" t="t" r="r" b="b"/>
              <a:pathLst>
                <a:path w="1105" h="851" extrusionOk="0">
                  <a:moveTo>
                    <a:pt x="552" y="0"/>
                  </a:moveTo>
                  <a:cubicBezTo>
                    <a:pt x="1" y="0"/>
                    <a:pt x="1" y="850"/>
                    <a:pt x="552" y="850"/>
                  </a:cubicBezTo>
                  <a:cubicBezTo>
                    <a:pt x="1104" y="850"/>
                    <a:pt x="1104"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5"/>
            <p:cNvSpPr/>
            <p:nvPr/>
          </p:nvSpPr>
          <p:spPr>
            <a:xfrm>
              <a:off x="-8861891" y="2722857"/>
              <a:ext cx="35893" cy="27643"/>
            </a:xfrm>
            <a:custGeom>
              <a:avLst/>
              <a:gdLst/>
              <a:ahLst/>
              <a:cxnLst/>
              <a:rect l="l" t="t" r="r" b="b"/>
              <a:pathLst>
                <a:path w="1105" h="851" extrusionOk="0">
                  <a:moveTo>
                    <a:pt x="553" y="1"/>
                  </a:moveTo>
                  <a:cubicBezTo>
                    <a:pt x="1" y="1"/>
                    <a:pt x="1" y="851"/>
                    <a:pt x="553" y="851"/>
                  </a:cubicBezTo>
                  <a:cubicBezTo>
                    <a:pt x="1105" y="851"/>
                    <a:pt x="1094" y="1"/>
                    <a:pt x="553"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5"/>
            <p:cNvSpPr/>
            <p:nvPr/>
          </p:nvSpPr>
          <p:spPr>
            <a:xfrm>
              <a:off x="-9051659" y="2057893"/>
              <a:ext cx="35861" cy="27285"/>
            </a:xfrm>
            <a:custGeom>
              <a:avLst/>
              <a:gdLst/>
              <a:ahLst/>
              <a:cxnLst/>
              <a:rect l="l" t="t" r="r" b="b"/>
              <a:pathLst>
                <a:path w="1104" h="840" extrusionOk="0">
                  <a:moveTo>
                    <a:pt x="552" y="0"/>
                  </a:moveTo>
                  <a:cubicBezTo>
                    <a:pt x="0" y="0"/>
                    <a:pt x="0" y="839"/>
                    <a:pt x="552" y="839"/>
                  </a:cubicBezTo>
                  <a:cubicBezTo>
                    <a:pt x="1104" y="839"/>
                    <a:pt x="1104"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5"/>
            <p:cNvSpPr/>
            <p:nvPr/>
          </p:nvSpPr>
          <p:spPr>
            <a:xfrm>
              <a:off x="-8773865" y="-802979"/>
              <a:ext cx="35893" cy="27643"/>
            </a:xfrm>
            <a:custGeom>
              <a:avLst/>
              <a:gdLst/>
              <a:ahLst/>
              <a:cxnLst/>
              <a:rect l="l" t="t" r="r" b="b"/>
              <a:pathLst>
                <a:path w="1105" h="851" extrusionOk="0">
                  <a:moveTo>
                    <a:pt x="552" y="1"/>
                  </a:moveTo>
                  <a:cubicBezTo>
                    <a:pt x="0" y="1"/>
                    <a:pt x="0" y="851"/>
                    <a:pt x="552" y="851"/>
                  </a:cubicBezTo>
                  <a:cubicBezTo>
                    <a:pt x="1104" y="851"/>
                    <a:pt x="1093" y="1"/>
                    <a:pt x="552"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5"/>
            <p:cNvSpPr/>
            <p:nvPr/>
          </p:nvSpPr>
          <p:spPr>
            <a:xfrm>
              <a:off x="-8978542" y="1431537"/>
              <a:ext cx="35893" cy="27643"/>
            </a:xfrm>
            <a:custGeom>
              <a:avLst/>
              <a:gdLst/>
              <a:ahLst/>
              <a:cxnLst/>
              <a:rect l="l" t="t" r="r" b="b"/>
              <a:pathLst>
                <a:path w="1105" h="851" extrusionOk="0">
                  <a:moveTo>
                    <a:pt x="553" y="0"/>
                  </a:moveTo>
                  <a:cubicBezTo>
                    <a:pt x="1" y="0"/>
                    <a:pt x="1" y="850"/>
                    <a:pt x="553" y="850"/>
                  </a:cubicBezTo>
                  <a:cubicBezTo>
                    <a:pt x="1104" y="850"/>
                    <a:pt x="1093" y="0"/>
                    <a:pt x="553"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5"/>
            <p:cNvSpPr/>
            <p:nvPr/>
          </p:nvSpPr>
          <p:spPr>
            <a:xfrm>
              <a:off x="-2916272" y="19419"/>
              <a:ext cx="35893" cy="27285"/>
            </a:xfrm>
            <a:custGeom>
              <a:avLst/>
              <a:gdLst/>
              <a:ahLst/>
              <a:cxnLst/>
              <a:rect l="l" t="t" r="r" b="b"/>
              <a:pathLst>
                <a:path w="1105" h="840" extrusionOk="0">
                  <a:moveTo>
                    <a:pt x="552" y="1"/>
                  </a:moveTo>
                  <a:cubicBezTo>
                    <a:pt x="1" y="1"/>
                    <a:pt x="1" y="839"/>
                    <a:pt x="552" y="839"/>
                  </a:cubicBezTo>
                  <a:cubicBezTo>
                    <a:pt x="1104" y="839"/>
                    <a:pt x="1093" y="1"/>
                    <a:pt x="552"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5"/>
            <p:cNvSpPr/>
            <p:nvPr/>
          </p:nvSpPr>
          <p:spPr>
            <a:xfrm>
              <a:off x="-2886152" y="-520089"/>
              <a:ext cx="35893" cy="27643"/>
            </a:xfrm>
            <a:custGeom>
              <a:avLst/>
              <a:gdLst/>
              <a:ahLst/>
              <a:cxnLst/>
              <a:rect l="l" t="t" r="r" b="b"/>
              <a:pathLst>
                <a:path w="1105" h="851" extrusionOk="0">
                  <a:moveTo>
                    <a:pt x="552" y="0"/>
                  </a:moveTo>
                  <a:cubicBezTo>
                    <a:pt x="0" y="0"/>
                    <a:pt x="0" y="850"/>
                    <a:pt x="552" y="850"/>
                  </a:cubicBezTo>
                  <a:cubicBezTo>
                    <a:pt x="1104" y="850"/>
                    <a:pt x="1104"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5"/>
            <p:cNvSpPr/>
            <p:nvPr/>
          </p:nvSpPr>
          <p:spPr>
            <a:xfrm>
              <a:off x="-2887514" y="2682606"/>
              <a:ext cx="35893" cy="27643"/>
            </a:xfrm>
            <a:custGeom>
              <a:avLst/>
              <a:gdLst/>
              <a:ahLst/>
              <a:cxnLst/>
              <a:rect l="l" t="t" r="r" b="b"/>
              <a:pathLst>
                <a:path w="1105" h="851" extrusionOk="0">
                  <a:moveTo>
                    <a:pt x="553" y="0"/>
                  </a:moveTo>
                  <a:cubicBezTo>
                    <a:pt x="1" y="0"/>
                    <a:pt x="1" y="850"/>
                    <a:pt x="553" y="850"/>
                  </a:cubicBezTo>
                  <a:cubicBezTo>
                    <a:pt x="1105" y="850"/>
                    <a:pt x="1094" y="0"/>
                    <a:pt x="553"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5"/>
            <p:cNvSpPr/>
            <p:nvPr/>
          </p:nvSpPr>
          <p:spPr>
            <a:xfrm>
              <a:off x="-2760020" y="1166825"/>
              <a:ext cx="35893" cy="27253"/>
            </a:xfrm>
            <a:custGeom>
              <a:avLst/>
              <a:gdLst/>
              <a:ahLst/>
              <a:cxnLst/>
              <a:rect l="l" t="t" r="r" b="b"/>
              <a:pathLst>
                <a:path w="1105" h="839" extrusionOk="0">
                  <a:moveTo>
                    <a:pt x="553" y="0"/>
                  </a:moveTo>
                  <a:cubicBezTo>
                    <a:pt x="1" y="0"/>
                    <a:pt x="1" y="839"/>
                    <a:pt x="553" y="839"/>
                  </a:cubicBezTo>
                  <a:cubicBezTo>
                    <a:pt x="1105" y="839"/>
                    <a:pt x="1105" y="0"/>
                    <a:pt x="553"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5"/>
            <p:cNvSpPr/>
            <p:nvPr/>
          </p:nvSpPr>
          <p:spPr>
            <a:xfrm>
              <a:off x="-5903211" y="2831692"/>
              <a:ext cx="35861" cy="27610"/>
            </a:xfrm>
            <a:custGeom>
              <a:avLst/>
              <a:gdLst/>
              <a:ahLst/>
              <a:cxnLst/>
              <a:rect l="l" t="t" r="r" b="b"/>
              <a:pathLst>
                <a:path w="1104" h="850" extrusionOk="0">
                  <a:moveTo>
                    <a:pt x="552" y="0"/>
                  </a:moveTo>
                  <a:cubicBezTo>
                    <a:pt x="0" y="0"/>
                    <a:pt x="0" y="850"/>
                    <a:pt x="552" y="850"/>
                  </a:cubicBezTo>
                  <a:cubicBezTo>
                    <a:pt x="1104" y="850"/>
                    <a:pt x="1093"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4" name="Google Shape;704;p25"/>
          <p:cNvGrpSpPr/>
          <p:nvPr/>
        </p:nvGrpSpPr>
        <p:grpSpPr>
          <a:xfrm rot="-6569045" flipH="1">
            <a:off x="8292359" y="4371781"/>
            <a:ext cx="1092730" cy="1122103"/>
            <a:chOff x="6915152" y="4038195"/>
            <a:chExt cx="958640" cy="984408"/>
          </a:xfrm>
        </p:grpSpPr>
        <p:sp>
          <p:nvSpPr>
            <p:cNvPr id="705" name="Google Shape;705;p25"/>
            <p:cNvSpPr/>
            <p:nvPr/>
          </p:nvSpPr>
          <p:spPr>
            <a:xfrm>
              <a:off x="6915152" y="4038195"/>
              <a:ext cx="958640" cy="984408"/>
            </a:xfrm>
            <a:custGeom>
              <a:avLst/>
              <a:gdLst/>
              <a:ahLst/>
              <a:cxnLst/>
              <a:rect l="l" t="t" r="r" b="b"/>
              <a:pathLst>
                <a:path w="23400" h="24029" extrusionOk="0">
                  <a:moveTo>
                    <a:pt x="0" y="12142"/>
                  </a:moveTo>
                  <a:cubicBezTo>
                    <a:pt x="0" y="7594"/>
                    <a:pt x="2749" y="3488"/>
                    <a:pt x="6954" y="1744"/>
                  </a:cubicBezTo>
                  <a:cubicBezTo>
                    <a:pt x="11159" y="0"/>
                    <a:pt x="16005" y="961"/>
                    <a:pt x="19217" y="4184"/>
                  </a:cubicBezTo>
                  <a:cubicBezTo>
                    <a:pt x="22440" y="7407"/>
                    <a:pt x="23400" y="12241"/>
                    <a:pt x="21656" y="16446"/>
                  </a:cubicBezTo>
                  <a:cubicBezTo>
                    <a:pt x="19923" y="20663"/>
                    <a:pt x="15817" y="23400"/>
                    <a:pt x="11259" y="23400"/>
                  </a:cubicBezTo>
                  <a:cubicBezTo>
                    <a:pt x="5045" y="23400"/>
                    <a:pt x="11" y="18356"/>
                    <a:pt x="0" y="12142"/>
                  </a:cubicBezTo>
                  <a:close/>
                  <a:moveTo>
                    <a:pt x="243" y="12142"/>
                  </a:moveTo>
                  <a:cubicBezTo>
                    <a:pt x="243" y="16601"/>
                    <a:pt x="2925" y="20618"/>
                    <a:pt x="7042" y="22318"/>
                  </a:cubicBezTo>
                  <a:cubicBezTo>
                    <a:pt x="11159" y="24029"/>
                    <a:pt x="15894" y="23080"/>
                    <a:pt x="19051" y="19934"/>
                  </a:cubicBezTo>
                  <a:cubicBezTo>
                    <a:pt x="22197" y="16788"/>
                    <a:pt x="23146" y="12042"/>
                    <a:pt x="21435" y="7925"/>
                  </a:cubicBezTo>
                  <a:cubicBezTo>
                    <a:pt x="19735" y="3819"/>
                    <a:pt x="15718" y="1126"/>
                    <a:pt x="11270" y="1126"/>
                  </a:cubicBezTo>
                  <a:cubicBezTo>
                    <a:pt x="5177" y="1137"/>
                    <a:pt x="254" y="6060"/>
                    <a:pt x="243" y="12142"/>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5"/>
            <p:cNvSpPr/>
            <p:nvPr/>
          </p:nvSpPr>
          <p:spPr>
            <a:xfrm>
              <a:off x="6915152" y="4102391"/>
              <a:ext cx="795876" cy="815786"/>
            </a:xfrm>
            <a:custGeom>
              <a:avLst/>
              <a:gdLst/>
              <a:ahLst/>
              <a:cxnLst/>
              <a:rect l="l" t="t" r="r" b="b"/>
              <a:pathLst>
                <a:path w="19427" h="19913" extrusionOk="0">
                  <a:moveTo>
                    <a:pt x="0" y="10089"/>
                  </a:moveTo>
                  <a:cubicBezTo>
                    <a:pt x="0" y="6303"/>
                    <a:pt x="2274" y="2893"/>
                    <a:pt x="5773" y="1447"/>
                  </a:cubicBezTo>
                  <a:cubicBezTo>
                    <a:pt x="9261" y="1"/>
                    <a:pt x="13290" y="795"/>
                    <a:pt x="15961" y="3478"/>
                  </a:cubicBezTo>
                  <a:cubicBezTo>
                    <a:pt x="18632" y="6149"/>
                    <a:pt x="19426" y="10166"/>
                    <a:pt x="17980" y="13665"/>
                  </a:cubicBezTo>
                  <a:cubicBezTo>
                    <a:pt x="16535" y="17153"/>
                    <a:pt x="13135" y="19427"/>
                    <a:pt x="9349" y="19427"/>
                  </a:cubicBezTo>
                  <a:cubicBezTo>
                    <a:pt x="4195" y="19427"/>
                    <a:pt x="11" y="15244"/>
                    <a:pt x="0" y="10089"/>
                  </a:cubicBezTo>
                  <a:close/>
                  <a:moveTo>
                    <a:pt x="243" y="10089"/>
                  </a:moveTo>
                  <a:cubicBezTo>
                    <a:pt x="243" y="13764"/>
                    <a:pt x="2462" y="17087"/>
                    <a:pt x="5861" y="18500"/>
                  </a:cubicBezTo>
                  <a:cubicBezTo>
                    <a:pt x="9272" y="19912"/>
                    <a:pt x="13190" y="19129"/>
                    <a:pt x="15784" y="16524"/>
                  </a:cubicBezTo>
                  <a:cubicBezTo>
                    <a:pt x="18389" y="13919"/>
                    <a:pt x="19173" y="10001"/>
                    <a:pt x="17760" y="6601"/>
                  </a:cubicBezTo>
                  <a:cubicBezTo>
                    <a:pt x="16358" y="3202"/>
                    <a:pt x="13036" y="983"/>
                    <a:pt x="9349" y="983"/>
                  </a:cubicBezTo>
                  <a:cubicBezTo>
                    <a:pt x="4327" y="983"/>
                    <a:pt x="254" y="5056"/>
                    <a:pt x="243" y="10089"/>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7" name="Google Shape;707;p25"/>
          <p:cNvSpPr/>
          <p:nvPr/>
        </p:nvSpPr>
        <p:spPr>
          <a:xfrm rot="10800000" flipH="1">
            <a:off x="69917" y="415526"/>
            <a:ext cx="441744" cy="569430"/>
          </a:xfrm>
          <a:custGeom>
            <a:avLst/>
            <a:gdLst/>
            <a:ahLst/>
            <a:cxnLst/>
            <a:rect l="l" t="t" r="r" b="b"/>
            <a:pathLst>
              <a:path w="5233" h="6745" extrusionOk="0">
                <a:moveTo>
                  <a:pt x="2617" y="0"/>
                </a:moveTo>
                <a:lnTo>
                  <a:pt x="2617" y="0"/>
                </a:lnTo>
                <a:cubicBezTo>
                  <a:pt x="2617" y="1866"/>
                  <a:pt x="1447" y="3367"/>
                  <a:pt x="1" y="3367"/>
                </a:cubicBezTo>
                <a:lnTo>
                  <a:pt x="1" y="3367"/>
                </a:lnTo>
                <a:cubicBezTo>
                  <a:pt x="1447" y="3367"/>
                  <a:pt x="2617" y="4879"/>
                  <a:pt x="2617" y="6744"/>
                </a:cubicBezTo>
                <a:lnTo>
                  <a:pt x="2617" y="6744"/>
                </a:lnTo>
                <a:cubicBezTo>
                  <a:pt x="2617" y="4879"/>
                  <a:pt x="3787" y="3367"/>
                  <a:pt x="5233" y="3367"/>
                </a:cubicBezTo>
                <a:lnTo>
                  <a:pt x="5233" y="3367"/>
                </a:lnTo>
                <a:cubicBezTo>
                  <a:pt x="3787" y="3367"/>
                  <a:pt x="2617" y="1866"/>
                  <a:pt x="2617" y="0"/>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5"/>
          <p:cNvSpPr/>
          <p:nvPr/>
        </p:nvSpPr>
        <p:spPr>
          <a:xfrm rot="10800000" flipH="1">
            <a:off x="940872" y="6"/>
            <a:ext cx="367237" cy="475133"/>
          </a:xfrm>
          <a:custGeom>
            <a:avLst/>
            <a:gdLst/>
            <a:ahLst/>
            <a:cxnLst/>
            <a:rect l="l" t="t" r="r" b="b"/>
            <a:pathLst>
              <a:path w="5222" h="6756" extrusionOk="0">
                <a:moveTo>
                  <a:pt x="2605" y="1"/>
                </a:moveTo>
                <a:lnTo>
                  <a:pt x="2605" y="1"/>
                </a:lnTo>
                <a:cubicBezTo>
                  <a:pt x="2605" y="1866"/>
                  <a:pt x="1435" y="3378"/>
                  <a:pt x="1" y="3378"/>
                </a:cubicBezTo>
                <a:lnTo>
                  <a:pt x="1" y="3378"/>
                </a:lnTo>
                <a:cubicBezTo>
                  <a:pt x="1447" y="3378"/>
                  <a:pt x="2605" y="4890"/>
                  <a:pt x="2605" y="6755"/>
                </a:cubicBezTo>
                <a:lnTo>
                  <a:pt x="2605" y="6755"/>
                </a:lnTo>
                <a:cubicBezTo>
                  <a:pt x="2605" y="4890"/>
                  <a:pt x="3775" y="3378"/>
                  <a:pt x="5221" y="3378"/>
                </a:cubicBezTo>
                <a:lnTo>
                  <a:pt x="5221" y="3378"/>
                </a:lnTo>
                <a:cubicBezTo>
                  <a:pt x="3786" y="3378"/>
                  <a:pt x="2605" y="1866"/>
                  <a:pt x="2605" y="1"/>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5"/>
          <p:cNvSpPr/>
          <p:nvPr/>
        </p:nvSpPr>
        <p:spPr>
          <a:xfrm rot="10800000" flipH="1">
            <a:off x="262790" y="1368941"/>
            <a:ext cx="250395" cy="323950"/>
          </a:xfrm>
          <a:custGeom>
            <a:avLst/>
            <a:gdLst/>
            <a:ahLst/>
            <a:cxnLst/>
            <a:rect l="l" t="t" r="r" b="b"/>
            <a:pathLst>
              <a:path w="5222" h="6756" extrusionOk="0">
                <a:moveTo>
                  <a:pt x="2605" y="1"/>
                </a:moveTo>
                <a:lnTo>
                  <a:pt x="2605" y="1"/>
                </a:lnTo>
                <a:cubicBezTo>
                  <a:pt x="2605" y="1866"/>
                  <a:pt x="1435" y="3378"/>
                  <a:pt x="1" y="3378"/>
                </a:cubicBezTo>
                <a:lnTo>
                  <a:pt x="1" y="3378"/>
                </a:lnTo>
                <a:cubicBezTo>
                  <a:pt x="1447" y="3378"/>
                  <a:pt x="2605" y="4890"/>
                  <a:pt x="2605" y="6755"/>
                </a:cubicBezTo>
                <a:lnTo>
                  <a:pt x="2605" y="6755"/>
                </a:lnTo>
                <a:cubicBezTo>
                  <a:pt x="2605" y="4890"/>
                  <a:pt x="3775" y="3378"/>
                  <a:pt x="5221" y="3378"/>
                </a:cubicBezTo>
                <a:lnTo>
                  <a:pt x="5221" y="3378"/>
                </a:lnTo>
                <a:cubicBezTo>
                  <a:pt x="3786" y="3378"/>
                  <a:pt x="2605" y="1866"/>
                  <a:pt x="2605" y="1"/>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5"/>
          <p:cNvSpPr/>
          <p:nvPr/>
        </p:nvSpPr>
        <p:spPr>
          <a:xfrm rot="10800000" flipH="1">
            <a:off x="8598965" y="2832891"/>
            <a:ext cx="250395" cy="323950"/>
          </a:xfrm>
          <a:custGeom>
            <a:avLst/>
            <a:gdLst/>
            <a:ahLst/>
            <a:cxnLst/>
            <a:rect l="l" t="t" r="r" b="b"/>
            <a:pathLst>
              <a:path w="5222" h="6756" extrusionOk="0">
                <a:moveTo>
                  <a:pt x="2605" y="1"/>
                </a:moveTo>
                <a:lnTo>
                  <a:pt x="2605" y="1"/>
                </a:lnTo>
                <a:cubicBezTo>
                  <a:pt x="2605" y="1866"/>
                  <a:pt x="1435" y="3378"/>
                  <a:pt x="1" y="3378"/>
                </a:cubicBezTo>
                <a:lnTo>
                  <a:pt x="1" y="3378"/>
                </a:lnTo>
                <a:cubicBezTo>
                  <a:pt x="1447" y="3378"/>
                  <a:pt x="2605" y="4890"/>
                  <a:pt x="2605" y="6755"/>
                </a:cubicBezTo>
                <a:lnTo>
                  <a:pt x="2605" y="6755"/>
                </a:lnTo>
                <a:cubicBezTo>
                  <a:pt x="2605" y="4890"/>
                  <a:pt x="3775" y="3378"/>
                  <a:pt x="5221" y="3378"/>
                </a:cubicBezTo>
                <a:lnTo>
                  <a:pt x="5221" y="3378"/>
                </a:lnTo>
                <a:cubicBezTo>
                  <a:pt x="3786" y="3378"/>
                  <a:pt x="2605" y="1866"/>
                  <a:pt x="2605" y="1"/>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1" name="Google Shape;711;p25"/>
          <p:cNvGrpSpPr/>
          <p:nvPr/>
        </p:nvGrpSpPr>
        <p:grpSpPr>
          <a:xfrm rot="-9026081" flipH="1">
            <a:off x="-158342" y="4371812"/>
            <a:ext cx="1092667" cy="1122039"/>
            <a:chOff x="6915152" y="4038195"/>
            <a:chExt cx="958640" cy="984408"/>
          </a:xfrm>
        </p:grpSpPr>
        <p:sp>
          <p:nvSpPr>
            <p:cNvPr id="712" name="Google Shape;712;p25"/>
            <p:cNvSpPr/>
            <p:nvPr/>
          </p:nvSpPr>
          <p:spPr>
            <a:xfrm>
              <a:off x="6915152" y="4038195"/>
              <a:ext cx="958640" cy="984408"/>
            </a:xfrm>
            <a:custGeom>
              <a:avLst/>
              <a:gdLst/>
              <a:ahLst/>
              <a:cxnLst/>
              <a:rect l="l" t="t" r="r" b="b"/>
              <a:pathLst>
                <a:path w="23400" h="24029" extrusionOk="0">
                  <a:moveTo>
                    <a:pt x="0" y="12142"/>
                  </a:moveTo>
                  <a:cubicBezTo>
                    <a:pt x="0" y="7594"/>
                    <a:pt x="2749" y="3488"/>
                    <a:pt x="6954" y="1744"/>
                  </a:cubicBezTo>
                  <a:cubicBezTo>
                    <a:pt x="11159" y="0"/>
                    <a:pt x="16005" y="961"/>
                    <a:pt x="19217" y="4184"/>
                  </a:cubicBezTo>
                  <a:cubicBezTo>
                    <a:pt x="22440" y="7407"/>
                    <a:pt x="23400" y="12241"/>
                    <a:pt x="21656" y="16446"/>
                  </a:cubicBezTo>
                  <a:cubicBezTo>
                    <a:pt x="19923" y="20663"/>
                    <a:pt x="15817" y="23400"/>
                    <a:pt x="11259" y="23400"/>
                  </a:cubicBezTo>
                  <a:cubicBezTo>
                    <a:pt x="5045" y="23400"/>
                    <a:pt x="11" y="18356"/>
                    <a:pt x="0" y="12142"/>
                  </a:cubicBezTo>
                  <a:close/>
                  <a:moveTo>
                    <a:pt x="243" y="12142"/>
                  </a:moveTo>
                  <a:cubicBezTo>
                    <a:pt x="243" y="16601"/>
                    <a:pt x="2925" y="20618"/>
                    <a:pt x="7042" y="22318"/>
                  </a:cubicBezTo>
                  <a:cubicBezTo>
                    <a:pt x="11159" y="24029"/>
                    <a:pt x="15894" y="23080"/>
                    <a:pt x="19051" y="19934"/>
                  </a:cubicBezTo>
                  <a:cubicBezTo>
                    <a:pt x="22197" y="16788"/>
                    <a:pt x="23146" y="12042"/>
                    <a:pt x="21435" y="7925"/>
                  </a:cubicBezTo>
                  <a:cubicBezTo>
                    <a:pt x="19735" y="3819"/>
                    <a:pt x="15718" y="1126"/>
                    <a:pt x="11270" y="1126"/>
                  </a:cubicBezTo>
                  <a:cubicBezTo>
                    <a:pt x="5177" y="1137"/>
                    <a:pt x="254" y="6060"/>
                    <a:pt x="243" y="12142"/>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5"/>
            <p:cNvSpPr/>
            <p:nvPr/>
          </p:nvSpPr>
          <p:spPr>
            <a:xfrm>
              <a:off x="6915152" y="4102391"/>
              <a:ext cx="795876" cy="815786"/>
            </a:xfrm>
            <a:custGeom>
              <a:avLst/>
              <a:gdLst/>
              <a:ahLst/>
              <a:cxnLst/>
              <a:rect l="l" t="t" r="r" b="b"/>
              <a:pathLst>
                <a:path w="19427" h="19913" extrusionOk="0">
                  <a:moveTo>
                    <a:pt x="0" y="10089"/>
                  </a:moveTo>
                  <a:cubicBezTo>
                    <a:pt x="0" y="6303"/>
                    <a:pt x="2274" y="2893"/>
                    <a:pt x="5773" y="1447"/>
                  </a:cubicBezTo>
                  <a:cubicBezTo>
                    <a:pt x="9261" y="1"/>
                    <a:pt x="13290" y="795"/>
                    <a:pt x="15961" y="3478"/>
                  </a:cubicBezTo>
                  <a:cubicBezTo>
                    <a:pt x="18632" y="6149"/>
                    <a:pt x="19426" y="10166"/>
                    <a:pt x="17980" y="13665"/>
                  </a:cubicBezTo>
                  <a:cubicBezTo>
                    <a:pt x="16535" y="17153"/>
                    <a:pt x="13135" y="19427"/>
                    <a:pt x="9349" y="19427"/>
                  </a:cubicBezTo>
                  <a:cubicBezTo>
                    <a:pt x="4195" y="19427"/>
                    <a:pt x="11" y="15244"/>
                    <a:pt x="0" y="10089"/>
                  </a:cubicBezTo>
                  <a:close/>
                  <a:moveTo>
                    <a:pt x="243" y="10089"/>
                  </a:moveTo>
                  <a:cubicBezTo>
                    <a:pt x="243" y="13764"/>
                    <a:pt x="2462" y="17087"/>
                    <a:pt x="5861" y="18500"/>
                  </a:cubicBezTo>
                  <a:cubicBezTo>
                    <a:pt x="9272" y="19912"/>
                    <a:pt x="13190" y="19129"/>
                    <a:pt x="15784" y="16524"/>
                  </a:cubicBezTo>
                  <a:cubicBezTo>
                    <a:pt x="18389" y="13919"/>
                    <a:pt x="19173" y="10001"/>
                    <a:pt x="17760" y="6601"/>
                  </a:cubicBezTo>
                  <a:cubicBezTo>
                    <a:pt x="16358" y="3202"/>
                    <a:pt x="13036" y="983"/>
                    <a:pt x="9349" y="983"/>
                  </a:cubicBezTo>
                  <a:cubicBezTo>
                    <a:pt x="4327" y="983"/>
                    <a:pt x="254" y="5056"/>
                    <a:pt x="243" y="10089"/>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2">
  <p:cSld name="CUSTOM_11_1_1">
    <p:spTree>
      <p:nvGrpSpPr>
        <p:cNvPr id="1" name="Shape 714"/>
        <p:cNvGrpSpPr/>
        <p:nvPr/>
      </p:nvGrpSpPr>
      <p:grpSpPr>
        <a:xfrm>
          <a:off x="0" y="0"/>
          <a:ext cx="0" cy="0"/>
          <a:chOff x="0" y="0"/>
          <a:chExt cx="0" cy="0"/>
        </a:xfrm>
      </p:grpSpPr>
      <p:grpSp>
        <p:nvGrpSpPr>
          <p:cNvPr id="715" name="Google Shape;715;p26"/>
          <p:cNvGrpSpPr/>
          <p:nvPr/>
        </p:nvGrpSpPr>
        <p:grpSpPr>
          <a:xfrm>
            <a:off x="50499" y="139626"/>
            <a:ext cx="8992628" cy="4946828"/>
            <a:chOff x="-9231564" y="-720427"/>
            <a:chExt cx="6507438" cy="3579729"/>
          </a:xfrm>
        </p:grpSpPr>
        <p:sp>
          <p:nvSpPr>
            <p:cNvPr id="716" name="Google Shape;716;p26"/>
            <p:cNvSpPr/>
            <p:nvPr/>
          </p:nvSpPr>
          <p:spPr>
            <a:xfrm>
              <a:off x="-9231564" y="895623"/>
              <a:ext cx="53434" cy="41253"/>
            </a:xfrm>
            <a:custGeom>
              <a:avLst/>
              <a:gdLst/>
              <a:ahLst/>
              <a:cxnLst/>
              <a:rect l="l" t="t" r="r" b="b"/>
              <a:pathLst>
                <a:path w="1645" h="1270" extrusionOk="0">
                  <a:moveTo>
                    <a:pt x="817" y="0"/>
                  </a:moveTo>
                  <a:cubicBezTo>
                    <a:pt x="0" y="0"/>
                    <a:pt x="0" y="1270"/>
                    <a:pt x="817" y="1270"/>
                  </a:cubicBezTo>
                  <a:cubicBezTo>
                    <a:pt x="1645" y="1270"/>
                    <a:pt x="1645" y="0"/>
                    <a:pt x="817"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6"/>
            <p:cNvSpPr/>
            <p:nvPr/>
          </p:nvSpPr>
          <p:spPr>
            <a:xfrm>
              <a:off x="-7937915" y="-313520"/>
              <a:ext cx="53466" cy="41253"/>
            </a:xfrm>
            <a:custGeom>
              <a:avLst/>
              <a:gdLst/>
              <a:ahLst/>
              <a:cxnLst/>
              <a:rect l="l" t="t" r="r" b="b"/>
              <a:pathLst>
                <a:path w="1646" h="1270" extrusionOk="0">
                  <a:moveTo>
                    <a:pt x="828" y="1"/>
                  </a:moveTo>
                  <a:cubicBezTo>
                    <a:pt x="12" y="1"/>
                    <a:pt x="1" y="1270"/>
                    <a:pt x="828" y="1270"/>
                  </a:cubicBezTo>
                  <a:cubicBezTo>
                    <a:pt x="1645" y="1270"/>
                    <a:pt x="1645" y="1"/>
                    <a:pt x="828"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6"/>
            <p:cNvSpPr/>
            <p:nvPr/>
          </p:nvSpPr>
          <p:spPr>
            <a:xfrm>
              <a:off x="-8912210" y="176428"/>
              <a:ext cx="53109" cy="41253"/>
            </a:xfrm>
            <a:custGeom>
              <a:avLst/>
              <a:gdLst/>
              <a:ahLst/>
              <a:cxnLst/>
              <a:rect l="l" t="t" r="r" b="b"/>
              <a:pathLst>
                <a:path w="1635" h="1270" extrusionOk="0">
                  <a:moveTo>
                    <a:pt x="818" y="0"/>
                  </a:moveTo>
                  <a:cubicBezTo>
                    <a:pt x="1" y="0"/>
                    <a:pt x="1" y="1270"/>
                    <a:pt x="818" y="1270"/>
                  </a:cubicBezTo>
                  <a:cubicBezTo>
                    <a:pt x="1634" y="1270"/>
                    <a:pt x="1634"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6"/>
            <p:cNvSpPr/>
            <p:nvPr/>
          </p:nvSpPr>
          <p:spPr>
            <a:xfrm>
              <a:off x="-8023771" y="2750215"/>
              <a:ext cx="53076" cy="41253"/>
            </a:xfrm>
            <a:custGeom>
              <a:avLst/>
              <a:gdLst/>
              <a:ahLst/>
              <a:cxnLst/>
              <a:rect l="l" t="t" r="r" b="b"/>
              <a:pathLst>
                <a:path w="1634" h="1270" extrusionOk="0">
                  <a:moveTo>
                    <a:pt x="817" y="0"/>
                  </a:moveTo>
                  <a:cubicBezTo>
                    <a:pt x="0" y="0"/>
                    <a:pt x="0" y="1270"/>
                    <a:pt x="817" y="1270"/>
                  </a:cubicBezTo>
                  <a:cubicBezTo>
                    <a:pt x="1634" y="1270"/>
                    <a:pt x="1634" y="0"/>
                    <a:pt x="817"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6"/>
            <p:cNvSpPr/>
            <p:nvPr/>
          </p:nvSpPr>
          <p:spPr>
            <a:xfrm>
              <a:off x="-6966381" y="2630017"/>
              <a:ext cx="53466" cy="41253"/>
            </a:xfrm>
            <a:custGeom>
              <a:avLst/>
              <a:gdLst/>
              <a:ahLst/>
              <a:cxnLst/>
              <a:rect l="l" t="t" r="r" b="b"/>
              <a:pathLst>
                <a:path w="1646" h="1270" extrusionOk="0">
                  <a:moveTo>
                    <a:pt x="818" y="0"/>
                  </a:moveTo>
                  <a:cubicBezTo>
                    <a:pt x="1" y="0"/>
                    <a:pt x="1" y="1270"/>
                    <a:pt x="818" y="1270"/>
                  </a:cubicBezTo>
                  <a:cubicBezTo>
                    <a:pt x="1634" y="1270"/>
                    <a:pt x="1645"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6"/>
            <p:cNvSpPr/>
            <p:nvPr/>
          </p:nvSpPr>
          <p:spPr>
            <a:xfrm>
              <a:off x="-3520244" y="2670352"/>
              <a:ext cx="53466" cy="41253"/>
            </a:xfrm>
            <a:custGeom>
              <a:avLst/>
              <a:gdLst/>
              <a:ahLst/>
              <a:cxnLst/>
              <a:rect l="l" t="t" r="r" b="b"/>
              <a:pathLst>
                <a:path w="1646" h="1270" extrusionOk="0">
                  <a:moveTo>
                    <a:pt x="818" y="0"/>
                  </a:moveTo>
                  <a:cubicBezTo>
                    <a:pt x="1" y="0"/>
                    <a:pt x="1" y="1270"/>
                    <a:pt x="818" y="1270"/>
                  </a:cubicBezTo>
                  <a:cubicBezTo>
                    <a:pt x="1635" y="1270"/>
                    <a:pt x="1646"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6"/>
            <p:cNvSpPr/>
            <p:nvPr/>
          </p:nvSpPr>
          <p:spPr>
            <a:xfrm>
              <a:off x="-2918068" y="2526275"/>
              <a:ext cx="73486" cy="57264"/>
            </a:xfrm>
            <a:custGeom>
              <a:avLst/>
              <a:gdLst/>
              <a:ahLst/>
              <a:cxnLst/>
              <a:rect l="l" t="t" r="r" b="b"/>
              <a:pathLst>
                <a:path w="1646" h="1282" extrusionOk="0">
                  <a:moveTo>
                    <a:pt x="817" y="1"/>
                  </a:moveTo>
                  <a:cubicBezTo>
                    <a:pt x="0" y="1"/>
                    <a:pt x="0" y="1281"/>
                    <a:pt x="817" y="1281"/>
                  </a:cubicBezTo>
                  <a:cubicBezTo>
                    <a:pt x="1645" y="1281"/>
                    <a:pt x="1645" y="1"/>
                    <a:pt x="817"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6"/>
            <p:cNvSpPr/>
            <p:nvPr/>
          </p:nvSpPr>
          <p:spPr>
            <a:xfrm>
              <a:off x="-3710558" y="-720427"/>
              <a:ext cx="53109" cy="41253"/>
            </a:xfrm>
            <a:custGeom>
              <a:avLst/>
              <a:gdLst/>
              <a:ahLst/>
              <a:cxnLst/>
              <a:rect l="l" t="t" r="r" b="b"/>
              <a:pathLst>
                <a:path w="1635" h="1270" extrusionOk="0">
                  <a:moveTo>
                    <a:pt x="818" y="0"/>
                  </a:moveTo>
                  <a:cubicBezTo>
                    <a:pt x="1" y="0"/>
                    <a:pt x="1" y="1270"/>
                    <a:pt x="818" y="1270"/>
                  </a:cubicBezTo>
                  <a:cubicBezTo>
                    <a:pt x="1634" y="1270"/>
                    <a:pt x="1634"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6"/>
            <p:cNvSpPr/>
            <p:nvPr/>
          </p:nvSpPr>
          <p:spPr>
            <a:xfrm>
              <a:off x="-8656576" y="-456929"/>
              <a:ext cx="35893" cy="27643"/>
            </a:xfrm>
            <a:custGeom>
              <a:avLst/>
              <a:gdLst/>
              <a:ahLst/>
              <a:cxnLst/>
              <a:rect l="l" t="t" r="r" b="b"/>
              <a:pathLst>
                <a:path w="1105" h="851" extrusionOk="0">
                  <a:moveTo>
                    <a:pt x="553" y="1"/>
                  </a:moveTo>
                  <a:cubicBezTo>
                    <a:pt x="1" y="1"/>
                    <a:pt x="1" y="851"/>
                    <a:pt x="553" y="851"/>
                  </a:cubicBezTo>
                  <a:cubicBezTo>
                    <a:pt x="1104" y="851"/>
                    <a:pt x="1093" y="1"/>
                    <a:pt x="553"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6"/>
            <p:cNvSpPr/>
            <p:nvPr/>
          </p:nvSpPr>
          <p:spPr>
            <a:xfrm>
              <a:off x="-4332426" y="-235688"/>
              <a:ext cx="35893" cy="27643"/>
            </a:xfrm>
            <a:custGeom>
              <a:avLst/>
              <a:gdLst/>
              <a:ahLst/>
              <a:cxnLst/>
              <a:rect l="l" t="t" r="r" b="b"/>
              <a:pathLst>
                <a:path w="1105" h="851" extrusionOk="0">
                  <a:moveTo>
                    <a:pt x="552" y="0"/>
                  </a:moveTo>
                  <a:cubicBezTo>
                    <a:pt x="1" y="0"/>
                    <a:pt x="1" y="850"/>
                    <a:pt x="552" y="850"/>
                  </a:cubicBezTo>
                  <a:cubicBezTo>
                    <a:pt x="1104" y="850"/>
                    <a:pt x="1104"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6"/>
            <p:cNvSpPr/>
            <p:nvPr/>
          </p:nvSpPr>
          <p:spPr>
            <a:xfrm>
              <a:off x="-8751608" y="1454603"/>
              <a:ext cx="35893" cy="27643"/>
            </a:xfrm>
            <a:custGeom>
              <a:avLst/>
              <a:gdLst/>
              <a:ahLst/>
              <a:cxnLst/>
              <a:rect l="l" t="t" r="r" b="b"/>
              <a:pathLst>
                <a:path w="1105" h="851" extrusionOk="0">
                  <a:moveTo>
                    <a:pt x="553" y="1"/>
                  </a:moveTo>
                  <a:cubicBezTo>
                    <a:pt x="1" y="1"/>
                    <a:pt x="1" y="851"/>
                    <a:pt x="553" y="851"/>
                  </a:cubicBezTo>
                  <a:cubicBezTo>
                    <a:pt x="1105" y="851"/>
                    <a:pt x="1094" y="1"/>
                    <a:pt x="553"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6"/>
            <p:cNvSpPr/>
            <p:nvPr/>
          </p:nvSpPr>
          <p:spPr>
            <a:xfrm>
              <a:off x="-5191756" y="2774732"/>
              <a:ext cx="35861" cy="27285"/>
            </a:xfrm>
            <a:custGeom>
              <a:avLst/>
              <a:gdLst/>
              <a:ahLst/>
              <a:cxnLst/>
              <a:rect l="l" t="t" r="r" b="b"/>
              <a:pathLst>
                <a:path w="1104" h="840" extrusionOk="0">
                  <a:moveTo>
                    <a:pt x="552" y="0"/>
                  </a:moveTo>
                  <a:cubicBezTo>
                    <a:pt x="0" y="0"/>
                    <a:pt x="0" y="839"/>
                    <a:pt x="552" y="839"/>
                  </a:cubicBezTo>
                  <a:cubicBezTo>
                    <a:pt x="1104" y="839"/>
                    <a:pt x="1104"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6"/>
            <p:cNvSpPr/>
            <p:nvPr/>
          </p:nvSpPr>
          <p:spPr>
            <a:xfrm>
              <a:off x="-7285046" y="-637555"/>
              <a:ext cx="35893" cy="27643"/>
            </a:xfrm>
            <a:custGeom>
              <a:avLst/>
              <a:gdLst/>
              <a:ahLst/>
              <a:cxnLst/>
              <a:rect l="l" t="t" r="r" b="b"/>
              <a:pathLst>
                <a:path w="1105" h="851" extrusionOk="0">
                  <a:moveTo>
                    <a:pt x="552" y="1"/>
                  </a:moveTo>
                  <a:cubicBezTo>
                    <a:pt x="0" y="1"/>
                    <a:pt x="0" y="851"/>
                    <a:pt x="552" y="851"/>
                  </a:cubicBezTo>
                  <a:cubicBezTo>
                    <a:pt x="1104" y="851"/>
                    <a:pt x="1093" y="1"/>
                    <a:pt x="552"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6"/>
            <p:cNvSpPr/>
            <p:nvPr/>
          </p:nvSpPr>
          <p:spPr>
            <a:xfrm>
              <a:off x="-6221468" y="2589508"/>
              <a:ext cx="35893" cy="27643"/>
            </a:xfrm>
            <a:custGeom>
              <a:avLst/>
              <a:gdLst/>
              <a:ahLst/>
              <a:cxnLst/>
              <a:rect l="l" t="t" r="r" b="b"/>
              <a:pathLst>
                <a:path w="1105" h="851" extrusionOk="0">
                  <a:moveTo>
                    <a:pt x="553" y="0"/>
                  </a:moveTo>
                  <a:cubicBezTo>
                    <a:pt x="1" y="0"/>
                    <a:pt x="1" y="850"/>
                    <a:pt x="553" y="850"/>
                  </a:cubicBezTo>
                  <a:cubicBezTo>
                    <a:pt x="1104" y="850"/>
                    <a:pt x="1093" y="0"/>
                    <a:pt x="553"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6"/>
            <p:cNvSpPr/>
            <p:nvPr/>
          </p:nvSpPr>
          <p:spPr>
            <a:xfrm>
              <a:off x="-8816409" y="2776493"/>
              <a:ext cx="35893" cy="27285"/>
            </a:xfrm>
            <a:custGeom>
              <a:avLst/>
              <a:gdLst/>
              <a:ahLst/>
              <a:cxnLst/>
              <a:rect l="l" t="t" r="r" b="b"/>
              <a:pathLst>
                <a:path w="1105" h="840" extrusionOk="0">
                  <a:moveTo>
                    <a:pt x="552" y="1"/>
                  </a:moveTo>
                  <a:cubicBezTo>
                    <a:pt x="1" y="1"/>
                    <a:pt x="1" y="839"/>
                    <a:pt x="552" y="839"/>
                  </a:cubicBezTo>
                  <a:cubicBezTo>
                    <a:pt x="1104" y="839"/>
                    <a:pt x="1093" y="1"/>
                    <a:pt x="552"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6"/>
            <p:cNvSpPr/>
            <p:nvPr/>
          </p:nvSpPr>
          <p:spPr>
            <a:xfrm>
              <a:off x="-2886152" y="-520089"/>
              <a:ext cx="35893" cy="27643"/>
            </a:xfrm>
            <a:custGeom>
              <a:avLst/>
              <a:gdLst/>
              <a:ahLst/>
              <a:cxnLst/>
              <a:rect l="l" t="t" r="r" b="b"/>
              <a:pathLst>
                <a:path w="1105" h="851" extrusionOk="0">
                  <a:moveTo>
                    <a:pt x="552" y="0"/>
                  </a:moveTo>
                  <a:cubicBezTo>
                    <a:pt x="0" y="0"/>
                    <a:pt x="0" y="850"/>
                    <a:pt x="552" y="850"/>
                  </a:cubicBezTo>
                  <a:cubicBezTo>
                    <a:pt x="1104" y="850"/>
                    <a:pt x="1104"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6"/>
            <p:cNvSpPr/>
            <p:nvPr/>
          </p:nvSpPr>
          <p:spPr>
            <a:xfrm>
              <a:off x="-3052939" y="697513"/>
              <a:ext cx="35893" cy="27643"/>
            </a:xfrm>
            <a:custGeom>
              <a:avLst/>
              <a:gdLst/>
              <a:ahLst/>
              <a:cxnLst/>
              <a:rect l="l" t="t" r="r" b="b"/>
              <a:pathLst>
                <a:path w="1105" h="851" extrusionOk="0">
                  <a:moveTo>
                    <a:pt x="553" y="0"/>
                  </a:moveTo>
                  <a:cubicBezTo>
                    <a:pt x="1" y="0"/>
                    <a:pt x="1" y="850"/>
                    <a:pt x="553" y="850"/>
                  </a:cubicBezTo>
                  <a:cubicBezTo>
                    <a:pt x="1105" y="850"/>
                    <a:pt x="1094" y="0"/>
                    <a:pt x="553"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6"/>
            <p:cNvSpPr/>
            <p:nvPr/>
          </p:nvSpPr>
          <p:spPr>
            <a:xfrm>
              <a:off x="-2760020" y="1166825"/>
              <a:ext cx="35893" cy="27253"/>
            </a:xfrm>
            <a:custGeom>
              <a:avLst/>
              <a:gdLst/>
              <a:ahLst/>
              <a:cxnLst/>
              <a:rect l="l" t="t" r="r" b="b"/>
              <a:pathLst>
                <a:path w="1105" h="839" extrusionOk="0">
                  <a:moveTo>
                    <a:pt x="553" y="0"/>
                  </a:moveTo>
                  <a:cubicBezTo>
                    <a:pt x="1" y="0"/>
                    <a:pt x="1" y="839"/>
                    <a:pt x="553" y="839"/>
                  </a:cubicBezTo>
                  <a:cubicBezTo>
                    <a:pt x="1105" y="839"/>
                    <a:pt x="1105" y="0"/>
                    <a:pt x="553"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6"/>
            <p:cNvSpPr/>
            <p:nvPr/>
          </p:nvSpPr>
          <p:spPr>
            <a:xfrm>
              <a:off x="-5903211" y="2831692"/>
              <a:ext cx="35861" cy="27610"/>
            </a:xfrm>
            <a:custGeom>
              <a:avLst/>
              <a:gdLst/>
              <a:ahLst/>
              <a:cxnLst/>
              <a:rect l="l" t="t" r="r" b="b"/>
              <a:pathLst>
                <a:path w="1104" h="850" extrusionOk="0">
                  <a:moveTo>
                    <a:pt x="552" y="0"/>
                  </a:moveTo>
                  <a:cubicBezTo>
                    <a:pt x="0" y="0"/>
                    <a:pt x="0" y="850"/>
                    <a:pt x="552" y="850"/>
                  </a:cubicBezTo>
                  <a:cubicBezTo>
                    <a:pt x="1104" y="850"/>
                    <a:pt x="1093"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5" name="Google Shape;735;p26"/>
          <p:cNvGrpSpPr/>
          <p:nvPr/>
        </p:nvGrpSpPr>
        <p:grpSpPr>
          <a:xfrm rot="-933951">
            <a:off x="-1173595" y="-1249870"/>
            <a:ext cx="11491187" cy="10289890"/>
            <a:chOff x="3708681" y="1511318"/>
            <a:chExt cx="7077374" cy="6337500"/>
          </a:xfrm>
        </p:grpSpPr>
        <p:sp>
          <p:nvSpPr>
            <p:cNvPr id="736" name="Google Shape;736;p26"/>
            <p:cNvSpPr/>
            <p:nvPr/>
          </p:nvSpPr>
          <p:spPr>
            <a:xfrm rot="1507166">
              <a:off x="4341089" y="2542959"/>
              <a:ext cx="5812630" cy="4274219"/>
            </a:xfrm>
            <a:prstGeom prst="donut">
              <a:avLst>
                <a:gd name="adj" fmla="val 427"/>
              </a:avLst>
            </a:pr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6"/>
            <p:cNvSpPr/>
            <p:nvPr/>
          </p:nvSpPr>
          <p:spPr>
            <a:xfrm rot="-1507166" flipH="1">
              <a:off x="4341015" y="2542959"/>
              <a:ext cx="5812630" cy="4274219"/>
            </a:xfrm>
            <a:prstGeom prst="donut">
              <a:avLst>
                <a:gd name="adj" fmla="val 427"/>
              </a:avLst>
            </a:pr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6"/>
            <p:cNvSpPr/>
            <p:nvPr/>
          </p:nvSpPr>
          <p:spPr>
            <a:xfrm rot="5256238">
              <a:off x="4341183" y="2542948"/>
              <a:ext cx="5812482" cy="4274241"/>
            </a:xfrm>
            <a:prstGeom prst="donut">
              <a:avLst>
                <a:gd name="adj" fmla="val 427"/>
              </a:avLst>
            </a:pr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9" name="Google Shape;739;p26"/>
          <p:cNvSpPr/>
          <p:nvPr/>
        </p:nvSpPr>
        <p:spPr>
          <a:xfrm>
            <a:off x="50500" y="337175"/>
            <a:ext cx="566695" cy="730551"/>
          </a:xfrm>
          <a:custGeom>
            <a:avLst/>
            <a:gdLst/>
            <a:ahLst/>
            <a:cxnLst/>
            <a:rect l="l" t="t" r="r" b="b"/>
            <a:pathLst>
              <a:path w="5233" h="6745" extrusionOk="0">
                <a:moveTo>
                  <a:pt x="2617" y="0"/>
                </a:moveTo>
                <a:lnTo>
                  <a:pt x="2617" y="0"/>
                </a:lnTo>
                <a:cubicBezTo>
                  <a:pt x="2617" y="1866"/>
                  <a:pt x="1447" y="3367"/>
                  <a:pt x="1" y="3367"/>
                </a:cubicBezTo>
                <a:lnTo>
                  <a:pt x="1" y="3367"/>
                </a:lnTo>
                <a:cubicBezTo>
                  <a:pt x="1447" y="3367"/>
                  <a:pt x="2617" y="4879"/>
                  <a:pt x="2617" y="6744"/>
                </a:cubicBezTo>
                <a:lnTo>
                  <a:pt x="2617" y="6744"/>
                </a:lnTo>
                <a:cubicBezTo>
                  <a:pt x="2617" y="4879"/>
                  <a:pt x="3787" y="3367"/>
                  <a:pt x="5233" y="3367"/>
                </a:cubicBezTo>
                <a:lnTo>
                  <a:pt x="5233" y="3367"/>
                </a:lnTo>
                <a:cubicBezTo>
                  <a:pt x="3787" y="3367"/>
                  <a:pt x="2617" y="1866"/>
                  <a:pt x="2617" y="0"/>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6"/>
          <p:cNvSpPr/>
          <p:nvPr/>
        </p:nvSpPr>
        <p:spPr>
          <a:xfrm>
            <a:off x="7918150" y="4376815"/>
            <a:ext cx="566695" cy="730534"/>
          </a:xfrm>
          <a:custGeom>
            <a:avLst/>
            <a:gdLst/>
            <a:ahLst/>
            <a:cxnLst/>
            <a:rect l="l" t="t" r="r" b="b"/>
            <a:pathLst>
              <a:path w="5233" h="6745" extrusionOk="0">
                <a:moveTo>
                  <a:pt x="2617" y="0"/>
                </a:moveTo>
                <a:lnTo>
                  <a:pt x="2617" y="0"/>
                </a:lnTo>
                <a:cubicBezTo>
                  <a:pt x="2617" y="1866"/>
                  <a:pt x="1447" y="3367"/>
                  <a:pt x="1" y="3367"/>
                </a:cubicBezTo>
                <a:lnTo>
                  <a:pt x="1" y="3367"/>
                </a:lnTo>
                <a:cubicBezTo>
                  <a:pt x="1447" y="3367"/>
                  <a:pt x="2617" y="4879"/>
                  <a:pt x="2617" y="6744"/>
                </a:cubicBezTo>
                <a:lnTo>
                  <a:pt x="2617" y="6744"/>
                </a:lnTo>
                <a:cubicBezTo>
                  <a:pt x="2617" y="4879"/>
                  <a:pt x="3787" y="3367"/>
                  <a:pt x="5233" y="3367"/>
                </a:cubicBezTo>
                <a:lnTo>
                  <a:pt x="5233" y="3367"/>
                </a:lnTo>
                <a:cubicBezTo>
                  <a:pt x="3787" y="3367"/>
                  <a:pt x="2617" y="1866"/>
                  <a:pt x="2617" y="0"/>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6"/>
          <p:cNvSpPr/>
          <p:nvPr/>
        </p:nvSpPr>
        <p:spPr>
          <a:xfrm>
            <a:off x="8008638" y="290875"/>
            <a:ext cx="385724" cy="497258"/>
          </a:xfrm>
          <a:custGeom>
            <a:avLst/>
            <a:gdLst/>
            <a:ahLst/>
            <a:cxnLst/>
            <a:rect l="l" t="t" r="r" b="b"/>
            <a:pathLst>
              <a:path w="5233" h="6745" extrusionOk="0">
                <a:moveTo>
                  <a:pt x="2617" y="0"/>
                </a:moveTo>
                <a:lnTo>
                  <a:pt x="2617" y="0"/>
                </a:lnTo>
                <a:cubicBezTo>
                  <a:pt x="2617" y="1866"/>
                  <a:pt x="1447" y="3367"/>
                  <a:pt x="1" y="3367"/>
                </a:cubicBezTo>
                <a:lnTo>
                  <a:pt x="1" y="3367"/>
                </a:lnTo>
                <a:cubicBezTo>
                  <a:pt x="1447" y="3367"/>
                  <a:pt x="2617" y="4879"/>
                  <a:pt x="2617" y="6744"/>
                </a:cubicBezTo>
                <a:lnTo>
                  <a:pt x="2617" y="6744"/>
                </a:lnTo>
                <a:cubicBezTo>
                  <a:pt x="2617" y="4879"/>
                  <a:pt x="3787" y="3367"/>
                  <a:pt x="5233" y="3367"/>
                </a:cubicBezTo>
                <a:lnTo>
                  <a:pt x="5233" y="3367"/>
                </a:lnTo>
                <a:cubicBezTo>
                  <a:pt x="3787" y="3367"/>
                  <a:pt x="2617" y="1866"/>
                  <a:pt x="2617" y="0"/>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3">
  <p:cSld name="CUSTOM_11_1_1_1">
    <p:spTree>
      <p:nvGrpSpPr>
        <p:cNvPr id="1" name="Shape 742"/>
        <p:cNvGrpSpPr/>
        <p:nvPr/>
      </p:nvGrpSpPr>
      <p:grpSpPr>
        <a:xfrm>
          <a:off x="0" y="0"/>
          <a:ext cx="0" cy="0"/>
          <a:chOff x="0" y="0"/>
          <a:chExt cx="0" cy="0"/>
        </a:xfrm>
      </p:grpSpPr>
      <p:grpSp>
        <p:nvGrpSpPr>
          <p:cNvPr id="743" name="Google Shape;743;p27"/>
          <p:cNvGrpSpPr/>
          <p:nvPr/>
        </p:nvGrpSpPr>
        <p:grpSpPr>
          <a:xfrm rot="10800000" flipH="1">
            <a:off x="50499" y="139626"/>
            <a:ext cx="8992628" cy="4946828"/>
            <a:chOff x="-9231564" y="-720427"/>
            <a:chExt cx="6507438" cy="3579729"/>
          </a:xfrm>
        </p:grpSpPr>
        <p:sp>
          <p:nvSpPr>
            <p:cNvPr id="744" name="Google Shape;744;p27"/>
            <p:cNvSpPr/>
            <p:nvPr/>
          </p:nvSpPr>
          <p:spPr>
            <a:xfrm>
              <a:off x="-9231564" y="895623"/>
              <a:ext cx="53434" cy="41253"/>
            </a:xfrm>
            <a:custGeom>
              <a:avLst/>
              <a:gdLst/>
              <a:ahLst/>
              <a:cxnLst/>
              <a:rect l="l" t="t" r="r" b="b"/>
              <a:pathLst>
                <a:path w="1645" h="1270" extrusionOk="0">
                  <a:moveTo>
                    <a:pt x="817" y="0"/>
                  </a:moveTo>
                  <a:cubicBezTo>
                    <a:pt x="0" y="0"/>
                    <a:pt x="0" y="1270"/>
                    <a:pt x="817" y="1270"/>
                  </a:cubicBezTo>
                  <a:cubicBezTo>
                    <a:pt x="1645" y="1270"/>
                    <a:pt x="1645" y="0"/>
                    <a:pt x="817"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7"/>
            <p:cNvSpPr/>
            <p:nvPr/>
          </p:nvSpPr>
          <p:spPr>
            <a:xfrm>
              <a:off x="-7937915" y="-313520"/>
              <a:ext cx="53466" cy="41253"/>
            </a:xfrm>
            <a:custGeom>
              <a:avLst/>
              <a:gdLst/>
              <a:ahLst/>
              <a:cxnLst/>
              <a:rect l="l" t="t" r="r" b="b"/>
              <a:pathLst>
                <a:path w="1646" h="1270" extrusionOk="0">
                  <a:moveTo>
                    <a:pt x="828" y="1"/>
                  </a:moveTo>
                  <a:cubicBezTo>
                    <a:pt x="12" y="1"/>
                    <a:pt x="1" y="1270"/>
                    <a:pt x="828" y="1270"/>
                  </a:cubicBezTo>
                  <a:cubicBezTo>
                    <a:pt x="1645" y="1270"/>
                    <a:pt x="1645" y="1"/>
                    <a:pt x="828"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7"/>
            <p:cNvSpPr/>
            <p:nvPr/>
          </p:nvSpPr>
          <p:spPr>
            <a:xfrm>
              <a:off x="-8912210" y="176428"/>
              <a:ext cx="53109" cy="41253"/>
            </a:xfrm>
            <a:custGeom>
              <a:avLst/>
              <a:gdLst/>
              <a:ahLst/>
              <a:cxnLst/>
              <a:rect l="l" t="t" r="r" b="b"/>
              <a:pathLst>
                <a:path w="1635" h="1270" extrusionOk="0">
                  <a:moveTo>
                    <a:pt x="818" y="0"/>
                  </a:moveTo>
                  <a:cubicBezTo>
                    <a:pt x="1" y="0"/>
                    <a:pt x="1" y="1270"/>
                    <a:pt x="818" y="1270"/>
                  </a:cubicBezTo>
                  <a:cubicBezTo>
                    <a:pt x="1634" y="1270"/>
                    <a:pt x="1634"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7"/>
            <p:cNvSpPr/>
            <p:nvPr/>
          </p:nvSpPr>
          <p:spPr>
            <a:xfrm>
              <a:off x="-8023771" y="2750215"/>
              <a:ext cx="53076" cy="41253"/>
            </a:xfrm>
            <a:custGeom>
              <a:avLst/>
              <a:gdLst/>
              <a:ahLst/>
              <a:cxnLst/>
              <a:rect l="l" t="t" r="r" b="b"/>
              <a:pathLst>
                <a:path w="1634" h="1270" extrusionOk="0">
                  <a:moveTo>
                    <a:pt x="817" y="0"/>
                  </a:moveTo>
                  <a:cubicBezTo>
                    <a:pt x="0" y="0"/>
                    <a:pt x="0" y="1270"/>
                    <a:pt x="817" y="1270"/>
                  </a:cubicBezTo>
                  <a:cubicBezTo>
                    <a:pt x="1634" y="1270"/>
                    <a:pt x="1634" y="0"/>
                    <a:pt x="817"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7"/>
            <p:cNvSpPr/>
            <p:nvPr/>
          </p:nvSpPr>
          <p:spPr>
            <a:xfrm>
              <a:off x="-6966381" y="2630017"/>
              <a:ext cx="53466" cy="41253"/>
            </a:xfrm>
            <a:custGeom>
              <a:avLst/>
              <a:gdLst/>
              <a:ahLst/>
              <a:cxnLst/>
              <a:rect l="l" t="t" r="r" b="b"/>
              <a:pathLst>
                <a:path w="1646" h="1270" extrusionOk="0">
                  <a:moveTo>
                    <a:pt x="818" y="0"/>
                  </a:moveTo>
                  <a:cubicBezTo>
                    <a:pt x="1" y="0"/>
                    <a:pt x="1" y="1270"/>
                    <a:pt x="818" y="1270"/>
                  </a:cubicBezTo>
                  <a:cubicBezTo>
                    <a:pt x="1634" y="1270"/>
                    <a:pt x="1645"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7"/>
            <p:cNvSpPr/>
            <p:nvPr/>
          </p:nvSpPr>
          <p:spPr>
            <a:xfrm>
              <a:off x="-3520244" y="2670352"/>
              <a:ext cx="53466" cy="41253"/>
            </a:xfrm>
            <a:custGeom>
              <a:avLst/>
              <a:gdLst/>
              <a:ahLst/>
              <a:cxnLst/>
              <a:rect l="l" t="t" r="r" b="b"/>
              <a:pathLst>
                <a:path w="1646" h="1270" extrusionOk="0">
                  <a:moveTo>
                    <a:pt x="818" y="0"/>
                  </a:moveTo>
                  <a:cubicBezTo>
                    <a:pt x="1" y="0"/>
                    <a:pt x="1" y="1270"/>
                    <a:pt x="818" y="1270"/>
                  </a:cubicBezTo>
                  <a:cubicBezTo>
                    <a:pt x="1635" y="1270"/>
                    <a:pt x="1646"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7"/>
            <p:cNvSpPr/>
            <p:nvPr/>
          </p:nvSpPr>
          <p:spPr>
            <a:xfrm>
              <a:off x="-2918068" y="2526275"/>
              <a:ext cx="73486" cy="57264"/>
            </a:xfrm>
            <a:custGeom>
              <a:avLst/>
              <a:gdLst/>
              <a:ahLst/>
              <a:cxnLst/>
              <a:rect l="l" t="t" r="r" b="b"/>
              <a:pathLst>
                <a:path w="1646" h="1282" extrusionOk="0">
                  <a:moveTo>
                    <a:pt x="817" y="1"/>
                  </a:moveTo>
                  <a:cubicBezTo>
                    <a:pt x="0" y="1"/>
                    <a:pt x="0" y="1281"/>
                    <a:pt x="817" y="1281"/>
                  </a:cubicBezTo>
                  <a:cubicBezTo>
                    <a:pt x="1645" y="1281"/>
                    <a:pt x="1645" y="1"/>
                    <a:pt x="817"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7"/>
            <p:cNvSpPr/>
            <p:nvPr/>
          </p:nvSpPr>
          <p:spPr>
            <a:xfrm>
              <a:off x="-3710558" y="-720427"/>
              <a:ext cx="53109" cy="41253"/>
            </a:xfrm>
            <a:custGeom>
              <a:avLst/>
              <a:gdLst/>
              <a:ahLst/>
              <a:cxnLst/>
              <a:rect l="l" t="t" r="r" b="b"/>
              <a:pathLst>
                <a:path w="1635" h="1270" extrusionOk="0">
                  <a:moveTo>
                    <a:pt x="818" y="0"/>
                  </a:moveTo>
                  <a:cubicBezTo>
                    <a:pt x="1" y="0"/>
                    <a:pt x="1" y="1270"/>
                    <a:pt x="818" y="1270"/>
                  </a:cubicBezTo>
                  <a:cubicBezTo>
                    <a:pt x="1634" y="1270"/>
                    <a:pt x="1634"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7"/>
            <p:cNvSpPr/>
            <p:nvPr/>
          </p:nvSpPr>
          <p:spPr>
            <a:xfrm>
              <a:off x="-8656576" y="-456929"/>
              <a:ext cx="35893" cy="27643"/>
            </a:xfrm>
            <a:custGeom>
              <a:avLst/>
              <a:gdLst/>
              <a:ahLst/>
              <a:cxnLst/>
              <a:rect l="l" t="t" r="r" b="b"/>
              <a:pathLst>
                <a:path w="1105" h="851" extrusionOk="0">
                  <a:moveTo>
                    <a:pt x="553" y="1"/>
                  </a:moveTo>
                  <a:cubicBezTo>
                    <a:pt x="1" y="1"/>
                    <a:pt x="1" y="851"/>
                    <a:pt x="553" y="851"/>
                  </a:cubicBezTo>
                  <a:cubicBezTo>
                    <a:pt x="1104" y="851"/>
                    <a:pt x="1093" y="1"/>
                    <a:pt x="553"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7"/>
            <p:cNvSpPr/>
            <p:nvPr/>
          </p:nvSpPr>
          <p:spPr>
            <a:xfrm>
              <a:off x="-4497850" y="-566537"/>
              <a:ext cx="35893" cy="27643"/>
            </a:xfrm>
            <a:custGeom>
              <a:avLst/>
              <a:gdLst/>
              <a:ahLst/>
              <a:cxnLst/>
              <a:rect l="l" t="t" r="r" b="b"/>
              <a:pathLst>
                <a:path w="1105" h="851" extrusionOk="0">
                  <a:moveTo>
                    <a:pt x="552" y="0"/>
                  </a:moveTo>
                  <a:cubicBezTo>
                    <a:pt x="1" y="0"/>
                    <a:pt x="1" y="850"/>
                    <a:pt x="552" y="850"/>
                  </a:cubicBezTo>
                  <a:cubicBezTo>
                    <a:pt x="1104" y="850"/>
                    <a:pt x="1104"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7"/>
            <p:cNvSpPr/>
            <p:nvPr/>
          </p:nvSpPr>
          <p:spPr>
            <a:xfrm>
              <a:off x="-8751608" y="1454603"/>
              <a:ext cx="35893" cy="27643"/>
            </a:xfrm>
            <a:custGeom>
              <a:avLst/>
              <a:gdLst/>
              <a:ahLst/>
              <a:cxnLst/>
              <a:rect l="l" t="t" r="r" b="b"/>
              <a:pathLst>
                <a:path w="1105" h="851" extrusionOk="0">
                  <a:moveTo>
                    <a:pt x="553" y="1"/>
                  </a:moveTo>
                  <a:cubicBezTo>
                    <a:pt x="1" y="1"/>
                    <a:pt x="1" y="851"/>
                    <a:pt x="553" y="851"/>
                  </a:cubicBezTo>
                  <a:cubicBezTo>
                    <a:pt x="1105" y="851"/>
                    <a:pt x="1094" y="1"/>
                    <a:pt x="553"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7"/>
            <p:cNvSpPr/>
            <p:nvPr/>
          </p:nvSpPr>
          <p:spPr>
            <a:xfrm>
              <a:off x="-5191756" y="2774732"/>
              <a:ext cx="35861" cy="27285"/>
            </a:xfrm>
            <a:custGeom>
              <a:avLst/>
              <a:gdLst/>
              <a:ahLst/>
              <a:cxnLst/>
              <a:rect l="l" t="t" r="r" b="b"/>
              <a:pathLst>
                <a:path w="1104" h="840" extrusionOk="0">
                  <a:moveTo>
                    <a:pt x="552" y="0"/>
                  </a:moveTo>
                  <a:cubicBezTo>
                    <a:pt x="0" y="0"/>
                    <a:pt x="0" y="839"/>
                    <a:pt x="552" y="839"/>
                  </a:cubicBezTo>
                  <a:cubicBezTo>
                    <a:pt x="1104" y="839"/>
                    <a:pt x="1104"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7"/>
            <p:cNvSpPr/>
            <p:nvPr/>
          </p:nvSpPr>
          <p:spPr>
            <a:xfrm>
              <a:off x="-7285046" y="-637555"/>
              <a:ext cx="35893" cy="27643"/>
            </a:xfrm>
            <a:custGeom>
              <a:avLst/>
              <a:gdLst/>
              <a:ahLst/>
              <a:cxnLst/>
              <a:rect l="l" t="t" r="r" b="b"/>
              <a:pathLst>
                <a:path w="1105" h="851" extrusionOk="0">
                  <a:moveTo>
                    <a:pt x="552" y="1"/>
                  </a:moveTo>
                  <a:cubicBezTo>
                    <a:pt x="0" y="1"/>
                    <a:pt x="0" y="851"/>
                    <a:pt x="552" y="851"/>
                  </a:cubicBezTo>
                  <a:cubicBezTo>
                    <a:pt x="1104" y="851"/>
                    <a:pt x="1093" y="1"/>
                    <a:pt x="552"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7"/>
            <p:cNvSpPr/>
            <p:nvPr/>
          </p:nvSpPr>
          <p:spPr>
            <a:xfrm>
              <a:off x="-6221468" y="2589508"/>
              <a:ext cx="35893" cy="27643"/>
            </a:xfrm>
            <a:custGeom>
              <a:avLst/>
              <a:gdLst/>
              <a:ahLst/>
              <a:cxnLst/>
              <a:rect l="l" t="t" r="r" b="b"/>
              <a:pathLst>
                <a:path w="1105" h="851" extrusionOk="0">
                  <a:moveTo>
                    <a:pt x="553" y="0"/>
                  </a:moveTo>
                  <a:cubicBezTo>
                    <a:pt x="1" y="0"/>
                    <a:pt x="1" y="850"/>
                    <a:pt x="553" y="850"/>
                  </a:cubicBezTo>
                  <a:cubicBezTo>
                    <a:pt x="1104" y="850"/>
                    <a:pt x="1093" y="0"/>
                    <a:pt x="553"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7"/>
            <p:cNvSpPr/>
            <p:nvPr/>
          </p:nvSpPr>
          <p:spPr>
            <a:xfrm>
              <a:off x="-8816409" y="2776493"/>
              <a:ext cx="35893" cy="27285"/>
            </a:xfrm>
            <a:custGeom>
              <a:avLst/>
              <a:gdLst/>
              <a:ahLst/>
              <a:cxnLst/>
              <a:rect l="l" t="t" r="r" b="b"/>
              <a:pathLst>
                <a:path w="1105" h="840" extrusionOk="0">
                  <a:moveTo>
                    <a:pt x="552" y="1"/>
                  </a:moveTo>
                  <a:cubicBezTo>
                    <a:pt x="1" y="1"/>
                    <a:pt x="1" y="839"/>
                    <a:pt x="552" y="839"/>
                  </a:cubicBezTo>
                  <a:cubicBezTo>
                    <a:pt x="1104" y="839"/>
                    <a:pt x="1093" y="1"/>
                    <a:pt x="552"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7"/>
            <p:cNvSpPr/>
            <p:nvPr/>
          </p:nvSpPr>
          <p:spPr>
            <a:xfrm>
              <a:off x="-2886152" y="-520089"/>
              <a:ext cx="35893" cy="27643"/>
            </a:xfrm>
            <a:custGeom>
              <a:avLst/>
              <a:gdLst/>
              <a:ahLst/>
              <a:cxnLst/>
              <a:rect l="l" t="t" r="r" b="b"/>
              <a:pathLst>
                <a:path w="1105" h="851" extrusionOk="0">
                  <a:moveTo>
                    <a:pt x="552" y="0"/>
                  </a:moveTo>
                  <a:cubicBezTo>
                    <a:pt x="0" y="0"/>
                    <a:pt x="0" y="850"/>
                    <a:pt x="552" y="850"/>
                  </a:cubicBezTo>
                  <a:cubicBezTo>
                    <a:pt x="1104" y="850"/>
                    <a:pt x="1104"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7"/>
            <p:cNvSpPr/>
            <p:nvPr/>
          </p:nvSpPr>
          <p:spPr>
            <a:xfrm>
              <a:off x="-3052939" y="697513"/>
              <a:ext cx="35893" cy="27643"/>
            </a:xfrm>
            <a:custGeom>
              <a:avLst/>
              <a:gdLst/>
              <a:ahLst/>
              <a:cxnLst/>
              <a:rect l="l" t="t" r="r" b="b"/>
              <a:pathLst>
                <a:path w="1105" h="851" extrusionOk="0">
                  <a:moveTo>
                    <a:pt x="553" y="0"/>
                  </a:moveTo>
                  <a:cubicBezTo>
                    <a:pt x="1" y="0"/>
                    <a:pt x="1" y="850"/>
                    <a:pt x="553" y="850"/>
                  </a:cubicBezTo>
                  <a:cubicBezTo>
                    <a:pt x="1105" y="850"/>
                    <a:pt x="1094" y="0"/>
                    <a:pt x="553"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7"/>
            <p:cNvSpPr/>
            <p:nvPr/>
          </p:nvSpPr>
          <p:spPr>
            <a:xfrm>
              <a:off x="-2760020" y="1166825"/>
              <a:ext cx="35893" cy="27253"/>
            </a:xfrm>
            <a:custGeom>
              <a:avLst/>
              <a:gdLst/>
              <a:ahLst/>
              <a:cxnLst/>
              <a:rect l="l" t="t" r="r" b="b"/>
              <a:pathLst>
                <a:path w="1105" h="839" extrusionOk="0">
                  <a:moveTo>
                    <a:pt x="553" y="0"/>
                  </a:moveTo>
                  <a:cubicBezTo>
                    <a:pt x="1" y="0"/>
                    <a:pt x="1" y="839"/>
                    <a:pt x="553" y="839"/>
                  </a:cubicBezTo>
                  <a:cubicBezTo>
                    <a:pt x="1105" y="839"/>
                    <a:pt x="1105" y="0"/>
                    <a:pt x="553"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7"/>
            <p:cNvSpPr/>
            <p:nvPr/>
          </p:nvSpPr>
          <p:spPr>
            <a:xfrm>
              <a:off x="-5903211" y="2831692"/>
              <a:ext cx="35861" cy="27610"/>
            </a:xfrm>
            <a:custGeom>
              <a:avLst/>
              <a:gdLst/>
              <a:ahLst/>
              <a:cxnLst/>
              <a:rect l="l" t="t" r="r" b="b"/>
              <a:pathLst>
                <a:path w="1104" h="850" extrusionOk="0">
                  <a:moveTo>
                    <a:pt x="552" y="0"/>
                  </a:moveTo>
                  <a:cubicBezTo>
                    <a:pt x="0" y="0"/>
                    <a:pt x="0" y="850"/>
                    <a:pt x="552" y="850"/>
                  </a:cubicBezTo>
                  <a:cubicBezTo>
                    <a:pt x="1104" y="850"/>
                    <a:pt x="1093"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3" name="Google Shape;763;p27"/>
          <p:cNvGrpSpPr/>
          <p:nvPr/>
        </p:nvGrpSpPr>
        <p:grpSpPr>
          <a:xfrm rot="-933951">
            <a:off x="2210980" y="-2659570"/>
            <a:ext cx="11491187" cy="10289890"/>
            <a:chOff x="3708681" y="1511318"/>
            <a:chExt cx="7077374" cy="6337500"/>
          </a:xfrm>
        </p:grpSpPr>
        <p:sp>
          <p:nvSpPr>
            <p:cNvPr id="764" name="Google Shape;764;p27"/>
            <p:cNvSpPr/>
            <p:nvPr/>
          </p:nvSpPr>
          <p:spPr>
            <a:xfrm rot="1507166">
              <a:off x="4341089" y="2542959"/>
              <a:ext cx="5812630" cy="4274219"/>
            </a:xfrm>
            <a:prstGeom prst="donut">
              <a:avLst>
                <a:gd name="adj" fmla="val 427"/>
              </a:avLst>
            </a:pr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7"/>
            <p:cNvSpPr/>
            <p:nvPr/>
          </p:nvSpPr>
          <p:spPr>
            <a:xfrm rot="-1507166" flipH="1">
              <a:off x="4341015" y="2542959"/>
              <a:ext cx="5812630" cy="4274219"/>
            </a:xfrm>
            <a:prstGeom prst="donut">
              <a:avLst>
                <a:gd name="adj" fmla="val 427"/>
              </a:avLst>
            </a:pr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7"/>
            <p:cNvSpPr/>
            <p:nvPr/>
          </p:nvSpPr>
          <p:spPr>
            <a:xfrm rot="5256238">
              <a:off x="4341183" y="2542948"/>
              <a:ext cx="5812482" cy="4274241"/>
            </a:xfrm>
            <a:prstGeom prst="donut">
              <a:avLst>
                <a:gd name="adj" fmla="val 427"/>
              </a:avLst>
            </a:pr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7" name="Google Shape;767;p27"/>
          <p:cNvSpPr/>
          <p:nvPr/>
        </p:nvSpPr>
        <p:spPr>
          <a:xfrm>
            <a:off x="50500" y="337175"/>
            <a:ext cx="566695" cy="730551"/>
          </a:xfrm>
          <a:custGeom>
            <a:avLst/>
            <a:gdLst/>
            <a:ahLst/>
            <a:cxnLst/>
            <a:rect l="l" t="t" r="r" b="b"/>
            <a:pathLst>
              <a:path w="5233" h="6745" extrusionOk="0">
                <a:moveTo>
                  <a:pt x="2617" y="0"/>
                </a:moveTo>
                <a:lnTo>
                  <a:pt x="2617" y="0"/>
                </a:lnTo>
                <a:cubicBezTo>
                  <a:pt x="2617" y="1866"/>
                  <a:pt x="1447" y="3367"/>
                  <a:pt x="1" y="3367"/>
                </a:cubicBezTo>
                <a:lnTo>
                  <a:pt x="1" y="3367"/>
                </a:lnTo>
                <a:cubicBezTo>
                  <a:pt x="1447" y="3367"/>
                  <a:pt x="2617" y="4879"/>
                  <a:pt x="2617" y="6744"/>
                </a:cubicBezTo>
                <a:lnTo>
                  <a:pt x="2617" y="6744"/>
                </a:lnTo>
                <a:cubicBezTo>
                  <a:pt x="2617" y="4879"/>
                  <a:pt x="3787" y="3367"/>
                  <a:pt x="5233" y="3367"/>
                </a:cubicBezTo>
                <a:lnTo>
                  <a:pt x="5233" y="3367"/>
                </a:lnTo>
                <a:cubicBezTo>
                  <a:pt x="3787" y="3367"/>
                  <a:pt x="2617" y="1866"/>
                  <a:pt x="2617" y="0"/>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7"/>
          <p:cNvSpPr/>
          <p:nvPr/>
        </p:nvSpPr>
        <p:spPr>
          <a:xfrm>
            <a:off x="141000" y="4095799"/>
            <a:ext cx="385698" cy="497208"/>
          </a:xfrm>
          <a:custGeom>
            <a:avLst/>
            <a:gdLst/>
            <a:ahLst/>
            <a:cxnLst/>
            <a:rect l="l" t="t" r="r" b="b"/>
            <a:pathLst>
              <a:path w="5233" h="6745" extrusionOk="0">
                <a:moveTo>
                  <a:pt x="2617" y="0"/>
                </a:moveTo>
                <a:lnTo>
                  <a:pt x="2617" y="0"/>
                </a:lnTo>
                <a:cubicBezTo>
                  <a:pt x="2617" y="1866"/>
                  <a:pt x="1447" y="3367"/>
                  <a:pt x="1" y="3367"/>
                </a:cubicBezTo>
                <a:lnTo>
                  <a:pt x="1" y="3367"/>
                </a:lnTo>
                <a:cubicBezTo>
                  <a:pt x="1447" y="3367"/>
                  <a:pt x="2617" y="4879"/>
                  <a:pt x="2617" y="6744"/>
                </a:cubicBezTo>
                <a:lnTo>
                  <a:pt x="2617" y="6744"/>
                </a:lnTo>
                <a:cubicBezTo>
                  <a:pt x="2617" y="4879"/>
                  <a:pt x="3787" y="3367"/>
                  <a:pt x="5233" y="3367"/>
                </a:cubicBezTo>
                <a:lnTo>
                  <a:pt x="5233" y="3367"/>
                </a:lnTo>
                <a:cubicBezTo>
                  <a:pt x="3787" y="3367"/>
                  <a:pt x="2617" y="1866"/>
                  <a:pt x="2617" y="0"/>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7"/>
          <p:cNvSpPr/>
          <p:nvPr/>
        </p:nvSpPr>
        <p:spPr>
          <a:xfrm>
            <a:off x="845838" y="4593000"/>
            <a:ext cx="385724" cy="497258"/>
          </a:xfrm>
          <a:custGeom>
            <a:avLst/>
            <a:gdLst/>
            <a:ahLst/>
            <a:cxnLst/>
            <a:rect l="l" t="t" r="r" b="b"/>
            <a:pathLst>
              <a:path w="5233" h="6745" extrusionOk="0">
                <a:moveTo>
                  <a:pt x="2617" y="0"/>
                </a:moveTo>
                <a:lnTo>
                  <a:pt x="2617" y="0"/>
                </a:lnTo>
                <a:cubicBezTo>
                  <a:pt x="2617" y="1866"/>
                  <a:pt x="1447" y="3367"/>
                  <a:pt x="1" y="3367"/>
                </a:cubicBezTo>
                <a:lnTo>
                  <a:pt x="1" y="3367"/>
                </a:lnTo>
                <a:cubicBezTo>
                  <a:pt x="1447" y="3367"/>
                  <a:pt x="2617" y="4879"/>
                  <a:pt x="2617" y="6744"/>
                </a:cubicBezTo>
                <a:lnTo>
                  <a:pt x="2617" y="6744"/>
                </a:lnTo>
                <a:cubicBezTo>
                  <a:pt x="2617" y="4879"/>
                  <a:pt x="3787" y="3367"/>
                  <a:pt x="5233" y="3367"/>
                </a:cubicBezTo>
                <a:lnTo>
                  <a:pt x="5233" y="3367"/>
                </a:lnTo>
                <a:cubicBezTo>
                  <a:pt x="3787" y="3367"/>
                  <a:pt x="2617" y="1866"/>
                  <a:pt x="2617" y="0"/>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
        <p:nvSpPr>
          <p:cNvPr id="7" name="Text Placeholder 9"/>
          <p:cNvSpPr>
            <a:spLocks noGrp="1"/>
          </p:cNvSpPr>
          <p:nvPr>
            <p:ph type="body" sz="quarter" idx="12" hasCustomPrompt="1"/>
          </p:nvPr>
        </p:nvSpPr>
        <p:spPr>
          <a:xfrm>
            <a:off x="0" y="267494"/>
            <a:ext cx="9144000" cy="576064"/>
          </a:xfrm>
          <a:prstGeom prst="rect">
            <a:avLst/>
          </a:prstGeom>
        </p:spPr>
        <p:txBody>
          <a:bodyPr anchor="ctr"/>
          <a:lstStyle>
            <a:lvl1pPr marL="0" indent="0" algn="ctr">
              <a:buNone/>
              <a:defRPr sz="3600" b="0" baseline="0">
                <a:solidFill>
                  <a:schemeClr val="bg1"/>
                </a:solidFill>
                <a:latin typeface="+mj-lt"/>
                <a:cs typeface="Arial" pitchFamily="34" charset="0"/>
              </a:defRPr>
            </a:lvl1pPr>
          </a:lstStyle>
          <a:p>
            <a:pPr lvl="0"/>
            <a:r>
              <a:rPr lang="en-US" altLang="ko-KR" dirty="0"/>
              <a:t>BASIC LAYOUT</a:t>
            </a:r>
          </a:p>
        </p:txBody>
      </p:sp>
      <p:cxnSp>
        <p:nvCxnSpPr>
          <p:cNvPr id="9" name="Conector recto 8"/>
          <p:cNvCxnSpPr/>
          <p:nvPr userDrawn="1"/>
        </p:nvCxnSpPr>
        <p:spPr>
          <a:xfrm flipH="1">
            <a:off x="0" y="4963410"/>
            <a:ext cx="6845492" cy="0"/>
          </a:xfrm>
          <a:prstGeom prst="line">
            <a:avLst/>
          </a:prstGeom>
          <a:ln>
            <a:solidFill>
              <a:srgbClr val="EEB245"/>
            </a:solidFill>
          </a:ln>
        </p:spPr>
        <p:style>
          <a:lnRef idx="1">
            <a:schemeClr val="accent1"/>
          </a:lnRef>
          <a:fillRef idx="0">
            <a:schemeClr val="accent1"/>
          </a:fillRef>
          <a:effectRef idx="0">
            <a:schemeClr val="accent1"/>
          </a:effectRef>
          <a:fontRef idx="minor">
            <a:schemeClr val="tx1"/>
          </a:fontRef>
        </p:style>
      </p:cxnSp>
      <p:pic>
        <p:nvPicPr>
          <p:cNvPr id="4" name="Imagen 3"/>
          <p:cNvPicPr>
            <a:picLocks noChangeAspect="1"/>
          </p:cNvPicPr>
          <p:nvPr userDrawn="1"/>
        </p:nvPicPr>
        <p:blipFill>
          <a:blip r:embed="rId2"/>
          <a:stretch>
            <a:fillRect/>
          </a:stretch>
        </p:blipFill>
        <p:spPr>
          <a:xfrm>
            <a:off x="2895883" y="137475"/>
            <a:ext cx="3352242" cy="507577"/>
          </a:xfrm>
          <a:prstGeom prst="rect">
            <a:avLst/>
          </a:prstGeom>
        </p:spPr>
      </p:pic>
      <p:sp>
        <p:nvSpPr>
          <p:cNvPr id="5" name="Rectángulo 4"/>
          <p:cNvSpPr/>
          <p:nvPr userDrawn="1"/>
        </p:nvSpPr>
        <p:spPr>
          <a:xfrm>
            <a:off x="14053" y="358346"/>
            <a:ext cx="2683104" cy="76698"/>
          </a:xfrm>
          <a:prstGeom prst="rect">
            <a:avLst/>
          </a:prstGeom>
          <a:solidFill>
            <a:srgbClr val="E0C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Rectángulo 5"/>
          <p:cNvSpPr/>
          <p:nvPr userDrawn="1"/>
        </p:nvSpPr>
        <p:spPr>
          <a:xfrm>
            <a:off x="6460896" y="350246"/>
            <a:ext cx="2683104" cy="76698"/>
          </a:xfrm>
          <a:prstGeom prst="rect">
            <a:avLst/>
          </a:prstGeom>
          <a:solidFill>
            <a:srgbClr val="E0C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41356208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58"/>
        <p:cNvGrpSpPr/>
        <p:nvPr/>
      </p:nvGrpSpPr>
      <p:grpSpPr>
        <a:xfrm>
          <a:off x="0" y="0"/>
          <a:ext cx="0" cy="0"/>
          <a:chOff x="0" y="0"/>
          <a:chExt cx="0" cy="0"/>
        </a:xfrm>
      </p:grpSpPr>
      <p:sp>
        <p:nvSpPr>
          <p:cNvPr id="59" name="Google Shape;59;p10"/>
          <p:cNvSpPr txBox="1">
            <a:spLocks noGrp="1"/>
          </p:cNvSpPr>
          <p:nvPr>
            <p:ph type="body" idx="1"/>
          </p:nvPr>
        </p:nvSpPr>
        <p:spPr>
          <a:xfrm>
            <a:off x="715550" y="1473950"/>
            <a:ext cx="3337800" cy="2195700"/>
          </a:xfrm>
          <a:prstGeom prst="rect">
            <a:avLst/>
          </a:prstGeom>
        </p:spPr>
        <p:txBody>
          <a:bodyPr spcFirstLastPara="1" wrap="square" lIns="91425" tIns="91425" rIns="91425" bIns="91425" anchor="ctr" anchorCtr="0">
            <a:noAutofit/>
          </a:bodyPr>
          <a:lstStyle>
            <a:lvl1pPr marL="457200" lvl="0" indent="-228600">
              <a:lnSpc>
                <a:spcPct val="90000"/>
              </a:lnSpc>
              <a:spcBef>
                <a:spcPts val="0"/>
              </a:spcBef>
              <a:spcAft>
                <a:spcPts val="0"/>
              </a:spcAft>
              <a:buSzPts val="1800"/>
              <a:buNone/>
              <a:defRPr sz="3900">
                <a:latin typeface="Bellefair"/>
                <a:ea typeface="Bellefair"/>
                <a:cs typeface="Bellefair"/>
                <a:sym typeface="Bellefair"/>
              </a:defRPr>
            </a:lvl1pPr>
          </a:lstStyle>
          <a:p>
            <a:endParaRPr/>
          </a:p>
        </p:txBody>
      </p:sp>
      <p:pic>
        <p:nvPicPr>
          <p:cNvPr id="60" name="Google Shape;60;p10"/>
          <p:cNvPicPr preferRelativeResize="0"/>
          <p:nvPr/>
        </p:nvPicPr>
        <p:blipFill>
          <a:blip r:embed="rId2">
            <a:alphaModFix/>
          </a:blip>
          <a:stretch>
            <a:fillRect/>
          </a:stretch>
        </p:blipFill>
        <p:spPr>
          <a:xfrm rot="755260">
            <a:off x="5744312" y="-394171"/>
            <a:ext cx="5646876" cy="1991476"/>
          </a:xfrm>
          <a:prstGeom prst="rect">
            <a:avLst/>
          </a:prstGeom>
          <a:noFill/>
          <a:ln>
            <a:noFill/>
          </a:ln>
        </p:spPr>
      </p:pic>
      <p:pic>
        <p:nvPicPr>
          <p:cNvPr id="61" name="Google Shape;61;p10"/>
          <p:cNvPicPr preferRelativeResize="0"/>
          <p:nvPr/>
        </p:nvPicPr>
        <p:blipFill>
          <a:blip r:embed="rId3">
            <a:alphaModFix/>
          </a:blip>
          <a:stretch>
            <a:fillRect/>
          </a:stretch>
        </p:blipFill>
        <p:spPr>
          <a:xfrm rot="10800000">
            <a:off x="-1372038" y="4051647"/>
            <a:ext cx="5646875" cy="1846538"/>
          </a:xfrm>
          <a:prstGeom prst="rect">
            <a:avLst/>
          </a:prstGeom>
          <a:noFill/>
          <a:ln>
            <a:noFill/>
          </a:ln>
        </p:spPr>
      </p:pic>
    </p:spTree>
    <p:extLst>
      <p:ext uri="{BB962C8B-B14F-4D97-AF65-F5344CB8AC3E}">
        <p14:creationId xmlns:p14="http://schemas.microsoft.com/office/powerpoint/2010/main" val="4517997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3">
  <p:cSld name="Title and text 3">
    <p:bg>
      <p:bgPr>
        <a:solidFill>
          <a:schemeClr val="lt2"/>
        </a:solidFill>
        <a:effectLst/>
      </p:bgPr>
    </p:bg>
    <p:spTree>
      <p:nvGrpSpPr>
        <p:cNvPr id="1" name="Shape 482"/>
        <p:cNvGrpSpPr/>
        <p:nvPr/>
      </p:nvGrpSpPr>
      <p:grpSpPr>
        <a:xfrm>
          <a:off x="0" y="0"/>
          <a:ext cx="0" cy="0"/>
          <a:chOff x="0" y="0"/>
          <a:chExt cx="0" cy="0"/>
        </a:xfrm>
      </p:grpSpPr>
      <p:sp>
        <p:nvSpPr>
          <p:cNvPr id="483" name="Google Shape;483;p26"/>
          <p:cNvSpPr/>
          <p:nvPr/>
        </p:nvSpPr>
        <p:spPr>
          <a:xfrm>
            <a:off x="713225" y="8251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6"/>
          <p:cNvSpPr/>
          <p:nvPr/>
        </p:nvSpPr>
        <p:spPr>
          <a:xfrm>
            <a:off x="4027925" y="160262"/>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6"/>
          <p:cNvSpPr/>
          <p:nvPr/>
        </p:nvSpPr>
        <p:spPr>
          <a:xfrm>
            <a:off x="7042787" y="25285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6"/>
          <p:cNvSpPr/>
          <p:nvPr/>
        </p:nvSpPr>
        <p:spPr>
          <a:xfrm>
            <a:off x="-297988" y="314775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6"/>
          <p:cNvSpPr txBox="1">
            <a:spLocks noGrp="1"/>
          </p:cNvSpPr>
          <p:nvPr>
            <p:ph type="title"/>
          </p:nvPr>
        </p:nvSpPr>
        <p:spPr>
          <a:xfrm>
            <a:off x="1716450" y="997875"/>
            <a:ext cx="6030600" cy="2562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000"/>
              <a:buNone/>
              <a:defRPr sz="4000">
                <a:solidFill>
                  <a:schemeClr val="lt1"/>
                </a:solidFill>
              </a:defRPr>
            </a:lvl1pPr>
            <a:lvl2pPr lvl="1" algn="ctr" rtl="0">
              <a:spcBef>
                <a:spcPts val="0"/>
              </a:spcBef>
              <a:spcAft>
                <a:spcPts val="0"/>
              </a:spcAft>
              <a:buClr>
                <a:schemeClr val="dk2"/>
              </a:buClr>
              <a:buSzPts val="4500"/>
              <a:buNone/>
              <a:defRPr sz="4500">
                <a:solidFill>
                  <a:schemeClr val="dk2"/>
                </a:solidFill>
              </a:defRPr>
            </a:lvl2pPr>
            <a:lvl3pPr lvl="2" algn="ctr" rtl="0">
              <a:spcBef>
                <a:spcPts val="0"/>
              </a:spcBef>
              <a:spcAft>
                <a:spcPts val="0"/>
              </a:spcAft>
              <a:buClr>
                <a:schemeClr val="dk2"/>
              </a:buClr>
              <a:buSzPts val="4500"/>
              <a:buNone/>
              <a:defRPr sz="4500">
                <a:solidFill>
                  <a:schemeClr val="dk2"/>
                </a:solidFill>
              </a:defRPr>
            </a:lvl3pPr>
            <a:lvl4pPr lvl="3" algn="ctr" rtl="0">
              <a:spcBef>
                <a:spcPts val="0"/>
              </a:spcBef>
              <a:spcAft>
                <a:spcPts val="0"/>
              </a:spcAft>
              <a:buClr>
                <a:schemeClr val="dk2"/>
              </a:buClr>
              <a:buSzPts val="4500"/>
              <a:buNone/>
              <a:defRPr sz="4500">
                <a:solidFill>
                  <a:schemeClr val="dk2"/>
                </a:solidFill>
              </a:defRPr>
            </a:lvl4pPr>
            <a:lvl5pPr lvl="4" algn="ctr" rtl="0">
              <a:spcBef>
                <a:spcPts val="0"/>
              </a:spcBef>
              <a:spcAft>
                <a:spcPts val="0"/>
              </a:spcAft>
              <a:buClr>
                <a:schemeClr val="dk2"/>
              </a:buClr>
              <a:buSzPts val="4500"/>
              <a:buNone/>
              <a:defRPr sz="4500">
                <a:solidFill>
                  <a:schemeClr val="dk2"/>
                </a:solidFill>
              </a:defRPr>
            </a:lvl5pPr>
            <a:lvl6pPr lvl="5" algn="ctr" rtl="0">
              <a:spcBef>
                <a:spcPts val="0"/>
              </a:spcBef>
              <a:spcAft>
                <a:spcPts val="0"/>
              </a:spcAft>
              <a:buClr>
                <a:schemeClr val="dk2"/>
              </a:buClr>
              <a:buSzPts val="4500"/>
              <a:buNone/>
              <a:defRPr sz="4500">
                <a:solidFill>
                  <a:schemeClr val="dk2"/>
                </a:solidFill>
              </a:defRPr>
            </a:lvl6pPr>
            <a:lvl7pPr lvl="6" algn="ctr" rtl="0">
              <a:spcBef>
                <a:spcPts val="0"/>
              </a:spcBef>
              <a:spcAft>
                <a:spcPts val="0"/>
              </a:spcAft>
              <a:buClr>
                <a:schemeClr val="dk2"/>
              </a:buClr>
              <a:buSzPts val="4500"/>
              <a:buNone/>
              <a:defRPr sz="4500">
                <a:solidFill>
                  <a:schemeClr val="dk2"/>
                </a:solidFill>
              </a:defRPr>
            </a:lvl7pPr>
            <a:lvl8pPr lvl="7" algn="ctr" rtl="0">
              <a:spcBef>
                <a:spcPts val="0"/>
              </a:spcBef>
              <a:spcAft>
                <a:spcPts val="0"/>
              </a:spcAft>
              <a:buClr>
                <a:schemeClr val="dk2"/>
              </a:buClr>
              <a:buSzPts val="4500"/>
              <a:buNone/>
              <a:defRPr sz="4500">
                <a:solidFill>
                  <a:schemeClr val="dk2"/>
                </a:solidFill>
              </a:defRPr>
            </a:lvl8pPr>
            <a:lvl9pPr lvl="8" algn="ctr" rtl="0">
              <a:spcBef>
                <a:spcPts val="0"/>
              </a:spcBef>
              <a:spcAft>
                <a:spcPts val="0"/>
              </a:spcAft>
              <a:buClr>
                <a:schemeClr val="dk2"/>
              </a:buClr>
              <a:buSzPts val="4500"/>
              <a:buNone/>
              <a:defRPr sz="4500">
                <a:solidFill>
                  <a:schemeClr val="dk2"/>
                </a:solidFill>
              </a:defRPr>
            </a:lvl9pPr>
          </a:lstStyle>
          <a:p>
            <a:endParaRPr/>
          </a:p>
        </p:txBody>
      </p:sp>
      <p:sp>
        <p:nvSpPr>
          <p:cNvPr id="490" name="Google Shape;490;p26"/>
          <p:cNvSpPr txBox="1">
            <a:spLocks noGrp="1"/>
          </p:cNvSpPr>
          <p:nvPr>
            <p:ph type="title" idx="2"/>
          </p:nvPr>
        </p:nvSpPr>
        <p:spPr>
          <a:xfrm>
            <a:off x="1738500" y="3522075"/>
            <a:ext cx="5986500" cy="1028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800"/>
              <a:buFont typeface="Raleway Medium"/>
              <a:buNone/>
              <a:defRPr sz="1800">
                <a:solidFill>
                  <a:schemeClr val="dk1"/>
                </a:solidFill>
                <a:latin typeface="Raleway Medium"/>
                <a:ea typeface="Raleway Medium"/>
                <a:cs typeface="Raleway Medium"/>
                <a:sym typeface="Raleway Medium"/>
              </a:defRPr>
            </a:lvl1pPr>
            <a:lvl2pPr lvl="1" algn="ctr" rtl="0">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2pPr>
            <a:lvl3pPr lvl="2" algn="ctr" rtl="0">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3pPr>
            <a:lvl4pPr lvl="3" algn="ctr" rtl="0">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4pPr>
            <a:lvl5pPr lvl="4" algn="ctr" rtl="0">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5pPr>
            <a:lvl6pPr lvl="5" algn="ctr" rtl="0">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6pPr>
            <a:lvl7pPr lvl="6" algn="ctr" rtl="0">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7pPr>
            <a:lvl8pPr lvl="7" algn="ctr" rtl="0">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8pPr>
            <a:lvl9pPr lvl="8" algn="ctr" rtl="0">
              <a:spcBef>
                <a:spcPts val="0"/>
              </a:spcBef>
              <a:spcAft>
                <a:spcPts val="0"/>
              </a:spcAft>
              <a:buClr>
                <a:schemeClr val="dk1"/>
              </a:buClr>
              <a:buSzPts val="4800"/>
              <a:buFont typeface="Raleway Medium"/>
              <a:buNone/>
              <a:defRPr sz="4800">
                <a:solidFill>
                  <a:schemeClr val="dk1"/>
                </a:solidFill>
                <a:latin typeface="Raleway Medium"/>
                <a:ea typeface="Raleway Medium"/>
                <a:cs typeface="Raleway Medium"/>
                <a:sym typeface="Raleway Medium"/>
              </a:defRPr>
            </a:lvl9pPr>
          </a:lstStyle>
          <a:p>
            <a:endParaRPr/>
          </a:p>
        </p:txBody>
      </p:sp>
      <p:sp>
        <p:nvSpPr>
          <p:cNvPr id="501" name="Google Shape;501;p26"/>
          <p:cNvSpPr/>
          <p:nvPr/>
        </p:nvSpPr>
        <p:spPr>
          <a:xfrm rot="10800000" flipH="1">
            <a:off x="8558457" y="4746549"/>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6"/>
          <p:cNvSpPr/>
          <p:nvPr/>
        </p:nvSpPr>
        <p:spPr>
          <a:xfrm rot="10800000" flipH="1">
            <a:off x="8100976" y="4143283"/>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6"/>
          <p:cNvSpPr/>
          <p:nvPr/>
        </p:nvSpPr>
        <p:spPr>
          <a:xfrm rot="10800000" flipH="1">
            <a:off x="7536148" y="4550769"/>
            <a:ext cx="457327" cy="4842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6"/>
          <p:cNvSpPr/>
          <p:nvPr/>
        </p:nvSpPr>
        <p:spPr>
          <a:xfrm rot="10800000" flipH="1">
            <a:off x="8810220" y="4213084"/>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6"/>
          <p:cNvSpPr/>
          <p:nvPr/>
        </p:nvSpPr>
        <p:spPr>
          <a:xfrm rot="10800000" flipH="1">
            <a:off x="8553826" y="3638552"/>
            <a:ext cx="388912" cy="379696"/>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6"/>
          <p:cNvSpPr/>
          <p:nvPr/>
        </p:nvSpPr>
        <p:spPr>
          <a:xfrm rot="10800000" flipH="1">
            <a:off x="146895" y="4491433"/>
            <a:ext cx="406139" cy="42057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6"/>
          <p:cNvSpPr/>
          <p:nvPr/>
        </p:nvSpPr>
        <p:spPr>
          <a:xfrm rot="10800000" flipH="1">
            <a:off x="861208" y="4770343"/>
            <a:ext cx="186878" cy="198123"/>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6"/>
          <p:cNvSpPr/>
          <p:nvPr/>
        </p:nvSpPr>
        <p:spPr>
          <a:xfrm rot="10800000" flipH="1">
            <a:off x="544410" y="4100715"/>
            <a:ext cx="251768" cy="2456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6"/>
          <p:cNvSpPr/>
          <p:nvPr/>
        </p:nvSpPr>
        <p:spPr>
          <a:xfrm rot="10800000" flipH="1">
            <a:off x="155513" y="3680545"/>
            <a:ext cx="388895" cy="33770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6"/>
          <p:cNvSpPr/>
          <p:nvPr/>
        </p:nvSpPr>
        <p:spPr>
          <a:xfrm rot="10800000" flipH="1">
            <a:off x="1048073" y="4289325"/>
            <a:ext cx="406126" cy="429996"/>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396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5"/>
        <p:cNvGrpSpPr/>
        <p:nvPr/>
      </p:nvGrpSpPr>
      <p:grpSpPr>
        <a:xfrm>
          <a:off x="0" y="0"/>
          <a:ext cx="0" cy="0"/>
          <a:chOff x="0" y="0"/>
          <a:chExt cx="0" cy="0"/>
        </a:xfrm>
      </p:grpSpPr>
      <p:grpSp>
        <p:nvGrpSpPr>
          <p:cNvPr id="66" name="Google Shape;66;p4"/>
          <p:cNvGrpSpPr/>
          <p:nvPr/>
        </p:nvGrpSpPr>
        <p:grpSpPr>
          <a:xfrm flipH="1">
            <a:off x="69924" y="92331"/>
            <a:ext cx="8992628" cy="4976582"/>
            <a:chOff x="-9231564" y="-809793"/>
            <a:chExt cx="6507438" cy="3601261"/>
          </a:xfrm>
        </p:grpSpPr>
        <p:sp>
          <p:nvSpPr>
            <p:cNvPr id="67" name="Google Shape;67;p4"/>
            <p:cNvSpPr/>
            <p:nvPr/>
          </p:nvSpPr>
          <p:spPr>
            <a:xfrm>
              <a:off x="-9231564" y="895623"/>
              <a:ext cx="53434" cy="41253"/>
            </a:xfrm>
            <a:custGeom>
              <a:avLst/>
              <a:gdLst/>
              <a:ahLst/>
              <a:cxnLst/>
              <a:rect l="l" t="t" r="r" b="b"/>
              <a:pathLst>
                <a:path w="1645" h="1270" extrusionOk="0">
                  <a:moveTo>
                    <a:pt x="817" y="0"/>
                  </a:moveTo>
                  <a:cubicBezTo>
                    <a:pt x="0" y="0"/>
                    <a:pt x="0" y="1270"/>
                    <a:pt x="817" y="1270"/>
                  </a:cubicBezTo>
                  <a:cubicBezTo>
                    <a:pt x="1645" y="1270"/>
                    <a:pt x="1645" y="0"/>
                    <a:pt x="817"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7937915" y="-809793"/>
              <a:ext cx="53466" cy="41253"/>
            </a:xfrm>
            <a:custGeom>
              <a:avLst/>
              <a:gdLst/>
              <a:ahLst/>
              <a:cxnLst/>
              <a:rect l="l" t="t" r="r" b="b"/>
              <a:pathLst>
                <a:path w="1646" h="1270" extrusionOk="0">
                  <a:moveTo>
                    <a:pt x="828" y="1"/>
                  </a:moveTo>
                  <a:cubicBezTo>
                    <a:pt x="12" y="1"/>
                    <a:pt x="1" y="1270"/>
                    <a:pt x="828" y="1270"/>
                  </a:cubicBezTo>
                  <a:cubicBezTo>
                    <a:pt x="1645" y="1270"/>
                    <a:pt x="1645" y="1"/>
                    <a:pt x="828"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8912210" y="176428"/>
              <a:ext cx="53109" cy="41253"/>
            </a:xfrm>
            <a:custGeom>
              <a:avLst/>
              <a:gdLst/>
              <a:ahLst/>
              <a:cxnLst/>
              <a:rect l="l" t="t" r="r" b="b"/>
              <a:pathLst>
                <a:path w="1635" h="1270" extrusionOk="0">
                  <a:moveTo>
                    <a:pt x="818" y="0"/>
                  </a:moveTo>
                  <a:cubicBezTo>
                    <a:pt x="1" y="0"/>
                    <a:pt x="1" y="1270"/>
                    <a:pt x="818" y="1270"/>
                  </a:cubicBezTo>
                  <a:cubicBezTo>
                    <a:pt x="1634" y="1270"/>
                    <a:pt x="1634"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8023771" y="2750215"/>
              <a:ext cx="53076" cy="41253"/>
            </a:xfrm>
            <a:custGeom>
              <a:avLst/>
              <a:gdLst/>
              <a:ahLst/>
              <a:cxnLst/>
              <a:rect l="l" t="t" r="r" b="b"/>
              <a:pathLst>
                <a:path w="1634" h="1270" extrusionOk="0">
                  <a:moveTo>
                    <a:pt x="817" y="0"/>
                  </a:moveTo>
                  <a:cubicBezTo>
                    <a:pt x="0" y="0"/>
                    <a:pt x="0" y="1270"/>
                    <a:pt x="817" y="1270"/>
                  </a:cubicBezTo>
                  <a:cubicBezTo>
                    <a:pt x="1634" y="1270"/>
                    <a:pt x="1634" y="0"/>
                    <a:pt x="817"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8014069" y="2078602"/>
              <a:ext cx="53466" cy="41253"/>
            </a:xfrm>
            <a:custGeom>
              <a:avLst/>
              <a:gdLst/>
              <a:ahLst/>
              <a:cxnLst/>
              <a:rect l="l" t="t" r="r" b="b"/>
              <a:pathLst>
                <a:path w="1646" h="1270" extrusionOk="0">
                  <a:moveTo>
                    <a:pt x="818" y="0"/>
                  </a:moveTo>
                  <a:cubicBezTo>
                    <a:pt x="1" y="0"/>
                    <a:pt x="1" y="1270"/>
                    <a:pt x="818" y="1270"/>
                  </a:cubicBezTo>
                  <a:cubicBezTo>
                    <a:pt x="1634" y="1270"/>
                    <a:pt x="1645"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3520244" y="2670352"/>
              <a:ext cx="53466" cy="41253"/>
            </a:xfrm>
            <a:custGeom>
              <a:avLst/>
              <a:gdLst/>
              <a:ahLst/>
              <a:cxnLst/>
              <a:rect l="l" t="t" r="r" b="b"/>
              <a:pathLst>
                <a:path w="1646" h="1270" extrusionOk="0">
                  <a:moveTo>
                    <a:pt x="818" y="0"/>
                  </a:moveTo>
                  <a:cubicBezTo>
                    <a:pt x="1" y="0"/>
                    <a:pt x="1" y="1270"/>
                    <a:pt x="818" y="1270"/>
                  </a:cubicBezTo>
                  <a:cubicBezTo>
                    <a:pt x="1635" y="1270"/>
                    <a:pt x="1646"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2918068" y="1809436"/>
              <a:ext cx="73486" cy="57264"/>
            </a:xfrm>
            <a:custGeom>
              <a:avLst/>
              <a:gdLst/>
              <a:ahLst/>
              <a:cxnLst/>
              <a:rect l="l" t="t" r="r" b="b"/>
              <a:pathLst>
                <a:path w="1646" h="1282" extrusionOk="0">
                  <a:moveTo>
                    <a:pt x="817" y="1"/>
                  </a:moveTo>
                  <a:cubicBezTo>
                    <a:pt x="0" y="1"/>
                    <a:pt x="0" y="1281"/>
                    <a:pt x="817" y="1281"/>
                  </a:cubicBezTo>
                  <a:cubicBezTo>
                    <a:pt x="1645" y="1281"/>
                    <a:pt x="1645" y="1"/>
                    <a:pt x="817"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3710558" y="-720427"/>
              <a:ext cx="53109" cy="41253"/>
            </a:xfrm>
            <a:custGeom>
              <a:avLst/>
              <a:gdLst/>
              <a:ahLst/>
              <a:cxnLst/>
              <a:rect l="l" t="t" r="r" b="b"/>
              <a:pathLst>
                <a:path w="1635" h="1270" extrusionOk="0">
                  <a:moveTo>
                    <a:pt x="818" y="0"/>
                  </a:moveTo>
                  <a:cubicBezTo>
                    <a:pt x="1" y="0"/>
                    <a:pt x="1" y="1270"/>
                    <a:pt x="818" y="1270"/>
                  </a:cubicBezTo>
                  <a:cubicBezTo>
                    <a:pt x="1634" y="1270"/>
                    <a:pt x="1634"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9042566" y="-401788"/>
              <a:ext cx="35893" cy="27643"/>
            </a:xfrm>
            <a:custGeom>
              <a:avLst/>
              <a:gdLst/>
              <a:ahLst/>
              <a:cxnLst/>
              <a:rect l="l" t="t" r="r" b="b"/>
              <a:pathLst>
                <a:path w="1105" h="851" extrusionOk="0">
                  <a:moveTo>
                    <a:pt x="553" y="1"/>
                  </a:moveTo>
                  <a:cubicBezTo>
                    <a:pt x="1" y="1"/>
                    <a:pt x="1" y="851"/>
                    <a:pt x="553" y="851"/>
                  </a:cubicBezTo>
                  <a:cubicBezTo>
                    <a:pt x="1104" y="851"/>
                    <a:pt x="1093" y="1"/>
                    <a:pt x="553"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4817537" y="2714381"/>
              <a:ext cx="35893" cy="27643"/>
            </a:xfrm>
            <a:custGeom>
              <a:avLst/>
              <a:gdLst/>
              <a:ahLst/>
              <a:cxnLst/>
              <a:rect l="l" t="t" r="r" b="b"/>
              <a:pathLst>
                <a:path w="1105" h="851" extrusionOk="0">
                  <a:moveTo>
                    <a:pt x="552" y="0"/>
                  </a:moveTo>
                  <a:cubicBezTo>
                    <a:pt x="1" y="0"/>
                    <a:pt x="1" y="850"/>
                    <a:pt x="552" y="850"/>
                  </a:cubicBezTo>
                  <a:cubicBezTo>
                    <a:pt x="1104" y="850"/>
                    <a:pt x="1104"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a:off x="-9082457" y="2667715"/>
              <a:ext cx="35893" cy="27643"/>
            </a:xfrm>
            <a:custGeom>
              <a:avLst/>
              <a:gdLst/>
              <a:ahLst/>
              <a:cxnLst/>
              <a:rect l="l" t="t" r="r" b="b"/>
              <a:pathLst>
                <a:path w="1105" h="851" extrusionOk="0">
                  <a:moveTo>
                    <a:pt x="553" y="1"/>
                  </a:moveTo>
                  <a:cubicBezTo>
                    <a:pt x="1" y="1"/>
                    <a:pt x="1" y="851"/>
                    <a:pt x="553" y="851"/>
                  </a:cubicBezTo>
                  <a:cubicBezTo>
                    <a:pt x="1105" y="851"/>
                    <a:pt x="1094" y="1"/>
                    <a:pt x="553"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a:off x="-9051659" y="2057893"/>
              <a:ext cx="35861" cy="27285"/>
            </a:xfrm>
            <a:custGeom>
              <a:avLst/>
              <a:gdLst/>
              <a:ahLst/>
              <a:cxnLst/>
              <a:rect l="l" t="t" r="r" b="b"/>
              <a:pathLst>
                <a:path w="1104" h="840" extrusionOk="0">
                  <a:moveTo>
                    <a:pt x="552" y="0"/>
                  </a:moveTo>
                  <a:cubicBezTo>
                    <a:pt x="0" y="0"/>
                    <a:pt x="0" y="839"/>
                    <a:pt x="552" y="839"/>
                  </a:cubicBezTo>
                  <a:cubicBezTo>
                    <a:pt x="1104" y="839"/>
                    <a:pt x="1104"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a:off x="-8773865" y="-802979"/>
              <a:ext cx="35893" cy="27643"/>
            </a:xfrm>
            <a:custGeom>
              <a:avLst/>
              <a:gdLst/>
              <a:ahLst/>
              <a:cxnLst/>
              <a:rect l="l" t="t" r="r" b="b"/>
              <a:pathLst>
                <a:path w="1105" h="851" extrusionOk="0">
                  <a:moveTo>
                    <a:pt x="552" y="1"/>
                  </a:moveTo>
                  <a:cubicBezTo>
                    <a:pt x="0" y="1"/>
                    <a:pt x="0" y="851"/>
                    <a:pt x="552" y="851"/>
                  </a:cubicBezTo>
                  <a:cubicBezTo>
                    <a:pt x="1104" y="851"/>
                    <a:pt x="1093" y="1"/>
                    <a:pt x="552"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8041137" y="714698"/>
              <a:ext cx="35893" cy="27643"/>
            </a:xfrm>
            <a:custGeom>
              <a:avLst/>
              <a:gdLst/>
              <a:ahLst/>
              <a:cxnLst/>
              <a:rect l="l" t="t" r="r" b="b"/>
              <a:pathLst>
                <a:path w="1105" h="851" extrusionOk="0">
                  <a:moveTo>
                    <a:pt x="553" y="0"/>
                  </a:moveTo>
                  <a:cubicBezTo>
                    <a:pt x="1" y="0"/>
                    <a:pt x="1" y="850"/>
                    <a:pt x="553" y="850"/>
                  </a:cubicBezTo>
                  <a:cubicBezTo>
                    <a:pt x="1104" y="850"/>
                    <a:pt x="1093" y="0"/>
                    <a:pt x="553"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3026555" y="-146005"/>
              <a:ext cx="35893" cy="27285"/>
            </a:xfrm>
            <a:custGeom>
              <a:avLst/>
              <a:gdLst/>
              <a:ahLst/>
              <a:cxnLst/>
              <a:rect l="l" t="t" r="r" b="b"/>
              <a:pathLst>
                <a:path w="1105" h="840" extrusionOk="0">
                  <a:moveTo>
                    <a:pt x="552" y="1"/>
                  </a:moveTo>
                  <a:cubicBezTo>
                    <a:pt x="1" y="1"/>
                    <a:pt x="1" y="839"/>
                    <a:pt x="552" y="839"/>
                  </a:cubicBezTo>
                  <a:cubicBezTo>
                    <a:pt x="1104" y="839"/>
                    <a:pt x="1093" y="1"/>
                    <a:pt x="552"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a:off x="-2886152" y="-520089"/>
              <a:ext cx="35893" cy="27643"/>
            </a:xfrm>
            <a:custGeom>
              <a:avLst/>
              <a:gdLst/>
              <a:ahLst/>
              <a:cxnLst/>
              <a:rect l="l" t="t" r="r" b="b"/>
              <a:pathLst>
                <a:path w="1105" h="851" extrusionOk="0">
                  <a:moveTo>
                    <a:pt x="552" y="0"/>
                  </a:moveTo>
                  <a:cubicBezTo>
                    <a:pt x="0" y="0"/>
                    <a:pt x="0" y="850"/>
                    <a:pt x="552" y="850"/>
                  </a:cubicBezTo>
                  <a:cubicBezTo>
                    <a:pt x="1104" y="850"/>
                    <a:pt x="1104"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4210910" y="2517182"/>
              <a:ext cx="35893" cy="27643"/>
            </a:xfrm>
            <a:custGeom>
              <a:avLst/>
              <a:gdLst/>
              <a:ahLst/>
              <a:cxnLst/>
              <a:rect l="l" t="t" r="r" b="b"/>
              <a:pathLst>
                <a:path w="1105" h="851" extrusionOk="0">
                  <a:moveTo>
                    <a:pt x="553" y="0"/>
                  </a:moveTo>
                  <a:cubicBezTo>
                    <a:pt x="1" y="0"/>
                    <a:pt x="1" y="850"/>
                    <a:pt x="553" y="850"/>
                  </a:cubicBezTo>
                  <a:cubicBezTo>
                    <a:pt x="1105" y="850"/>
                    <a:pt x="1094" y="0"/>
                    <a:pt x="553"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2760020" y="1166825"/>
              <a:ext cx="35893" cy="27253"/>
            </a:xfrm>
            <a:custGeom>
              <a:avLst/>
              <a:gdLst/>
              <a:ahLst/>
              <a:cxnLst/>
              <a:rect l="l" t="t" r="r" b="b"/>
              <a:pathLst>
                <a:path w="1105" h="839" extrusionOk="0">
                  <a:moveTo>
                    <a:pt x="553" y="0"/>
                  </a:moveTo>
                  <a:cubicBezTo>
                    <a:pt x="1" y="0"/>
                    <a:pt x="1" y="839"/>
                    <a:pt x="553" y="839"/>
                  </a:cubicBezTo>
                  <a:cubicBezTo>
                    <a:pt x="1105" y="839"/>
                    <a:pt x="1105" y="0"/>
                    <a:pt x="553"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5903211" y="2611126"/>
              <a:ext cx="35861" cy="27610"/>
            </a:xfrm>
            <a:custGeom>
              <a:avLst/>
              <a:gdLst/>
              <a:ahLst/>
              <a:cxnLst/>
              <a:rect l="l" t="t" r="r" b="b"/>
              <a:pathLst>
                <a:path w="1104" h="850" extrusionOk="0">
                  <a:moveTo>
                    <a:pt x="552" y="0"/>
                  </a:moveTo>
                  <a:cubicBezTo>
                    <a:pt x="0" y="0"/>
                    <a:pt x="0" y="850"/>
                    <a:pt x="552" y="850"/>
                  </a:cubicBezTo>
                  <a:cubicBezTo>
                    <a:pt x="1104" y="850"/>
                    <a:pt x="1093"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Google Shape;86;p4"/>
          <p:cNvSpPr/>
          <p:nvPr/>
        </p:nvSpPr>
        <p:spPr>
          <a:xfrm>
            <a:off x="414998" y="4720615"/>
            <a:ext cx="234389" cy="303243"/>
          </a:xfrm>
          <a:custGeom>
            <a:avLst/>
            <a:gdLst/>
            <a:ahLst/>
            <a:cxnLst/>
            <a:rect l="l" t="t" r="r" b="b"/>
            <a:pathLst>
              <a:path w="5222" h="6756" extrusionOk="0">
                <a:moveTo>
                  <a:pt x="2617" y="1"/>
                </a:moveTo>
                <a:lnTo>
                  <a:pt x="2617" y="1"/>
                </a:lnTo>
                <a:cubicBezTo>
                  <a:pt x="2617" y="1866"/>
                  <a:pt x="1447" y="3378"/>
                  <a:pt x="1" y="3378"/>
                </a:cubicBezTo>
                <a:lnTo>
                  <a:pt x="1" y="3378"/>
                </a:lnTo>
                <a:cubicBezTo>
                  <a:pt x="1447" y="3378"/>
                  <a:pt x="2617" y="4891"/>
                  <a:pt x="2617" y="6756"/>
                </a:cubicBezTo>
                <a:lnTo>
                  <a:pt x="2617" y="6756"/>
                </a:lnTo>
                <a:cubicBezTo>
                  <a:pt x="2617" y="4891"/>
                  <a:pt x="3787" y="3378"/>
                  <a:pt x="5222" y="3378"/>
                </a:cubicBezTo>
                <a:lnTo>
                  <a:pt x="5222" y="3378"/>
                </a:lnTo>
                <a:cubicBezTo>
                  <a:pt x="3776" y="3378"/>
                  <a:pt x="2617" y="1866"/>
                  <a:pt x="2617" y="1"/>
                </a:cubicBezTo>
                <a:close/>
              </a:path>
            </a:pathLst>
          </a:custGeom>
          <a:gradFill>
            <a:gsLst>
              <a:gs pos="0">
                <a:srgbClr val="B88532"/>
              </a:gs>
              <a:gs pos="9000">
                <a:srgbClr val="C99F4A"/>
              </a:gs>
              <a:gs pos="25000">
                <a:srgbClr val="FCEB8F"/>
              </a:gs>
              <a:gs pos="49000">
                <a:srgbClr val="C29934"/>
              </a:gs>
              <a:gs pos="72000">
                <a:srgbClr val="FCEB8F"/>
              </a:gs>
              <a:gs pos="86000">
                <a:srgbClr val="DAB861"/>
              </a:gs>
              <a:gs pos="100000">
                <a:srgbClr val="B8853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8034248" y="92315"/>
            <a:ext cx="234389" cy="303243"/>
          </a:xfrm>
          <a:custGeom>
            <a:avLst/>
            <a:gdLst/>
            <a:ahLst/>
            <a:cxnLst/>
            <a:rect l="l" t="t" r="r" b="b"/>
            <a:pathLst>
              <a:path w="5222" h="6756" extrusionOk="0">
                <a:moveTo>
                  <a:pt x="2617" y="1"/>
                </a:moveTo>
                <a:lnTo>
                  <a:pt x="2617" y="1"/>
                </a:lnTo>
                <a:cubicBezTo>
                  <a:pt x="2617" y="1866"/>
                  <a:pt x="1447" y="3378"/>
                  <a:pt x="1" y="3378"/>
                </a:cubicBezTo>
                <a:lnTo>
                  <a:pt x="1" y="3378"/>
                </a:lnTo>
                <a:cubicBezTo>
                  <a:pt x="1447" y="3378"/>
                  <a:pt x="2617" y="4891"/>
                  <a:pt x="2617" y="6756"/>
                </a:cubicBezTo>
                <a:lnTo>
                  <a:pt x="2617" y="6756"/>
                </a:lnTo>
                <a:cubicBezTo>
                  <a:pt x="2617" y="4891"/>
                  <a:pt x="3787" y="3378"/>
                  <a:pt x="5222" y="3378"/>
                </a:cubicBezTo>
                <a:lnTo>
                  <a:pt x="5222" y="3378"/>
                </a:lnTo>
                <a:cubicBezTo>
                  <a:pt x="3776" y="3378"/>
                  <a:pt x="2617" y="1866"/>
                  <a:pt x="2617" y="1"/>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 name="Google Shape;88;p4"/>
          <p:cNvGrpSpPr/>
          <p:nvPr/>
        </p:nvGrpSpPr>
        <p:grpSpPr>
          <a:xfrm rot="5236163">
            <a:off x="-267945" y="3209449"/>
            <a:ext cx="1092652" cy="1122023"/>
            <a:chOff x="6915152" y="4038195"/>
            <a:chExt cx="958640" cy="984408"/>
          </a:xfrm>
        </p:grpSpPr>
        <p:sp>
          <p:nvSpPr>
            <p:cNvPr id="89" name="Google Shape;89;p4"/>
            <p:cNvSpPr/>
            <p:nvPr/>
          </p:nvSpPr>
          <p:spPr>
            <a:xfrm>
              <a:off x="6915152" y="4038195"/>
              <a:ext cx="958640" cy="984408"/>
            </a:xfrm>
            <a:custGeom>
              <a:avLst/>
              <a:gdLst/>
              <a:ahLst/>
              <a:cxnLst/>
              <a:rect l="l" t="t" r="r" b="b"/>
              <a:pathLst>
                <a:path w="23400" h="24029" extrusionOk="0">
                  <a:moveTo>
                    <a:pt x="0" y="12142"/>
                  </a:moveTo>
                  <a:cubicBezTo>
                    <a:pt x="0" y="7594"/>
                    <a:pt x="2749" y="3488"/>
                    <a:pt x="6954" y="1744"/>
                  </a:cubicBezTo>
                  <a:cubicBezTo>
                    <a:pt x="11159" y="0"/>
                    <a:pt x="16005" y="961"/>
                    <a:pt x="19217" y="4184"/>
                  </a:cubicBezTo>
                  <a:cubicBezTo>
                    <a:pt x="22440" y="7407"/>
                    <a:pt x="23400" y="12241"/>
                    <a:pt x="21656" y="16446"/>
                  </a:cubicBezTo>
                  <a:cubicBezTo>
                    <a:pt x="19923" y="20663"/>
                    <a:pt x="15817" y="23400"/>
                    <a:pt x="11259" y="23400"/>
                  </a:cubicBezTo>
                  <a:cubicBezTo>
                    <a:pt x="5045" y="23400"/>
                    <a:pt x="11" y="18356"/>
                    <a:pt x="0" y="12142"/>
                  </a:cubicBezTo>
                  <a:close/>
                  <a:moveTo>
                    <a:pt x="243" y="12142"/>
                  </a:moveTo>
                  <a:cubicBezTo>
                    <a:pt x="243" y="16601"/>
                    <a:pt x="2925" y="20618"/>
                    <a:pt x="7042" y="22318"/>
                  </a:cubicBezTo>
                  <a:cubicBezTo>
                    <a:pt x="11159" y="24029"/>
                    <a:pt x="15894" y="23080"/>
                    <a:pt x="19051" y="19934"/>
                  </a:cubicBezTo>
                  <a:cubicBezTo>
                    <a:pt x="22197" y="16788"/>
                    <a:pt x="23146" y="12042"/>
                    <a:pt x="21435" y="7925"/>
                  </a:cubicBezTo>
                  <a:cubicBezTo>
                    <a:pt x="19735" y="3819"/>
                    <a:pt x="15718" y="1126"/>
                    <a:pt x="11270" y="1126"/>
                  </a:cubicBezTo>
                  <a:cubicBezTo>
                    <a:pt x="5177" y="1137"/>
                    <a:pt x="254" y="6060"/>
                    <a:pt x="243" y="12142"/>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6915152" y="4102391"/>
              <a:ext cx="795876" cy="815786"/>
            </a:xfrm>
            <a:custGeom>
              <a:avLst/>
              <a:gdLst/>
              <a:ahLst/>
              <a:cxnLst/>
              <a:rect l="l" t="t" r="r" b="b"/>
              <a:pathLst>
                <a:path w="19427" h="19913" extrusionOk="0">
                  <a:moveTo>
                    <a:pt x="0" y="10089"/>
                  </a:moveTo>
                  <a:cubicBezTo>
                    <a:pt x="0" y="6303"/>
                    <a:pt x="2274" y="2893"/>
                    <a:pt x="5773" y="1447"/>
                  </a:cubicBezTo>
                  <a:cubicBezTo>
                    <a:pt x="9261" y="1"/>
                    <a:pt x="13290" y="795"/>
                    <a:pt x="15961" y="3478"/>
                  </a:cubicBezTo>
                  <a:cubicBezTo>
                    <a:pt x="18632" y="6149"/>
                    <a:pt x="19426" y="10166"/>
                    <a:pt x="17980" y="13665"/>
                  </a:cubicBezTo>
                  <a:cubicBezTo>
                    <a:pt x="16535" y="17153"/>
                    <a:pt x="13135" y="19427"/>
                    <a:pt x="9349" y="19427"/>
                  </a:cubicBezTo>
                  <a:cubicBezTo>
                    <a:pt x="4195" y="19427"/>
                    <a:pt x="11" y="15244"/>
                    <a:pt x="0" y="10089"/>
                  </a:cubicBezTo>
                  <a:close/>
                  <a:moveTo>
                    <a:pt x="243" y="10089"/>
                  </a:moveTo>
                  <a:cubicBezTo>
                    <a:pt x="243" y="13764"/>
                    <a:pt x="2462" y="17087"/>
                    <a:pt x="5861" y="18500"/>
                  </a:cubicBezTo>
                  <a:cubicBezTo>
                    <a:pt x="9272" y="19912"/>
                    <a:pt x="13190" y="19129"/>
                    <a:pt x="15784" y="16524"/>
                  </a:cubicBezTo>
                  <a:cubicBezTo>
                    <a:pt x="18389" y="13919"/>
                    <a:pt x="19173" y="10001"/>
                    <a:pt x="17760" y="6601"/>
                  </a:cubicBezTo>
                  <a:cubicBezTo>
                    <a:pt x="16358" y="3202"/>
                    <a:pt x="13036" y="983"/>
                    <a:pt x="9349" y="983"/>
                  </a:cubicBezTo>
                  <a:cubicBezTo>
                    <a:pt x="4327" y="983"/>
                    <a:pt x="254" y="5056"/>
                    <a:pt x="243" y="10089"/>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91;p4"/>
          <p:cNvGrpSpPr/>
          <p:nvPr/>
        </p:nvGrpSpPr>
        <p:grpSpPr>
          <a:xfrm rot="1487330">
            <a:off x="8455324" y="4419418"/>
            <a:ext cx="1092681" cy="1122052"/>
            <a:chOff x="6915152" y="4038195"/>
            <a:chExt cx="958640" cy="984408"/>
          </a:xfrm>
        </p:grpSpPr>
        <p:sp>
          <p:nvSpPr>
            <p:cNvPr id="92" name="Google Shape;92;p4"/>
            <p:cNvSpPr/>
            <p:nvPr/>
          </p:nvSpPr>
          <p:spPr>
            <a:xfrm>
              <a:off x="6915152" y="4038195"/>
              <a:ext cx="958640" cy="984408"/>
            </a:xfrm>
            <a:custGeom>
              <a:avLst/>
              <a:gdLst/>
              <a:ahLst/>
              <a:cxnLst/>
              <a:rect l="l" t="t" r="r" b="b"/>
              <a:pathLst>
                <a:path w="23400" h="24029" extrusionOk="0">
                  <a:moveTo>
                    <a:pt x="0" y="12142"/>
                  </a:moveTo>
                  <a:cubicBezTo>
                    <a:pt x="0" y="7594"/>
                    <a:pt x="2749" y="3488"/>
                    <a:pt x="6954" y="1744"/>
                  </a:cubicBezTo>
                  <a:cubicBezTo>
                    <a:pt x="11159" y="0"/>
                    <a:pt x="16005" y="961"/>
                    <a:pt x="19217" y="4184"/>
                  </a:cubicBezTo>
                  <a:cubicBezTo>
                    <a:pt x="22440" y="7407"/>
                    <a:pt x="23400" y="12241"/>
                    <a:pt x="21656" y="16446"/>
                  </a:cubicBezTo>
                  <a:cubicBezTo>
                    <a:pt x="19923" y="20663"/>
                    <a:pt x="15817" y="23400"/>
                    <a:pt x="11259" y="23400"/>
                  </a:cubicBezTo>
                  <a:cubicBezTo>
                    <a:pt x="5045" y="23400"/>
                    <a:pt x="11" y="18356"/>
                    <a:pt x="0" y="12142"/>
                  </a:cubicBezTo>
                  <a:close/>
                  <a:moveTo>
                    <a:pt x="243" y="12142"/>
                  </a:moveTo>
                  <a:cubicBezTo>
                    <a:pt x="243" y="16601"/>
                    <a:pt x="2925" y="20618"/>
                    <a:pt x="7042" y="22318"/>
                  </a:cubicBezTo>
                  <a:cubicBezTo>
                    <a:pt x="11159" y="24029"/>
                    <a:pt x="15894" y="23080"/>
                    <a:pt x="19051" y="19934"/>
                  </a:cubicBezTo>
                  <a:cubicBezTo>
                    <a:pt x="22197" y="16788"/>
                    <a:pt x="23146" y="12042"/>
                    <a:pt x="21435" y="7925"/>
                  </a:cubicBezTo>
                  <a:cubicBezTo>
                    <a:pt x="19735" y="3819"/>
                    <a:pt x="15718" y="1126"/>
                    <a:pt x="11270" y="1126"/>
                  </a:cubicBezTo>
                  <a:cubicBezTo>
                    <a:pt x="5177" y="1137"/>
                    <a:pt x="254" y="6060"/>
                    <a:pt x="243" y="12142"/>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6915152" y="4102391"/>
              <a:ext cx="795876" cy="815786"/>
            </a:xfrm>
            <a:custGeom>
              <a:avLst/>
              <a:gdLst/>
              <a:ahLst/>
              <a:cxnLst/>
              <a:rect l="l" t="t" r="r" b="b"/>
              <a:pathLst>
                <a:path w="19427" h="19913" extrusionOk="0">
                  <a:moveTo>
                    <a:pt x="0" y="10089"/>
                  </a:moveTo>
                  <a:cubicBezTo>
                    <a:pt x="0" y="6303"/>
                    <a:pt x="2274" y="2893"/>
                    <a:pt x="5773" y="1447"/>
                  </a:cubicBezTo>
                  <a:cubicBezTo>
                    <a:pt x="9261" y="1"/>
                    <a:pt x="13290" y="795"/>
                    <a:pt x="15961" y="3478"/>
                  </a:cubicBezTo>
                  <a:cubicBezTo>
                    <a:pt x="18632" y="6149"/>
                    <a:pt x="19426" y="10166"/>
                    <a:pt x="17980" y="13665"/>
                  </a:cubicBezTo>
                  <a:cubicBezTo>
                    <a:pt x="16535" y="17153"/>
                    <a:pt x="13135" y="19427"/>
                    <a:pt x="9349" y="19427"/>
                  </a:cubicBezTo>
                  <a:cubicBezTo>
                    <a:pt x="4195" y="19427"/>
                    <a:pt x="11" y="15244"/>
                    <a:pt x="0" y="10089"/>
                  </a:cubicBezTo>
                  <a:close/>
                  <a:moveTo>
                    <a:pt x="243" y="10089"/>
                  </a:moveTo>
                  <a:cubicBezTo>
                    <a:pt x="243" y="13764"/>
                    <a:pt x="2462" y="17087"/>
                    <a:pt x="5861" y="18500"/>
                  </a:cubicBezTo>
                  <a:cubicBezTo>
                    <a:pt x="9272" y="19912"/>
                    <a:pt x="13190" y="19129"/>
                    <a:pt x="15784" y="16524"/>
                  </a:cubicBezTo>
                  <a:cubicBezTo>
                    <a:pt x="18389" y="13919"/>
                    <a:pt x="19173" y="10001"/>
                    <a:pt x="17760" y="6601"/>
                  </a:cubicBezTo>
                  <a:cubicBezTo>
                    <a:pt x="16358" y="3202"/>
                    <a:pt x="13036" y="983"/>
                    <a:pt x="9349" y="983"/>
                  </a:cubicBezTo>
                  <a:cubicBezTo>
                    <a:pt x="4327" y="983"/>
                    <a:pt x="254" y="5056"/>
                    <a:pt x="243" y="10089"/>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4"/>
          <p:cNvSpPr txBox="1">
            <a:spLocks noGrp="1"/>
          </p:cNvSpPr>
          <p:nvPr>
            <p:ph type="body" idx="1"/>
          </p:nvPr>
        </p:nvSpPr>
        <p:spPr>
          <a:xfrm>
            <a:off x="713225" y="1076275"/>
            <a:ext cx="7717800" cy="35022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SzPts val="1200"/>
              <a:buAutoNum type="arabicPeriod"/>
              <a:defRPr sz="1200"/>
            </a:lvl1pPr>
            <a:lvl2pPr marL="914400" lvl="1" indent="-317500">
              <a:spcBef>
                <a:spcPts val="0"/>
              </a:spcBef>
              <a:spcAft>
                <a:spcPts val="0"/>
              </a:spcAft>
              <a:buSzPts val="1400"/>
              <a:buAutoNum type="alphaLcPeriod"/>
              <a:defRPr/>
            </a:lvl2pPr>
            <a:lvl3pPr marL="1371600" lvl="2" indent="-317500">
              <a:spcBef>
                <a:spcPts val="0"/>
              </a:spcBef>
              <a:spcAft>
                <a:spcPts val="0"/>
              </a:spcAft>
              <a:buSzPts val="1400"/>
              <a:buAutoNum type="romanLcPeriod"/>
              <a:defRPr/>
            </a:lvl3pPr>
            <a:lvl4pPr marL="1828800" lvl="3" indent="-317500">
              <a:spcBef>
                <a:spcPts val="0"/>
              </a:spcBef>
              <a:spcAft>
                <a:spcPts val="0"/>
              </a:spcAft>
              <a:buSzPts val="1400"/>
              <a:buAutoNum type="arabicPeriod"/>
              <a:defRPr/>
            </a:lvl4pPr>
            <a:lvl5pPr marL="2286000" lvl="4" indent="-317500">
              <a:spcBef>
                <a:spcPts val="0"/>
              </a:spcBef>
              <a:spcAft>
                <a:spcPts val="0"/>
              </a:spcAft>
              <a:buSzPts val="1400"/>
              <a:buAutoNum type="alphaLcPeriod"/>
              <a:defRPr/>
            </a:lvl5pPr>
            <a:lvl6pPr marL="2743200" lvl="5" indent="-317500">
              <a:spcBef>
                <a:spcPts val="0"/>
              </a:spcBef>
              <a:spcAft>
                <a:spcPts val="0"/>
              </a:spcAft>
              <a:buSzPts val="1400"/>
              <a:buAutoNum type="romanLcPeriod"/>
              <a:defRPr/>
            </a:lvl6pPr>
            <a:lvl7pPr marL="3200400" lvl="6" indent="-317500">
              <a:spcBef>
                <a:spcPts val="0"/>
              </a:spcBef>
              <a:spcAft>
                <a:spcPts val="0"/>
              </a:spcAft>
              <a:buSzPts val="1400"/>
              <a:buAutoNum type="arabicPeriod"/>
              <a:defRPr/>
            </a:lvl7pPr>
            <a:lvl8pPr marL="3657600" lvl="7" indent="-317500">
              <a:spcBef>
                <a:spcPts val="0"/>
              </a:spcBef>
              <a:spcAft>
                <a:spcPts val="0"/>
              </a:spcAft>
              <a:buSzPts val="1400"/>
              <a:buAutoNum type="alphaLcPeriod"/>
              <a:defRPr/>
            </a:lvl8pPr>
            <a:lvl9pPr marL="4114800" lvl="8" indent="-317500">
              <a:spcBef>
                <a:spcPts val="0"/>
              </a:spcBef>
              <a:spcAft>
                <a:spcPts val="0"/>
              </a:spcAft>
              <a:buSzPts val="1400"/>
              <a:buAutoNum type="romanLcPeriod"/>
              <a:defRPr/>
            </a:lvl9pPr>
          </a:lstStyle>
          <a:p>
            <a:endParaRPr/>
          </a:p>
        </p:txBody>
      </p:sp>
      <p:sp>
        <p:nvSpPr>
          <p:cNvPr id="95" name="Google Shape;95;p4"/>
          <p:cNvSpPr txBox="1">
            <a:spLocks noGrp="1"/>
          </p:cNvSpPr>
          <p:nvPr>
            <p:ph type="title"/>
          </p:nvPr>
        </p:nvSpPr>
        <p:spPr>
          <a:xfrm>
            <a:off x="713225" y="368825"/>
            <a:ext cx="771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32" name="Imagen 31"/>
          <p:cNvPicPr>
            <a:picLocks noChangeAspect="1"/>
          </p:cNvPicPr>
          <p:nvPr userDrawn="1"/>
        </p:nvPicPr>
        <p:blipFill>
          <a:blip r:embed="rId2"/>
          <a:stretch>
            <a:fillRect/>
          </a:stretch>
        </p:blipFill>
        <p:spPr>
          <a:xfrm>
            <a:off x="2895883" y="137475"/>
            <a:ext cx="3352242" cy="507577"/>
          </a:xfrm>
          <a:prstGeom prst="rect">
            <a:avLst/>
          </a:prstGeom>
        </p:spPr>
      </p:pic>
      <p:sp>
        <p:nvSpPr>
          <p:cNvPr id="33" name="Rectángulo 32"/>
          <p:cNvSpPr/>
          <p:nvPr userDrawn="1"/>
        </p:nvSpPr>
        <p:spPr>
          <a:xfrm>
            <a:off x="14053" y="358346"/>
            <a:ext cx="2683104" cy="76698"/>
          </a:xfrm>
          <a:prstGeom prst="rect">
            <a:avLst/>
          </a:prstGeom>
          <a:solidFill>
            <a:srgbClr val="E0C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4" name="Rectángulo 33"/>
          <p:cNvSpPr/>
          <p:nvPr userDrawn="1"/>
        </p:nvSpPr>
        <p:spPr>
          <a:xfrm>
            <a:off x="6460896" y="350246"/>
            <a:ext cx="2683104" cy="76698"/>
          </a:xfrm>
          <a:prstGeom prst="rect">
            <a:avLst/>
          </a:prstGeom>
          <a:solidFill>
            <a:srgbClr val="E0C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6"/>
        <p:cNvGrpSpPr/>
        <p:nvPr/>
      </p:nvGrpSpPr>
      <p:grpSpPr>
        <a:xfrm>
          <a:off x="0" y="0"/>
          <a:ext cx="0" cy="0"/>
          <a:chOff x="0" y="0"/>
          <a:chExt cx="0" cy="0"/>
        </a:xfrm>
      </p:grpSpPr>
      <p:sp>
        <p:nvSpPr>
          <p:cNvPr id="97" name="Google Shape;97;p5"/>
          <p:cNvSpPr txBox="1">
            <a:spLocks noGrp="1"/>
          </p:cNvSpPr>
          <p:nvPr>
            <p:ph type="title"/>
          </p:nvPr>
        </p:nvSpPr>
        <p:spPr>
          <a:xfrm>
            <a:off x="751896" y="3026600"/>
            <a:ext cx="3625800" cy="488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600">
                <a:solidFill>
                  <a:schemeClr val="accent3"/>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8" name="Google Shape;98;p5"/>
          <p:cNvSpPr txBox="1">
            <a:spLocks noGrp="1"/>
          </p:cNvSpPr>
          <p:nvPr>
            <p:ph type="title" idx="2"/>
          </p:nvPr>
        </p:nvSpPr>
        <p:spPr>
          <a:xfrm>
            <a:off x="4766004" y="3026600"/>
            <a:ext cx="3626100" cy="488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600">
                <a:solidFill>
                  <a:schemeClr val="accent3"/>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 name="Google Shape;99;p5"/>
          <p:cNvSpPr txBox="1">
            <a:spLocks noGrp="1"/>
          </p:cNvSpPr>
          <p:nvPr>
            <p:ph type="subTitle" idx="1"/>
          </p:nvPr>
        </p:nvSpPr>
        <p:spPr>
          <a:xfrm>
            <a:off x="4766004" y="3514225"/>
            <a:ext cx="3626100" cy="850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5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0" name="Google Shape;100;p5"/>
          <p:cNvSpPr txBox="1">
            <a:spLocks noGrp="1"/>
          </p:cNvSpPr>
          <p:nvPr>
            <p:ph type="subTitle" idx="3"/>
          </p:nvPr>
        </p:nvSpPr>
        <p:spPr>
          <a:xfrm>
            <a:off x="751896" y="3514225"/>
            <a:ext cx="3625800" cy="850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5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1" name="Google Shape;101;p5"/>
          <p:cNvSpPr txBox="1">
            <a:spLocks noGrp="1"/>
          </p:cNvSpPr>
          <p:nvPr>
            <p:ph type="title" idx="4"/>
          </p:nvPr>
        </p:nvSpPr>
        <p:spPr>
          <a:xfrm>
            <a:off x="713225" y="368825"/>
            <a:ext cx="771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02" name="Google Shape;102;p5"/>
          <p:cNvGrpSpPr/>
          <p:nvPr/>
        </p:nvGrpSpPr>
        <p:grpSpPr>
          <a:xfrm rot="10800000" flipH="1">
            <a:off x="69924" y="90821"/>
            <a:ext cx="8992628" cy="4976582"/>
            <a:chOff x="-9231564" y="-809793"/>
            <a:chExt cx="6507438" cy="3601261"/>
          </a:xfrm>
        </p:grpSpPr>
        <p:sp>
          <p:nvSpPr>
            <p:cNvPr id="103" name="Google Shape;103;p5"/>
            <p:cNvSpPr/>
            <p:nvPr/>
          </p:nvSpPr>
          <p:spPr>
            <a:xfrm>
              <a:off x="-9231564" y="895623"/>
              <a:ext cx="53434" cy="41253"/>
            </a:xfrm>
            <a:custGeom>
              <a:avLst/>
              <a:gdLst/>
              <a:ahLst/>
              <a:cxnLst/>
              <a:rect l="l" t="t" r="r" b="b"/>
              <a:pathLst>
                <a:path w="1645" h="1270" extrusionOk="0">
                  <a:moveTo>
                    <a:pt x="817" y="0"/>
                  </a:moveTo>
                  <a:cubicBezTo>
                    <a:pt x="0" y="0"/>
                    <a:pt x="0" y="1270"/>
                    <a:pt x="817" y="1270"/>
                  </a:cubicBezTo>
                  <a:cubicBezTo>
                    <a:pt x="1645" y="1270"/>
                    <a:pt x="1645" y="0"/>
                    <a:pt x="817"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5"/>
            <p:cNvSpPr/>
            <p:nvPr/>
          </p:nvSpPr>
          <p:spPr>
            <a:xfrm>
              <a:off x="-7937915" y="-809793"/>
              <a:ext cx="53466" cy="41253"/>
            </a:xfrm>
            <a:custGeom>
              <a:avLst/>
              <a:gdLst/>
              <a:ahLst/>
              <a:cxnLst/>
              <a:rect l="l" t="t" r="r" b="b"/>
              <a:pathLst>
                <a:path w="1646" h="1270" extrusionOk="0">
                  <a:moveTo>
                    <a:pt x="828" y="1"/>
                  </a:moveTo>
                  <a:cubicBezTo>
                    <a:pt x="12" y="1"/>
                    <a:pt x="1" y="1270"/>
                    <a:pt x="828" y="1270"/>
                  </a:cubicBezTo>
                  <a:cubicBezTo>
                    <a:pt x="1645" y="1270"/>
                    <a:pt x="1645" y="1"/>
                    <a:pt x="828"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5"/>
            <p:cNvSpPr/>
            <p:nvPr/>
          </p:nvSpPr>
          <p:spPr>
            <a:xfrm>
              <a:off x="-8912210" y="176428"/>
              <a:ext cx="53109" cy="41253"/>
            </a:xfrm>
            <a:custGeom>
              <a:avLst/>
              <a:gdLst/>
              <a:ahLst/>
              <a:cxnLst/>
              <a:rect l="l" t="t" r="r" b="b"/>
              <a:pathLst>
                <a:path w="1635" h="1270" extrusionOk="0">
                  <a:moveTo>
                    <a:pt x="818" y="0"/>
                  </a:moveTo>
                  <a:cubicBezTo>
                    <a:pt x="1" y="0"/>
                    <a:pt x="1" y="1270"/>
                    <a:pt x="818" y="1270"/>
                  </a:cubicBezTo>
                  <a:cubicBezTo>
                    <a:pt x="1634" y="1270"/>
                    <a:pt x="1634"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p:nvPr/>
          </p:nvSpPr>
          <p:spPr>
            <a:xfrm>
              <a:off x="-8023771" y="2750215"/>
              <a:ext cx="53076" cy="41253"/>
            </a:xfrm>
            <a:custGeom>
              <a:avLst/>
              <a:gdLst/>
              <a:ahLst/>
              <a:cxnLst/>
              <a:rect l="l" t="t" r="r" b="b"/>
              <a:pathLst>
                <a:path w="1634" h="1270" extrusionOk="0">
                  <a:moveTo>
                    <a:pt x="817" y="0"/>
                  </a:moveTo>
                  <a:cubicBezTo>
                    <a:pt x="0" y="0"/>
                    <a:pt x="0" y="1270"/>
                    <a:pt x="817" y="1270"/>
                  </a:cubicBezTo>
                  <a:cubicBezTo>
                    <a:pt x="1634" y="1270"/>
                    <a:pt x="1634" y="0"/>
                    <a:pt x="817"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5"/>
            <p:cNvSpPr/>
            <p:nvPr/>
          </p:nvSpPr>
          <p:spPr>
            <a:xfrm>
              <a:off x="-4428987" y="2595554"/>
              <a:ext cx="53466" cy="41253"/>
            </a:xfrm>
            <a:custGeom>
              <a:avLst/>
              <a:gdLst/>
              <a:ahLst/>
              <a:cxnLst/>
              <a:rect l="l" t="t" r="r" b="b"/>
              <a:pathLst>
                <a:path w="1646" h="1270" extrusionOk="0">
                  <a:moveTo>
                    <a:pt x="818" y="0"/>
                  </a:moveTo>
                  <a:cubicBezTo>
                    <a:pt x="1" y="0"/>
                    <a:pt x="1" y="1270"/>
                    <a:pt x="818" y="1270"/>
                  </a:cubicBezTo>
                  <a:cubicBezTo>
                    <a:pt x="1634" y="1270"/>
                    <a:pt x="1645"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5"/>
            <p:cNvSpPr/>
            <p:nvPr/>
          </p:nvSpPr>
          <p:spPr>
            <a:xfrm>
              <a:off x="-3520244" y="2670352"/>
              <a:ext cx="53466" cy="41253"/>
            </a:xfrm>
            <a:custGeom>
              <a:avLst/>
              <a:gdLst/>
              <a:ahLst/>
              <a:cxnLst/>
              <a:rect l="l" t="t" r="r" b="b"/>
              <a:pathLst>
                <a:path w="1646" h="1270" extrusionOk="0">
                  <a:moveTo>
                    <a:pt x="818" y="0"/>
                  </a:moveTo>
                  <a:cubicBezTo>
                    <a:pt x="1" y="0"/>
                    <a:pt x="1" y="1270"/>
                    <a:pt x="818" y="1270"/>
                  </a:cubicBezTo>
                  <a:cubicBezTo>
                    <a:pt x="1635" y="1270"/>
                    <a:pt x="1646"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5"/>
            <p:cNvSpPr/>
            <p:nvPr/>
          </p:nvSpPr>
          <p:spPr>
            <a:xfrm>
              <a:off x="-2918068" y="1809436"/>
              <a:ext cx="73486" cy="57264"/>
            </a:xfrm>
            <a:custGeom>
              <a:avLst/>
              <a:gdLst/>
              <a:ahLst/>
              <a:cxnLst/>
              <a:rect l="l" t="t" r="r" b="b"/>
              <a:pathLst>
                <a:path w="1646" h="1282" extrusionOk="0">
                  <a:moveTo>
                    <a:pt x="817" y="1"/>
                  </a:moveTo>
                  <a:cubicBezTo>
                    <a:pt x="0" y="1"/>
                    <a:pt x="0" y="1281"/>
                    <a:pt x="817" y="1281"/>
                  </a:cubicBezTo>
                  <a:cubicBezTo>
                    <a:pt x="1645" y="1281"/>
                    <a:pt x="1645" y="1"/>
                    <a:pt x="817"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5"/>
            <p:cNvSpPr/>
            <p:nvPr/>
          </p:nvSpPr>
          <p:spPr>
            <a:xfrm>
              <a:off x="-3710558" y="-720427"/>
              <a:ext cx="53109" cy="41253"/>
            </a:xfrm>
            <a:custGeom>
              <a:avLst/>
              <a:gdLst/>
              <a:ahLst/>
              <a:cxnLst/>
              <a:rect l="l" t="t" r="r" b="b"/>
              <a:pathLst>
                <a:path w="1635" h="1270" extrusionOk="0">
                  <a:moveTo>
                    <a:pt x="818" y="0"/>
                  </a:moveTo>
                  <a:cubicBezTo>
                    <a:pt x="1" y="0"/>
                    <a:pt x="1" y="1270"/>
                    <a:pt x="818" y="1270"/>
                  </a:cubicBezTo>
                  <a:cubicBezTo>
                    <a:pt x="1634" y="1270"/>
                    <a:pt x="1634"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5"/>
            <p:cNvSpPr/>
            <p:nvPr/>
          </p:nvSpPr>
          <p:spPr>
            <a:xfrm>
              <a:off x="-9042566" y="-401788"/>
              <a:ext cx="35893" cy="27643"/>
            </a:xfrm>
            <a:custGeom>
              <a:avLst/>
              <a:gdLst/>
              <a:ahLst/>
              <a:cxnLst/>
              <a:rect l="l" t="t" r="r" b="b"/>
              <a:pathLst>
                <a:path w="1105" h="851" extrusionOk="0">
                  <a:moveTo>
                    <a:pt x="553" y="1"/>
                  </a:moveTo>
                  <a:cubicBezTo>
                    <a:pt x="1" y="1"/>
                    <a:pt x="1" y="851"/>
                    <a:pt x="553" y="851"/>
                  </a:cubicBezTo>
                  <a:cubicBezTo>
                    <a:pt x="1104" y="851"/>
                    <a:pt x="1093" y="1"/>
                    <a:pt x="553"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5"/>
            <p:cNvSpPr/>
            <p:nvPr/>
          </p:nvSpPr>
          <p:spPr>
            <a:xfrm>
              <a:off x="-5424093" y="2604098"/>
              <a:ext cx="35893" cy="27643"/>
            </a:xfrm>
            <a:custGeom>
              <a:avLst/>
              <a:gdLst/>
              <a:ahLst/>
              <a:cxnLst/>
              <a:rect l="l" t="t" r="r" b="b"/>
              <a:pathLst>
                <a:path w="1105" h="851" extrusionOk="0">
                  <a:moveTo>
                    <a:pt x="552" y="0"/>
                  </a:moveTo>
                  <a:cubicBezTo>
                    <a:pt x="1" y="0"/>
                    <a:pt x="1" y="850"/>
                    <a:pt x="552" y="850"/>
                  </a:cubicBezTo>
                  <a:cubicBezTo>
                    <a:pt x="1104" y="850"/>
                    <a:pt x="1104"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5"/>
            <p:cNvSpPr/>
            <p:nvPr/>
          </p:nvSpPr>
          <p:spPr>
            <a:xfrm>
              <a:off x="-6244010" y="2677159"/>
              <a:ext cx="35893" cy="27643"/>
            </a:xfrm>
            <a:custGeom>
              <a:avLst/>
              <a:gdLst/>
              <a:ahLst/>
              <a:cxnLst/>
              <a:rect l="l" t="t" r="r" b="b"/>
              <a:pathLst>
                <a:path w="1105" h="851" extrusionOk="0">
                  <a:moveTo>
                    <a:pt x="553" y="1"/>
                  </a:moveTo>
                  <a:cubicBezTo>
                    <a:pt x="1" y="1"/>
                    <a:pt x="1" y="851"/>
                    <a:pt x="553" y="851"/>
                  </a:cubicBezTo>
                  <a:cubicBezTo>
                    <a:pt x="1105" y="851"/>
                    <a:pt x="1094" y="1"/>
                    <a:pt x="553"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5"/>
            <p:cNvSpPr/>
            <p:nvPr/>
          </p:nvSpPr>
          <p:spPr>
            <a:xfrm>
              <a:off x="-9051659" y="2057893"/>
              <a:ext cx="35861" cy="27285"/>
            </a:xfrm>
            <a:custGeom>
              <a:avLst/>
              <a:gdLst/>
              <a:ahLst/>
              <a:cxnLst/>
              <a:rect l="l" t="t" r="r" b="b"/>
              <a:pathLst>
                <a:path w="1104" h="840" extrusionOk="0">
                  <a:moveTo>
                    <a:pt x="552" y="0"/>
                  </a:moveTo>
                  <a:cubicBezTo>
                    <a:pt x="0" y="0"/>
                    <a:pt x="0" y="839"/>
                    <a:pt x="552" y="839"/>
                  </a:cubicBezTo>
                  <a:cubicBezTo>
                    <a:pt x="1104" y="839"/>
                    <a:pt x="1104"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5"/>
            <p:cNvSpPr/>
            <p:nvPr/>
          </p:nvSpPr>
          <p:spPr>
            <a:xfrm>
              <a:off x="-8773865" y="-802979"/>
              <a:ext cx="35893" cy="27643"/>
            </a:xfrm>
            <a:custGeom>
              <a:avLst/>
              <a:gdLst/>
              <a:ahLst/>
              <a:cxnLst/>
              <a:rect l="l" t="t" r="r" b="b"/>
              <a:pathLst>
                <a:path w="1105" h="851" extrusionOk="0">
                  <a:moveTo>
                    <a:pt x="552" y="1"/>
                  </a:moveTo>
                  <a:cubicBezTo>
                    <a:pt x="0" y="1"/>
                    <a:pt x="0" y="851"/>
                    <a:pt x="552" y="851"/>
                  </a:cubicBezTo>
                  <a:cubicBezTo>
                    <a:pt x="1104" y="851"/>
                    <a:pt x="1093" y="1"/>
                    <a:pt x="552"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5"/>
            <p:cNvSpPr/>
            <p:nvPr/>
          </p:nvSpPr>
          <p:spPr>
            <a:xfrm>
              <a:off x="-5780336" y="-774122"/>
              <a:ext cx="35893" cy="27643"/>
            </a:xfrm>
            <a:custGeom>
              <a:avLst/>
              <a:gdLst/>
              <a:ahLst/>
              <a:cxnLst/>
              <a:rect l="l" t="t" r="r" b="b"/>
              <a:pathLst>
                <a:path w="1105" h="851" extrusionOk="0">
                  <a:moveTo>
                    <a:pt x="553" y="0"/>
                  </a:moveTo>
                  <a:cubicBezTo>
                    <a:pt x="1" y="0"/>
                    <a:pt x="1" y="850"/>
                    <a:pt x="553" y="850"/>
                  </a:cubicBezTo>
                  <a:cubicBezTo>
                    <a:pt x="1104" y="850"/>
                    <a:pt x="1093" y="0"/>
                    <a:pt x="553"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5"/>
            <p:cNvSpPr/>
            <p:nvPr/>
          </p:nvSpPr>
          <p:spPr>
            <a:xfrm>
              <a:off x="-2899266" y="314339"/>
              <a:ext cx="35893" cy="27285"/>
            </a:xfrm>
            <a:custGeom>
              <a:avLst/>
              <a:gdLst/>
              <a:ahLst/>
              <a:cxnLst/>
              <a:rect l="l" t="t" r="r" b="b"/>
              <a:pathLst>
                <a:path w="1105" h="840" extrusionOk="0">
                  <a:moveTo>
                    <a:pt x="552" y="1"/>
                  </a:moveTo>
                  <a:cubicBezTo>
                    <a:pt x="1" y="1"/>
                    <a:pt x="1" y="839"/>
                    <a:pt x="552" y="839"/>
                  </a:cubicBezTo>
                  <a:cubicBezTo>
                    <a:pt x="1104" y="839"/>
                    <a:pt x="1093" y="1"/>
                    <a:pt x="552"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5"/>
            <p:cNvSpPr/>
            <p:nvPr/>
          </p:nvSpPr>
          <p:spPr>
            <a:xfrm>
              <a:off x="-2886152" y="-520089"/>
              <a:ext cx="35893" cy="27643"/>
            </a:xfrm>
            <a:custGeom>
              <a:avLst/>
              <a:gdLst/>
              <a:ahLst/>
              <a:cxnLst/>
              <a:rect l="l" t="t" r="r" b="b"/>
              <a:pathLst>
                <a:path w="1105" h="851" extrusionOk="0">
                  <a:moveTo>
                    <a:pt x="552" y="0"/>
                  </a:moveTo>
                  <a:cubicBezTo>
                    <a:pt x="0" y="0"/>
                    <a:pt x="0" y="850"/>
                    <a:pt x="552" y="850"/>
                  </a:cubicBezTo>
                  <a:cubicBezTo>
                    <a:pt x="1104" y="850"/>
                    <a:pt x="1104"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5"/>
            <p:cNvSpPr/>
            <p:nvPr/>
          </p:nvSpPr>
          <p:spPr>
            <a:xfrm>
              <a:off x="-4420114" y="-713623"/>
              <a:ext cx="35893" cy="27643"/>
            </a:xfrm>
            <a:custGeom>
              <a:avLst/>
              <a:gdLst/>
              <a:ahLst/>
              <a:cxnLst/>
              <a:rect l="l" t="t" r="r" b="b"/>
              <a:pathLst>
                <a:path w="1105" h="851" extrusionOk="0">
                  <a:moveTo>
                    <a:pt x="553" y="0"/>
                  </a:moveTo>
                  <a:cubicBezTo>
                    <a:pt x="1" y="0"/>
                    <a:pt x="1" y="850"/>
                    <a:pt x="553" y="850"/>
                  </a:cubicBezTo>
                  <a:cubicBezTo>
                    <a:pt x="1105" y="850"/>
                    <a:pt x="1094" y="0"/>
                    <a:pt x="553"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5"/>
            <p:cNvSpPr/>
            <p:nvPr/>
          </p:nvSpPr>
          <p:spPr>
            <a:xfrm>
              <a:off x="-2760020" y="1166825"/>
              <a:ext cx="35893" cy="27253"/>
            </a:xfrm>
            <a:custGeom>
              <a:avLst/>
              <a:gdLst/>
              <a:ahLst/>
              <a:cxnLst/>
              <a:rect l="l" t="t" r="r" b="b"/>
              <a:pathLst>
                <a:path w="1105" h="839" extrusionOk="0">
                  <a:moveTo>
                    <a:pt x="553" y="0"/>
                  </a:moveTo>
                  <a:cubicBezTo>
                    <a:pt x="1" y="0"/>
                    <a:pt x="1" y="839"/>
                    <a:pt x="553" y="839"/>
                  </a:cubicBezTo>
                  <a:cubicBezTo>
                    <a:pt x="1105" y="839"/>
                    <a:pt x="1105" y="0"/>
                    <a:pt x="553"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5"/>
            <p:cNvSpPr/>
            <p:nvPr/>
          </p:nvSpPr>
          <p:spPr>
            <a:xfrm>
              <a:off x="-8991133" y="2611126"/>
              <a:ext cx="35861" cy="27610"/>
            </a:xfrm>
            <a:custGeom>
              <a:avLst/>
              <a:gdLst/>
              <a:ahLst/>
              <a:cxnLst/>
              <a:rect l="l" t="t" r="r" b="b"/>
              <a:pathLst>
                <a:path w="1104" h="850" extrusionOk="0">
                  <a:moveTo>
                    <a:pt x="552" y="0"/>
                  </a:moveTo>
                  <a:cubicBezTo>
                    <a:pt x="0" y="0"/>
                    <a:pt x="0" y="850"/>
                    <a:pt x="552" y="850"/>
                  </a:cubicBezTo>
                  <a:cubicBezTo>
                    <a:pt x="1104" y="850"/>
                    <a:pt x="1093"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5"/>
          <p:cNvGrpSpPr/>
          <p:nvPr/>
        </p:nvGrpSpPr>
        <p:grpSpPr>
          <a:xfrm rot="-10543711" flipH="1">
            <a:off x="8437190" y="800155"/>
            <a:ext cx="1092721" cy="1122093"/>
            <a:chOff x="6915152" y="4038195"/>
            <a:chExt cx="958640" cy="984408"/>
          </a:xfrm>
        </p:grpSpPr>
        <p:sp>
          <p:nvSpPr>
            <p:cNvPr id="123" name="Google Shape;123;p5"/>
            <p:cNvSpPr/>
            <p:nvPr/>
          </p:nvSpPr>
          <p:spPr>
            <a:xfrm>
              <a:off x="6915152" y="4038195"/>
              <a:ext cx="958640" cy="984408"/>
            </a:xfrm>
            <a:custGeom>
              <a:avLst/>
              <a:gdLst/>
              <a:ahLst/>
              <a:cxnLst/>
              <a:rect l="l" t="t" r="r" b="b"/>
              <a:pathLst>
                <a:path w="23400" h="24029" extrusionOk="0">
                  <a:moveTo>
                    <a:pt x="0" y="12142"/>
                  </a:moveTo>
                  <a:cubicBezTo>
                    <a:pt x="0" y="7594"/>
                    <a:pt x="2749" y="3488"/>
                    <a:pt x="6954" y="1744"/>
                  </a:cubicBezTo>
                  <a:cubicBezTo>
                    <a:pt x="11159" y="0"/>
                    <a:pt x="16005" y="961"/>
                    <a:pt x="19217" y="4184"/>
                  </a:cubicBezTo>
                  <a:cubicBezTo>
                    <a:pt x="22440" y="7407"/>
                    <a:pt x="23400" y="12241"/>
                    <a:pt x="21656" y="16446"/>
                  </a:cubicBezTo>
                  <a:cubicBezTo>
                    <a:pt x="19923" y="20663"/>
                    <a:pt x="15817" y="23400"/>
                    <a:pt x="11259" y="23400"/>
                  </a:cubicBezTo>
                  <a:cubicBezTo>
                    <a:pt x="5045" y="23400"/>
                    <a:pt x="11" y="18356"/>
                    <a:pt x="0" y="12142"/>
                  </a:cubicBezTo>
                  <a:close/>
                  <a:moveTo>
                    <a:pt x="243" y="12142"/>
                  </a:moveTo>
                  <a:cubicBezTo>
                    <a:pt x="243" y="16601"/>
                    <a:pt x="2925" y="20618"/>
                    <a:pt x="7042" y="22318"/>
                  </a:cubicBezTo>
                  <a:cubicBezTo>
                    <a:pt x="11159" y="24029"/>
                    <a:pt x="15894" y="23080"/>
                    <a:pt x="19051" y="19934"/>
                  </a:cubicBezTo>
                  <a:cubicBezTo>
                    <a:pt x="22197" y="16788"/>
                    <a:pt x="23146" y="12042"/>
                    <a:pt x="21435" y="7925"/>
                  </a:cubicBezTo>
                  <a:cubicBezTo>
                    <a:pt x="19735" y="3819"/>
                    <a:pt x="15718" y="1126"/>
                    <a:pt x="11270" y="1126"/>
                  </a:cubicBezTo>
                  <a:cubicBezTo>
                    <a:pt x="5177" y="1137"/>
                    <a:pt x="254" y="6060"/>
                    <a:pt x="243" y="12142"/>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5"/>
            <p:cNvSpPr/>
            <p:nvPr/>
          </p:nvSpPr>
          <p:spPr>
            <a:xfrm>
              <a:off x="6915152" y="4102391"/>
              <a:ext cx="795876" cy="815786"/>
            </a:xfrm>
            <a:custGeom>
              <a:avLst/>
              <a:gdLst/>
              <a:ahLst/>
              <a:cxnLst/>
              <a:rect l="l" t="t" r="r" b="b"/>
              <a:pathLst>
                <a:path w="19427" h="19913" extrusionOk="0">
                  <a:moveTo>
                    <a:pt x="0" y="10089"/>
                  </a:moveTo>
                  <a:cubicBezTo>
                    <a:pt x="0" y="6303"/>
                    <a:pt x="2274" y="2893"/>
                    <a:pt x="5773" y="1447"/>
                  </a:cubicBezTo>
                  <a:cubicBezTo>
                    <a:pt x="9261" y="1"/>
                    <a:pt x="13290" y="795"/>
                    <a:pt x="15961" y="3478"/>
                  </a:cubicBezTo>
                  <a:cubicBezTo>
                    <a:pt x="18632" y="6149"/>
                    <a:pt x="19426" y="10166"/>
                    <a:pt x="17980" y="13665"/>
                  </a:cubicBezTo>
                  <a:cubicBezTo>
                    <a:pt x="16535" y="17153"/>
                    <a:pt x="13135" y="19427"/>
                    <a:pt x="9349" y="19427"/>
                  </a:cubicBezTo>
                  <a:cubicBezTo>
                    <a:pt x="4195" y="19427"/>
                    <a:pt x="11" y="15244"/>
                    <a:pt x="0" y="10089"/>
                  </a:cubicBezTo>
                  <a:close/>
                  <a:moveTo>
                    <a:pt x="243" y="10089"/>
                  </a:moveTo>
                  <a:cubicBezTo>
                    <a:pt x="243" y="13764"/>
                    <a:pt x="2462" y="17087"/>
                    <a:pt x="5861" y="18500"/>
                  </a:cubicBezTo>
                  <a:cubicBezTo>
                    <a:pt x="9272" y="19912"/>
                    <a:pt x="13190" y="19129"/>
                    <a:pt x="15784" y="16524"/>
                  </a:cubicBezTo>
                  <a:cubicBezTo>
                    <a:pt x="18389" y="13919"/>
                    <a:pt x="19173" y="10001"/>
                    <a:pt x="17760" y="6601"/>
                  </a:cubicBezTo>
                  <a:cubicBezTo>
                    <a:pt x="16358" y="3202"/>
                    <a:pt x="13036" y="983"/>
                    <a:pt x="9349" y="983"/>
                  </a:cubicBezTo>
                  <a:cubicBezTo>
                    <a:pt x="4327" y="983"/>
                    <a:pt x="254" y="5056"/>
                    <a:pt x="243" y="10089"/>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5"/>
          <p:cNvGrpSpPr/>
          <p:nvPr/>
        </p:nvGrpSpPr>
        <p:grpSpPr>
          <a:xfrm rot="3547036" flipH="1">
            <a:off x="-358116" y="2809670"/>
            <a:ext cx="1092770" cy="1122144"/>
            <a:chOff x="6915152" y="4038195"/>
            <a:chExt cx="958640" cy="984408"/>
          </a:xfrm>
        </p:grpSpPr>
        <p:sp>
          <p:nvSpPr>
            <p:cNvPr id="126" name="Google Shape;126;p5"/>
            <p:cNvSpPr/>
            <p:nvPr/>
          </p:nvSpPr>
          <p:spPr>
            <a:xfrm>
              <a:off x="6915152" y="4038195"/>
              <a:ext cx="958640" cy="984408"/>
            </a:xfrm>
            <a:custGeom>
              <a:avLst/>
              <a:gdLst/>
              <a:ahLst/>
              <a:cxnLst/>
              <a:rect l="l" t="t" r="r" b="b"/>
              <a:pathLst>
                <a:path w="23400" h="24029" extrusionOk="0">
                  <a:moveTo>
                    <a:pt x="0" y="12142"/>
                  </a:moveTo>
                  <a:cubicBezTo>
                    <a:pt x="0" y="7594"/>
                    <a:pt x="2749" y="3488"/>
                    <a:pt x="6954" y="1744"/>
                  </a:cubicBezTo>
                  <a:cubicBezTo>
                    <a:pt x="11159" y="0"/>
                    <a:pt x="16005" y="961"/>
                    <a:pt x="19217" y="4184"/>
                  </a:cubicBezTo>
                  <a:cubicBezTo>
                    <a:pt x="22440" y="7407"/>
                    <a:pt x="23400" y="12241"/>
                    <a:pt x="21656" y="16446"/>
                  </a:cubicBezTo>
                  <a:cubicBezTo>
                    <a:pt x="19923" y="20663"/>
                    <a:pt x="15817" y="23400"/>
                    <a:pt x="11259" y="23400"/>
                  </a:cubicBezTo>
                  <a:cubicBezTo>
                    <a:pt x="5045" y="23400"/>
                    <a:pt x="11" y="18356"/>
                    <a:pt x="0" y="12142"/>
                  </a:cubicBezTo>
                  <a:close/>
                  <a:moveTo>
                    <a:pt x="243" y="12142"/>
                  </a:moveTo>
                  <a:cubicBezTo>
                    <a:pt x="243" y="16601"/>
                    <a:pt x="2925" y="20618"/>
                    <a:pt x="7042" y="22318"/>
                  </a:cubicBezTo>
                  <a:cubicBezTo>
                    <a:pt x="11159" y="24029"/>
                    <a:pt x="15894" y="23080"/>
                    <a:pt x="19051" y="19934"/>
                  </a:cubicBezTo>
                  <a:cubicBezTo>
                    <a:pt x="22197" y="16788"/>
                    <a:pt x="23146" y="12042"/>
                    <a:pt x="21435" y="7925"/>
                  </a:cubicBezTo>
                  <a:cubicBezTo>
                    <a:pt x="19735" y="3819"/>
                    <a:pt x="15718" y="1126"/>
                    <a:pt x="11270" y="1126"/>
                  </a:cubicBezTo>
                  <a:cubicBezTo>
                    <a:pt x="5177" y="1137"/>
                    <a:pt x="254" y="6060"/>
                    <a:pt x="243" y="12142"/>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5"/>
            <p:cNvSpPr/>
            <p:nvPr/>
          </p:nvSpPr>
          <p:spPr>
            <a:xfrm>
              <a:off x="6915152" y="4102391"/>
              <a:ext cx="795876" cy="815786"/>
            </a:xfrm>
            <a:custGeom>
              <a:avLst/>
              <a:gdLst/>
              <a:ahLst/>
              <a:cxnLst/>
              <a:rect l="l" t="t" r="r" b="b"/>
              <a:pathLst>
                <a:path w="19427" h="19913" extrusionOk="0">
                  <a:moveTo>
                    <a:pt x="0" y="10089"/>
                  </a:moveTo>
                  <a:cubicBezTo>
                    <a:pt x="0" y="6303"/>
                    <a:pt x="2274" y="2893"/>
                    <a:pt x="5773" y="1447"/>
                  </a:cubicBezTo>
                  <a:cubicBezTo>
                    <a:pt x="9261" y="1"/>
                    <a:pt x="13290" y="795"/>
                    <a:pt x="15961" y="3478"/>
                  </a:cubicBezTo>
                  <a:cubicBezTo>
                    <a:pt x="18632" y="6149"/>
                    <a:pt x="19426" y="10166"/>
                    <a:pt x="17980" y="13665"/>
                  </a:cubicBezTo>
                  <a:cubicBezTo>
                    <a:pt x="16535" y="17153"/>
                    <a:pt x="13135" y="19427"/>
                    <a:pt x="9349" y="19427"/>
                  </a:cubicBezTo>
                  <a:cubicBezTo>
                    <a:pt x="4195" y="19427"/>
                    <a:pt x="11" y="15244"/>
                    <a:pt x="0" y="10089"/>
                  </a:cubicBezTo>
                  <a:close/>
                  <a:moveTo>
                    <a:pt x="243" y="10089"/>
                  </a:moveTo>
                  <a:cubicBezTo>
                    <a:pt x="243" y="13764"/>
                    <a:pt x="2462" y="17087"/>
                    <a:pt x="5861" y="18500"/>
                  </a:cubicBezTo>
                  <a:cubicBezTo>
                    <a:pt x="9272" y="19912"/>
                    <a:pt x="13190" y="19129"/>
                    <a:pt x="15784" y="16524"/>
                  </a:cubicBezTo>
                  <a:cubicBezTo>
                    <a:pt x="18389" y="13919"/>
                    <a:pt x="19173" y="10001"/>
                    <a:pt x="17760" y="6601"/>
                  </a:cubicBezTo>
                  <a:cubicBezTo>
                    <a:pt x="16358" y="3202"/>
                    <a:pt x="13036" y="983"/>
                    <a:pt x="9349" y="983"/>
                  </a:cubicBezTo>
                  <a:cubicBezTo>
                    <a:pt x="4327" y="983"/>
                    <a:pt x="254" y="5056"/>
                    <a:pt x="243" y="10089"/>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grpSp>
        <p:nvGrpSpPr>
          <p:cNvPr id="129" name="Google Shape;129;p6"/>
          <p:cNvGrpSpPr/>
          <p:nvPr/>
        </p:nvGrpSpPr>
        <p:grpSpPr>
          <a:xfrm>
            <a:off x="69924" y="92331"/>
            <a:ext cx="9032673" cy="4976582"/>
            <a:chOff x="-9231564" y="-809793"/>
            <a:chExt cx="6536416" cy="3601261"/>
          </a:xfrm>
        </p:grpSpPr>
        <p:sp>
          <p:nvSpPr>
            <p:cNvPr id="130" name="Google Shape;130;p6"/>
            <p:cNvSpPr/>
            <p:nvPr/>
          </p:nvSpPr>
          <p:spPr>
            <a:xfrm>
              <a:off x="-9231564" y="895623"/>
              <a:ext cx="53434" cy="41253"/>
            </a:xfrm>
            <a:custGeom>
              <a:avLst/>
              <a:gdLst/>
              <a:ahLst/>
              <a:cxnLst/>
              <a:rect l="l" t="t" r="r" b="b"/>
              <a:pathLst>
                <a:path w="1645" h="1270" extrusionOk="0">
                  <a:moveTo>
                    <a:pt x="817" y="0"/>
                  </a:moveTo>
                  <a:cubicBezTo>
                    <a:pt x="0" y="0"/>
                    <a:pt x="0" y="1270"/>
                    <a:pt x="817" y="1270"/>
                  </a:cubicBezTo>
                  <a:cubicBezTo>
                    <a:pt x="1645" y="1270"/>
                    <a:pt x="1645" y="0"/>
                    <a:pt x="817"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p:nvPr/>
          </p:nvSpPr>
          <p:spPr>
            <a:xfrm>
              <a:off x="-7937915" y="-809793"/>
              <a:ext cx="53466" cy="41253"/>
            </a:xfrm>
            <a:custGeom>
              <a:avLst/>
              <a:gdLst/>
              <a:ahLst/>
              <a:cxnLst/>
              <a:rect l="l" t="t" r="r" b="b"/>
              <a:pathLst>
                <a:path w="1646" h="1270" extrusionOk="0">
                  <a:moveTo>
                    <a:pt x="828" y="1"/>
                  </a:moveTo>
                  <a:cubicBezTo>
                    <a:pt x="12" y="1"/>
                    <a:pt x="1" y="1270"/>
                    <a:pt x="828" y="1270"/>
                  </a:cubicBezTo>
                  <a:cubicBezTo>
                    <a:pt x="1645" y="1270"/>
                    <a:pt x="1645" y="1"/>
                    <a:pt x="828"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6"/>
            <p:cNvSpPr/>
            <p:nvPr/>
          </p:nvSpPr>
          <p:spPr>
            <a:xfrm>
              <a:off x="-8912210" y="176428"/>
              <a:ext cx="53109" cy="41253"/>
            </a:xfrm>
            <a:custGeom>
              <a:avLst/>
              <a:gdLst/>
              <a:ahLst/>
              <a:cxnLst/>
              <a:rect l="l" t="t" r="r" b="b"/>
              <a:pathLst>
                <a:path w="1635" h="1270" extrusionOk="0">
                  <a:moveTo>
                    <a:pt x="818" y="0"/>
                  </a:moveTo>
                  <a:cubicBezTo>
                    <a:pt x="1" y="0"/>
                    <a:pt x="1" y="1270"/>
                    <a:pt x="818" y="1270"/>
                  </a:cubicBezTo>
                  <a:cubicBezTo>
                    <a:pt x="1634" y="1270"/>
                    <a:pt x="1634"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6"/>
            <p:cNvSpPr/>
            <p:nvPr/>
          </p:nvSpPr>
          <p:spPr>
            <a:xfrm>
              <a:off x="-8023771" y="2750215"/>
              <a:ext cx="53076" cy="41253"/>
            </a:xfrm>
            <a:custGeom>
              <a:avLst/>
              <a:gdLst/>
              <a:ahLst/>
              <a:cxnLst/>
              <a:rect l="l" t="t" r="r" b="b"/>
              <a:pathLst>
                <a:path w="1634" h="1270" extrusionOk="0">
                  <a:moveTo>
                    <a:pt x="817" y="0"/>
                  </a:moveTo>
                  <a:cubicBezTo>
                    <a:pt x="0" y="0"/>
                    <a:pt x="0" y="1270"/>
                    <a:pt x="817" y="1270"/>
                  </a:cubicBezTo>
                  <a:cubicBezTo>
                    <a:pt x="1634" y="1270"/>
                    <a:pt x="1634" y="0"/>
                    <a:pt x="817"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6"/>
            <p:cNvSpPr/>
            <p:nvPr/>
          </p:nvSpPr>
          <p:spPr>
            <a:xfrm rot="5400000">
              <a:off x="-7055311" y="2678438"/>
              <a:ext cx="53466" cy="41253"/>
            </a:xfrm>
            <a:custGeom>
              <a:avLst/>
              <a:gdLst/>
              <a:ahLst/>
              <a:cxnLst/>
              <a:rect l="l" t="t" r="r" b="b"/>
              <a:pathLst>
                <a:path w="1646" h="1270" extrusionOk="0">
                  <a:moveTo>
                    <a:pt x="818" y="0"/>
                  </a:moveTo>
                  <a:cubicBezTo>
                    <a:pt x="1" y="0"/>
                    <a:pt x="1" y="1270"/>
                    <a:pt x="818" y="1270"/>
                  </a:cubicBezTo>
                  <a:cubicBezTo>
                    <a:pt x="1634" y="1270"/>
                    <a:pt x="1645"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6"/>
            <p:cNvSpPr/>
            <p:nvPr/>
          </p:nvSpPr>
          <p:spPr>
            <a:xfrm>
              <a:off x="-3520244" y="2670352"/>
              <a:ext cx="53466" cy="41253"/>
            </a:xfrm>
            <a:custGeom>
              <a:avLst/>
              <a:gdLst/>
              <a:ahLst/>
              <a:cxnLst/>
              <a:rect l="l" t="t" r="r" b="b"/>
              <a:pathLst>
                <a:path w="1646" h="1270" extrusionOk="0">
                  <a:moveTo>
                    <a:pt x="818" y="0"/>
                  </a:moveTo>
                  <a:cubicBezTo>
                    <a:pt x="1" y="0"/>
                    <a:pt x="1" y="1270"/>
                    <a:pt x="818" y="1270"/>
                  </a:cubicBezTo>
                  <a:cubicBezTo>
                    <a:pt x="1635" y="1270"/>
                    <a:pt x="1646"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6"/>
            <p:cNvSpPr/>
            <p:nvPr/>
          </p:nvSpPr>
          <p:spPr>
            <a:xfrm>
              <a:off x="-2918068" y="1809436"/>
              <a:ext cx="73486" cy="57264"/>
            </a:xfrm>
            <a:custGeom>
              <a:avLst/>
              <a:gdLst/>
              <a:ahLst/>
              <a:cxnLst/>
              <a:rect l="l" t="t" r="r" b="b"/>
              <a:pathLst>
                <a:path w="1646" h="1282" extrusionOk="0">
                  <a:moveTo>
                    <a:pt x="817" y="1"/>
                  </a:moveTo>
                  <a:cubicBezTo>
                    <a:pt x="0" y="1"/>
                    <a:pt x="0" y="1281"/>
                    <a:pt x="817" y="1281"/>
                  </a:cubicBezTo>
                  <a:cubicBezTo>
                    <a:pt x="1645" y="1281"/>
                    <a:pt x="1645" y="1"/>
                    <a:pt x="817"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6"/>
            <p:cNvSpPr/>
            <p:nvPr/>
          </p:nvSpPr>
          <p:spPr>
            <a:xfrm>
              <a:off x="-3710558" y="-720427"/>
              <a:ext cx="53109" cy="41253"/>
            </a:xfrm>
            <a:custGeom>
              <a:avLst/>
              <a:gdLst/>
              <a:ahLst/>
              <a:cxnLst/>
              <a:rect l="l" t="t" r="r" b="b"/>
              <a:pathLst>
                <a:path w="1635" h="1270" extrusionOk="0">
                  <a:moveTo>
                    <a:pt x="818" y="0"/>
                  </a:moveTo>
                  <a:cubicBezTo>
                    <a:pt x="1" y="0"/>
                    <a:pt x="1" y="1270"/>
                    <a:pt x="818" y="1270"/>
                  </a:cubicBezTo>
                  <a:cubicBezTo>
                    <a:pt x="1634" y="1270"/>
                    <a:pt x="1634"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6"/>
            <p:cNvSpPr/>
            <p:nvPr/>
          </p:nvSpPr>
          <p:spPr>
            <a:xfrm>
              <a:off x="-9042566" y="-401788"/>
              <a:ext cx="35893" cy="27643"/>
            </a:xfrm>
            <a:custGeom>
              <a:avLst/>
              <a:gdLst/>
              <a:ahLst/>
              <a:cxnLst/>
              <a:rect l="l" t="t" r="r" b="b"/>
              <a:pathLst>
                <a:path w="1105" h="851" extrusionOk="0">
                  <a:moveTo>
                    <a:pt x="553" y="1"/>
                  </a:moveTo>
                  <a:cubicBezTo>
                    <a:pt x="1" y="1"/>
                    <a:pt x="1" y="851"/>
                    <a:pt x="553" y="851"/>
                  </a:cubicBezTo>
                  <a:cubicBezTo>
                    <a:pt x="1104" y="851"/>
                    <a:pt x="1093" y="1"/>
                    <a:pt x="553"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6"/>
            <p:cNvSpPr/>
            <p:nvPr/>
          </p:nvSpPr>
          <p:spPr>
            <a:xfrm rot="5400000">
              <a:off x="-2868973" y="-24152"/>
              <a:ext cx="35893" cy="27643"/>
            </a:xfrm>
            <a:custGeom>
              <a:avLst/>
              <a:gdLst/>
              <a:ahLst/>
              <a:cxnLst/>
              <a:rect l="l" t="t" r="r" b="b"/>
              <a:pathLst>
                <a:path w="1105" h="851" extrusionOk="0">
                  <a:moveTo>
                    <a:pt x="552" y="0"/>
                  </a:moveTo>
                  <a:cubicBezTo>
                    <a:pt x="1" y="0"/>
                    <a:pt x="1" y="850"/>
                    <a:pt x="552" y="850"/>
                  </a:cubicBezTo>
                  <a:cubicBezTo>
                    <a:pt x="1104" y="850"/>
                    <a:pt x="1104"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6"/>
            <p:cNvSpPr/>
            <p:nvPr/>
          </p:nvSpPr>
          <p:spPr>
            <a:xfrm>
              <a:off x="-9137598" y="1454603"/>
              <a:ext cx="35893" cy="27643"/>
            </a:xfrm>
            <a:custGeom>
              <a:avLst/>
              <a:gdLst/>
              <a:ahLst/>
              <a:cxnLst/>
              <a:rect l="l" t="t" r="r" b="b"/>
              <a:pathLst>
                <a:path w="1105" h="851" extrusionOk="0">
                  <a:moveTo>
                    <a:pt x="553" y="1"/>
                  </a:moveTo>
                  <a:cubicBezTo>
                    <a:pt x="1" y="1"/>
                    <a:pt x="1" y="851"/>
                    <a:pt x="553" y="851"/>
                  </a:cubicBezTo>
                  <a:cubicBezTo>
                    <a:pt x="1105" y="851"/>
                    <a:pt x="1094" y="1"/>
                    <a:pt x="553"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p:nvPr/>
          </p:nvSpPr>
          <p:spPr>
            <a:xfrm>
              <a:off x="-9051659" y="2057893"/>
              <a:ext cx="35861" cy="27285"/>
            </a:xfrm>
            <a:custGeom>
              <a:avLst/>
              <a:gdLst/>
              <a:ahLst/>
              <a:cxnLst/>
              <a:rect l="l" t="t" r="r" b="b"/>
              <a:pathLst>
                <a:path w="1104" h="840" extrusionOk="0">
                  <a:moveTo>
                    <a:pt x="552" y="0"/>
                  </a:moveTo>
                  <a:cubicBezTo>
                    <a:pt x="0" y="0"/>
                    <a:pt x="0" y="839"/>
                    <a:pt x="552" y="839"/>
                  </a:cubicBezTo>
                  <a:cubicBezTo>
                    <a:pt x="1104" y="839"/>
                    <a:pt x="1104"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6"/>
            <p:cNvSpPr/>
            <p:nvPr/>
          </p:nvSpPr>
          <p:spPr>
            <a:xfrm>
              <a:off x="-8773865" y="-802979"/>
              <a:ext cx="35893" cy="27643"/>
            </a:xfrm>
            <a:custGeom>
              <a:avLst/>
              <a:gdLst/>
              <a:ahLst/>
              <a:cxnLst/>
              <a:rect l="l" t="t" r="r" b="b"/>
              <a:pathLst>
                <a:path w="1105" h="851" extrusionOk="0">
                  <a:moveTo>
                    <a:pt x="552" y="1"/>
                  </a:moveTo>
                  <a:cubicBezTo>
                    <a:pt x="0" y="1"/>
                    <a:pt x="0" y="851"/>
                    <a:pt x="552" y="851"/>
                  </a:cubicBezTo>
                  <a:cubicBezTo>
                    <a:pt x="1104" y="851"/>
                    <a:pt x="1093" y="1"/>
                    <a:pt x="552"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6"/>
            <p:cNvSpPr/>
            <p:nvPr/>
          </p:nvSpPr>
          <p:spPr>
            <a:xfrm rot="5400000">
              <a:off x="-5675815" y="2649389"/>
              <a:ext cx="35893" cy="27643"/>
            </a:xfrm>
            <a:custGeom>
              <a:avLst/>
              <a:gdLst/>
              <a:ahLst/>
              <a:cxnLst/>
              <a:rect l="l" t="t" r="r" b="b"/>
              <a:pathLst>
                <a:path w="1105" h="851" extrusionOk="0">
                  <a:moveTo>
                    <a:pt x="553" y="0"/>
                  </a:moveTo>
                  <a:cubicBezTo>
                    <a:pt x="1" y="0"/>
                    <a:pt x="1" y="850"/>
                    <a:pt x="553" y="850"/>
                  </a:cubicBezTo>
                  <a:cubicBezTo>
                    <a:pt x="1104" y="850"/>
                    <a:pt x="1093" y="0"/>
                    <a:pt x="553"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
            <p:cNvSpPr/>
            <p:nvPr/>
          </p:nvSpPr>
          <p:spPr>
            <a:xfrm>
              <a:off x="-4515375" y="-807703"/>
              <a:ext cx="35893" cy="27285"/>
            </a:xfrm>
            <a:custGeom>
              <a:avLst/>
              <a:gdLst/>
              <a:ahLst/>
              <a:cxnLst/>
              <a:rect l="l" t="t" r="r" b="b"/>
              <a:pathLst>
                <a:path w="1105" h="840" extrusionOk="0">
                  <a:moveTo>
                    <a:pt x="552" y="1"/>
                  </a:moveTo>
                  <a:cubicBezTo>
                    <a:pt x="1" y="1"/>
                    <a:pt x="1" y="839"/>
                    <a:pt x="552" y="839"/>
                  </a:cubicBezTo>
                  <a:cubicBezTo>
                    <a:pt x="1104" y="839"/>
                    <a:pt x="1093" y="1"/>
                    <a:pt x="552"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6"/>
            <p:cNvSpPr/>
            <p:nvPr/>
          </p:nvSpPr>
          <p:spPr>
            <a:xfrm>
              <a:off x="-2886152" y="-520089"/>
              <a:ext cx="35893" cy="27643"/>
            </a:xfrm>
            <a:custGeom>
              <a:avLst/>
              <a:gdLst/>
              <a:ahLst/>
              <a:cxnLst/>
              <a:rect l="l" t="t" r="r" b="b"/>
              <a:pathLst>
                <a:path w="1105" h="851" extrusionOk="0">
                  <a:moveTo>
                    <a:pt x="552" y="0"/>
                  </a:moveTo>
                  <a:cubicBezTo>
                    <a:pt x="0" y="0"/>
                    <a:pt x="0" y="850"/>
                    <a:pt x="552" y="850"/>
                  </a:cubicBezTo>
                  <a:cubicBezTo>
                    <a:pt x="1104" y="850"/>
                    <a:pt x="1104"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6"/>
            <p:cNvSpPr/>
            <p:nvPr/>
          </p:nvSpPr>
          <p:spPr>
            <a:xfrm rot="5400000">
              <a:off x="-2726916" y="417051"/>
              <a:ext cx="35893" cy="27643"/>
            </a:xfrm>
            <a:custGeom>
              <a:avLst/>
              <a:gdLst/>
              <a:ahLst/>
              <a:cxnLst/>
              <a:rect l="l" t="t" r="r" b="b"/>
              <a:pathLst>
                <a:path w="1105" h="851" extrusionOk="0">
                  <a:moveTo>
                    <a:pt x="553" y="0"/>
                  </a:moveTo>
                  <a:cubicBezTo>
                    <a:pt x="1" y="0"/>
                    <a:pt x="1" y="850"/>
                    <a:pt x="553" y="850"/>
                  </a:cubicBezTo>
                  <a:cubicBezTo>
                    <a:pt x="1105" y="850"/>
                    <a:pt x="1094" y="0"/>
                    <a:pt x="553"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
            <p:cNvSpPr/>
            <p:nvPr/>
          </p:nvSpPr>
          <p:spPr>
            <a:xfrm>
              <a:off x="-2760020" y="1166825"/>
              <a:ext cx="35893" cy="27253"/>
            </a:xfrm>
            <a:custGeom>
              <a:avLst/>
              <a:gdLst/>
              <a:ahLst/>
              <a:cxnLst/>
              <a:rect l="l" t="t" r="r" b="b"/>
              <a:pathLst>
                <a:path w="1105" h="839" extrusionOk="0">
                  <a:moveTo>
                    <a:pt x="553" y="0"/>
                  </a:moveTo>
                  <a:cubicBezTo>
                    <a:pt x="1" y="0"/>
                    <a:pt x="1" y="839"/>
                    <a:pt x="553" y="839"/>
                  </a:cubicBezTo>
                  <a:cubicBezTo>
                    <a:pt x="1105" y="839"/>
                    <a:pt x="1105" y="0"/>
                    <a:pt x="553"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a:off x="-4745240" y="2721409"/>
              <a:ext cx="35861" cy="27610"/>
            </a:xfrm>
            <a:custGeom>
              <a:avLst/>
              <a:gdLst/>
              <a:ahLst/>
              <a:cxnLst/>
              <a:rect l="l" t="t" r="r" b="b"/>
              <a:pathLst>
                <a:path w="1104" h="850" extrusionOk="0">
                  <a:moveTo>
                    <a:pt x="552" y="0"/>
                  </a:moveTo>
                  <a:cubicBezTo>
                    <a:pt x="0" y="0"/>
                    <a:pt x="0" y="850"/>
                    <a:pt x="552" y="850"/>
                  </a:cubicBezTo>
                  <a:cubicBezTo>
                    <a:pt x="1104" y="850"/>
                    <a:pt x="1093"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 name="Google Shape;149;p6"/>
          <p:cNvGrpSpPr/>
          <p:nvPr/>
        </p:nvGrpSpPr>
        <p:grpSpPr>
          <a:xfrm>
            <a:off x="8262033" y="-180509"/>
            <a:ext cx="1092657" cy="1122028"/>
            <a:chOff x="6915152" y="4038195"/>
            <a:chExt cx="958640" cy="984408"/>
          </a:xfrm>
        </p:grpSpPr>
        <p:sp>
          <p:nvSpPr>
            <p:cNvPr id="150" name="Google Shape;150;p6"/>
            <p:cNvSpPr/>
            <p:nvPr/>
          </p:nvSpPr>
          <p:spPr>
            <a:xfrm>
              <a:off x="6915152" y="4038195"/>
              <a:ext cx="958640" cy="984408"/>
            </a:xfrm>
            <a:custGeom>
              <a:avLst/>
              <a:gdLst/>
              <a:ahLst/>
              <a:cxnLst/>
              <a:rect l="l" t="t" r="r" b="b"/>
              <a:pathLst>
                <a:path w="23400" h="24029" extrusionOk="0">
                  <a:moveTo>
                    <a:pt x="0" y="12142"/>
                  </a:moveTo>
                  <a:cubicBezTo>
                    <a:pt x="0" y="7594"/>
                    <a:pt x="2749" y="3488"/>
                    <a:pt x="6954" y="1744"/>
                  </a:cubicBezTo>
                  <a:cubicBezTo>
                    <a:pt x="11159" y="0"/>
                    <a:pt x="16005" y="961"/>
                    <a:pt x="19217" y="4184"/>
                  </a:cubicBezTo>
                  <a:cubicBezTo>
                    <a:pt x="22440" y="7407"/>
                    <a:pt x="23400" y="12241"/>
                    <a:pt x="21656" y="16446"/>
                  </a:cubicBezTo>
                  <a:cubicBezTo>
                    <a:pt x="19923" y="20663"/>
                    <a:pt x="15817" y="23400"/>
                    <a:pt x="11259" y="23400"/>
                  </a:cubicBezTo>
                  <a:cubicBezTo>
                    <a:pt x="5045" y="23400"/>
                    <a:pt x="11" y="18356"/>
                    <a:pt x="0" y="12142"/>
                  </a:cubicBezTo>
                  <a:close/>
                  <a:moveTo>
                    <a:pt x="243" y="12142"/>
                  </a:moveTo>
                  <a:cubicBezTo>
                    <a:pt x="243" y="16601"/>
                    <a:pt x="2925" y="20618"/>
                    <a:pt x="7042" y="22318"/>
                  </a:cubicBezTo>
                  <a:cubicBezTo>
                    <a:pt x="11159" y="24029"/>
                    <a:pt x="15894" y="23080"/>
                    <a:pt x="19051" y="19934"/>
                  </a:cubicBezTo>
                  <a:cubicBezTo>
                    <a:pt x="22197" y="16788"/>
                    <a:pt x="23146" y="12042"/>
                    <a:pt x="21435" y="7925"/>
                  </a:cubicBezTo>
                  <a:cubicBezTo>
                    <a:pt x="19735" y="3819"/>
                    <a:pt x="15718" y="1126"/>
                    <a:pt x="11270" y="1126"/>
                  </a:cubicBezTo>
                  <a:cubicBezTo>
                    <a:pt x="5177" y="1137"/>
                    <a:pt x="254" y="6060"/>
                    <a:pt x="243" y="12142"/>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a:off x="6915152" y="4102391"/>
              <a:ext cx="795876" cy="815786"/>
            </a:xfrm>
            <a:custGeom>
              <a:avLst/>
              <a:gdLst/>
              <a:ahLst/>
              <a:cxnLst/>
              <a:rect l="l" t="t" r="r" b="b"/>
              <a:pathLst>
                <a:path w="19427" h="19913" extrusionOk="0">
                  <a:moveTo>
                    <a:pt x="0" y="10089"/>
                  </a:moveTo>
                  <a:cubicBezTo>
                    <a:pt x="0" y="6303"/>
                    <a:pt x="2274" y="2893"/>
                    <a:pt x="5773" y="1447"/>
                  </a:cubicBezTo>
                  <a:cubicBezTo>
                    <a:pt x="9261" y="1"/>
                    <a:pt x="13290" y="795"/>
                    <a:pt x="15961" y="3478"/>
                  </a:cubicBezTo>
                  <a:cubicBezTo>
                    <a:pt x="18632" y="6149"/>
                    <a:pt x="19426" y="10166"/>
                    <a:pt x="17980" y="13665"/>
                  </a:cubicBezTo>
                  <a:cubicBezTo>
                    <a:pt x="16535" y="17153"/>
                    <a:pt x="13135" y="19427"/>
                    <a:pt x="9349" y="19427"/>
                  </a:cubicBezTo>
                  <a:cubicBezTo>
                    <a:pt x="4195" y="19427"/>
                    <a:pt x="11" y="15244"/>
                    <a:pt x="0" y="10089"/>
                  </a:cubicBezTo>
                  <a:close/>
                  <a:moveTo>
                    <a:pt x="243" y="10089"/>
                  </a:moveTo>
                  <a:cubicBezTo>
                    <a:pt x="243" y="13764"/>
                    <a:pt x="2462" y="17087"/>
                    <a:pt x="5861" y="18500"/>
                  </a:cubicBezTo>
                  <a:cubicBezTo>
                    <a:pt x="9272" y="19912"/>
                    <a:pt x="13190" y="19129"/>
                    <a:pt x="15784" y="16524"/>
                  </a:cubicBezTo>
                  <a:cubicBezTo>
                    <a:pt x="18389" y="13919"/>
                    <a:pt x="19173" y="10001"/>
                    <a:pt x="17760" y="6601"/>
                  </a:cubicBezTo>
                  <a:cubicBezTo>
                    <a:pt x="16358" y="3202"/>
                    <a:pt x="13036" y="983"/>
                    <a:pt x="9349" y="983"/>
                  </a:cubicBezTo>
                  <a:cubicBezTo>
                    <a:pt x="4327" y="983"/>
                    <a:pt x="254" y="5056"/>
                    <a:pt x="243" y="10089"/>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 name="Google Shape;152;p6"/>
          <p:cNvGrpSpPr/>
          <p:nvPr/>
        </p:nvGrpSpPr>
        <p:grpSpPr>
          <a:xfrm rot="5236163">
            <a:off x="-334620" y="4361974"/>
            <a:ext cx="1092652" cy="1122023"/>
            <a:chOff x="6915152" y="4038195"/>
            <a:chExt cx="958640" cy="984408"/>
          </a:xfrm>
        </p:grpSpPr>
        <p:sp>
          <p:nvSpPr>
            <p:cNvPr id="153" name="Google Shape;153;p6"/>
            <p:cNvSpPr/>
            <p:nvPr/>
          </p:nvSpPr>
          <p:spPr>
            <a:xfrm>
              <a:off x="6915152" y="4038195"/>
              <a:ext cx="958640" cy="984408"/>
            </a:xfrm>
            <a:custGeom>
              <a:avLst/>
              <a:gdLst/>
              <a:ahLst/>
              <a:cxnLst/>
              <a:rect l="l" t="t" r="r" b="b"/>
              <a:pathLst>
                <a:path w="23400" h="24029" extrusionOk="0">
                  <a:moveTo>
                    <a:pt x="0" y="12142"/>
                  </a:moveTo>
                  <a:cubicBezTo>
                    <a:pt x="0" y="7594"/>
                    <a:pt x="2749" y="3488"/>
                    <a:pt x="6954" y="1744"/>
                  </a:cubicBezTo>
                  <a:cubicBezTo>
                    <a:pt x="11159" y="0"/>
                    <a:pt x="16005" y="961"/>
                    <a:pt x="19217" y="4184"/>
                  </a:cubicBezTo>
                  <a:cubicBezTo>
                    <a:pt x="22440" y="7407"/>
                    <a:pt x="23400" y="12241"/>
                    <a:pt x="21656" y="16446"/>
                  </a:cubicBezTo>
                  <a:cubicBezTo>
                    <a:pt x="19923" y="20663"/>
                    <a:pt x="15817" y="23400"/>
                    <a:pt x="11259" y="23400"/>
                  </a:cubicBezTo>
                  <a:cubicBezTo>
                    <a:pt x="5045" y="23400"/>
                    <a:pt x="11" y="18356"/>
                    <a:pt x="0" y="12142"/>
                  </a:cubicBezTo>
                  <a:close/>
                  <a:moveTo>
                    <a:pt x="243" y="12142"/>
                  </a:moveTo>
                  <a:cubicBezTo>
                    <a:pt x="243" y="16601"/>
                    <a:pt x="2925" y="20618"/>
                    <a:pt x="7042" y="22318"/>
                  </a:cubicBezTo>
                  <a:cubicBezTo>
                    <a:pt x="11159" y="24029"/>
                    <a:pt x="15894" y="23080"/>
                    <a:pt x="19051" y="19934"/>
                  </a:cubicBezTo>
                  <a:cubicBezTo>
                    <a:pt x="22197" y="16788"/>
                    <a:pt x="23146" y="12042"/>
                    <a:pt x="21435" y="7925"/>
                  </a:cubicBezTo>
                  <a:cubicBezTo>
                    <a:pt x="19735" y="3819"/>
                    <a:pt x="15718" y="1126"/>
                    <a:pt x="11270" y="1126"/>
                  </a:cubicBezTo>
                  <a:cubicBezTo>
                    <a:pt x="5177" y="1137"/>
                    <a:pt x="254" y="6060"/>
                    <a:pt x="243" y="12142"/>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p:nvPr/>
          </p:nvSpPr>
          <p:spPr>
            <a:xfrm>
              <a:off x="6915152" y="4102391"/>
              <a:ext cx="795876" cy="815786"/>
            </a:xfrm>
            <a:custGeom>
              <a:avLst/>
              <a:gdLst/>
              <a:ahLst/>
              <a:cxnLst/>
              <a:rect l="l" t="t" r="r" b="b"/>
              <a:pathLst>
                <a:path w="19427" h="19913" extrusionOk="0">
                  <a:moveTo>
                    <a:pt x="0" y="10089"/>
                  </a:moveTo>
                  <a:cubicBezTo>
                    <a:pt x="0" y="6303"/>
                    <a:pt x="2274" y="2893"/>
                    <a:pt x="5773" y="1447"/>
                  </a:cubicBezTo>
                  <a:cubicBezTo>
                    <a:pt x="9261" y="1"/>
                    <a:pt x="13290" y="795"/>
                    <a:pt x="15961" y="3478"/>
                  </a:cubicBezTo>
                  <a:cubicBezTo>
                    <a:pt x="18632" y="6149"/>
                    <a:pt x="19426" y="10166"/>
                    <a:pt x="17980" y="13665"/>
                  </a:cubicBezTo>
                  <a:cubicBezTo>
                    <a:pt x="16535" y="17153"/>
                    <a:pt x="13135" y="19427"/>
                    <a:pt x="9349" y="19427"/>
                  </a:cubicBezTo>
                  <a:cubicBezTo>
                    <a:pt x="4195" y="19427"/>
                    <a:pt x="11" y="15244"/>
                    <a:pt x="0" y="10089"/>
                  </a:cubicBezTo>
                  <a:close/>
                  <a:moveTo>
                    <a:pt x="243" y="10089"/>
                  </a:moveTo>
                  <a:cubicBezTo>
                    <a:pt x="243" y="13764"/>
                    <a:pt x="2462" y="17087"/>
                    <a:pt x="5861" y="18500"/>
                  </a:cubicBezTo>
                  <a:cubicBezTo>
                    <a:pt x="9272" y="19912"/>
                    <a:pt x="13190" y="19129"/>
                    <a:pt x="15784" y="16524"/>
                  </a:cubicBezTo>
                  <a:cubicBezTo>
                    <a:pt x="18389" y="13919"/>
                    <a:pt x="19173" y="10001"/>
                    <a:pt x="17760" y="6601"/>
                  </a:cubicBezTo>
                  <a:cubicBezTo>
                    <a:pt x="16358" y="3202"/>
                    <a:pt x="13036" y="983"/>
                    <a:pt x="9349" y="983"/>
                  </a:cubicBezTo>
                  <a:cubicBezTo>
                    <a:pt x="4327" y="983"/>
                    <a:pt x="254" y="5056"/>
                    <a:pt x="243" y="10089"/>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 name="Google Shape;155;p6"/>
          <p:cNvSpPr txBox="1">
            <a:spLocks noGrp="1"/>
          </p:cNvSpPr>
          <p:nvPr>
            <p:ph type="title"/>
          </p:nvPr>
        </p:nvSpPr>
        <p:spPr>
          <a:xfrm>
            <a:off x="713225" y="368825"/>
            <a:ext cx="77178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36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9" name="Freeform 5"/>
          <p:cNvSpPr>
            <a:spLocks/>
          </p:cNvSpPr>
          <p:nvPr userDrawn="1"/>
        </p:nvSpPr>
        <p:spPr bwMode="auto">
          <a:xfrm>
            <a:off x="7918737" y="2258055"/>
            <a:ext cx="1250435" cy="2907576"/>
          </a:xfrm>
          <a:custGeom>
            <a:avLst/>
            <a:gdLst>
              <a:gd name="T0" fmla="*/ 1851 w 1851"/>
              <a:gd name="T1" fmla="*/ 0 h 2160"/>
              <a:gd name="T2" fmla="*/ 1128 w 1851"/>
              <a:gd name="T3" fmla="*/ 1119 h 2160"/>
              <a:gd name="T4" fmla="*/ 0 w 1851"/>
              <a:gd name="T5" fmla="*/ 2160 h 2160"/>
              <a:gd name="T6" fmla="*/ 1851 w 1851"/>
              <a:gd name="T7" fmla="*/ 2160 h 2160"/>
              <a:gd name="T8" fmla="*/ 1851 w 1851"/>
              <a:gd name="T9" fmla="*/ 0 h 2160"/>
            </a:gdLst>
            <a:ahLst/>
            <a:cxnLst>
              <a:cxn ang="0">
                <a:pos x="T0" y="T1"/>
              </a:cxn>
              <a:cxn ang="0">
                <a:pos x="T2" y="T3"/>
              </a:cxn>
              <a:cxn ang="0">
                <a:pos x="T4" y="T5"/>
              </a:cxn>
              <a:cxn ang="0">
                <a:pos x="T6" y="T7"/>
              </a:cxn>
              <a:cxn ang="0">
                <a:pos x="T8" y="T9"/>
              </a:cxn>
            </a:cxnLst>
            <a:rect l="0" t="0" r="r" b="b"/>
            <a:pathLst>
              <a:path w="1851" h="2160">
                <a:moveTo>
                  <a:pt x="1851" y="0"/>
                </a:moveTo>
                <a:cubicBezTo>
                  <a:pt x="1851" y="0"/>
                  <a:pt x="1518" y="432"/>
                  <a:pt x="1128" y="1119"/>
                </a:cubicBezTo>
                <a:cubicBezTo>
                  <a:pt x="738" y="1805"/>
                  <a:pt x="0" y="2160"/>
                  <a:pt x="0" y="2160"/>
                </a:cubicBezTo>
                <a:cubicBezTo>
                  <a:pt x="1851" y="2160"/>
                  <a:pt x="1851" y="2160"/>
                  <a:pt x="1851" y="2160"/>
                </a:cubicBezTo>
                <a:lnTo>
                  <a:pt x="1851" y="0"/>
                </a:lnTo>
                <a:close/>
              </a:path>
            </a:pathLst>
          </a:custGeom>
          <a:solidFill>
            <a:srgbClr val="B6852D"/>
          </a:solidFill>
          <a:ln>
            <a:noFill/>
          </a:ln>
        </p:spPr>
        <p:txBody>
          <a:bodyPr vert="horz" wrap="square" lIns="91440" tIns="45720" rIns="91440" bIns="45720" numCol="1" anchor="t" anchorCtr="0" compatLnSpc="1">
            <a:prstTxWarp prst="textNoShape">
              <a:avLst/>
            </a:prstTxWarp>
          </a:bodyPr>
          <a:lstStyle/>
          <a:p>
            <a:endParaRPr lang="es-AR"/>
          </a:p>
        </p:txBody>
      </p:sp>
      <p:sp>
        <p:nvSpPr>
          <p:cNvPr id="30" name="Freeform 5"/>
          <p:cNvSpPr>
            <a:spLocks/>
          </p:cNvSpPr>
          <p:nvPr userDrawn="1"/>
        </p:nvSpPr>
        <p:spPr bwMode="auto">
          <a:xfrm rot="10800000">
            <a:off x="0" y="5511"/>
            <a:ext cx="1250435" cy="2907576"/>
          </a:xfrm>
          <a:custGeom>
            <a:avLst/>
            <a:gdLst>
              <a:gd name="T0" fmla="*/ 1851 w 1851"/>
              <a:gd name="T1" fmla="*/ 0 h 2160"/>
              <a:gd name="T2" fmla="*/ 1128 w 1851"/>
              <a:gd name="T3" fmla="*/ 1119 h 2160"/>
              <a:gd name="T4" fmla="*/ 0 w 1851"/>
              <a:gd name="T5" fmla="*/ 2160 h 2160"/>
              <a:gd name="T6" fmla="*/ 1851 w 1851"/>
              <a:gd name="T7" fmla="*/ 2160 h 2160"/>
              <a:gd name="T8" fmla="*/ 1851 w 1851"/>
              <a:gd name="T9" fmla="*/ 0 h 2160"/>
            </a:gdLst>
            <a:ahLst/>
            <a:cxnLst>
              <a:cxn ang="0">
                <a:pos x="T0" y="T1"/>
              </a:cxn>
              <a:cxn ang="0">
                <a:pos x="T2" y="T3"/>
              </a:cxn>
              <a:cxn ang="0">
                <a:pos x="T4" y="T5"/>
              </a:cxn>
              <a:cxn ang="0">
                <a:pos x="T6" y="T7"/>
              </a:cxn>
              <a:cxn ang="0">
                <a:pos x="T8" y="T9"/>
              </a:cxn>
            </a:cxnLst>
            <a:rect l="0" t="0" r="r" b="b"/>
            <a:pathLst>
              <a:path w="1851" h="2160">
                <a:moveTo>
                  <a:pt x="1851" y="0"/>
                </a:moveTo>
                <a:cubicBezTo>
                  <a:pt x="1851" y="0"/>
                  <a:pt x="1518" y="432"/>
                  <a:pt x="1128" y="1119"/>
                </a:cubicBezTo>
                <a:cubicBezTo>
                  <a:pt x="738" y="1805"/>
                  <a:pt x="0" y="2160"/>
                  <a:pt x="0" y="2160"/>
                </a:cubicBezTo>
                <a:cubicBezTo>
                  <a:pt x="1851" y="2160"/>
                  <a:pt x="1851" y="2160"/>
                  <a:pt x="1851" y="2160"/>
                </a:cubicBezTo>
                <a:lnTo>
                  <a:pt x="1851" y="0"/>
                </a:lnTo>
                <a:close/>
              </a:path>
            </a:pathLst>
          </a:custGeom>
          <a:solidFill>
            <a:srgbClr val="B6852D"/>
          </a:solidFill>
          <a:ln>
            <a:noFill/>
          </a:ln>
        </p:spPr>
        <p:txBody>
          <a:bodyPr vert="horz" wrap="square" lIns="91440" tIns="45720" rIns="91440" bIns="45720" numCol="1" anchor="t" anchorCtr="0" compatLnSpc="1">
            <a:prstTxWarp prst="textNoShape">
              <a:avLst/>
            </a:prstTxWarp>
          </a:bodyPr>
          <a:lstStyle/>
          <a:p>
            <a:endParaRPr lang="es-AR"/>
          </a:p>
        </p:txBody>
      </p:sp>
      <p:pic>
        <p:nvPicPr>
          <p:cNvPr id="31" name="Imagen 30"/>
          <p:cNvPicPr>
            <a:picLocks noChangeAspect="1"/>
          </p:cNvPicPr>
          <p:nvPr userDrawn="1"/>
        </p:nvPicPr>
        <p:blipFill>
          <a:blip r:embed="rId2"/>
          <a:stretch>
            <a:fillRect/>
          </a:stretch>
        </p:blipFill>
        <p:spPr>
          <a:xfrm>
            <a:off x="2895883" y="137475"/>
            <a:ext cx="3352242" cy="507577"/>
          </a:xfrm>
          <a:prstGeom prst="rect">
            <a:avLst/>
          </a:prstGeom>
        </p:spPr>
      </p:pic>
      <p:sp>
        <p:nvSpPr>
          <p:cNvPr id="32" name="Rectángulo 31"/>
          <p:cNvSpPr/>
          <p:nvPr userDrawn="1"/>
        </p:nvSpPr>
        <p:spPr>
          <a:xfrm>
            <a:off x="14053" y="358346"/>
            <a:ext cx="2683104" cy="76698"/>
          </a:xfrm>
          <a:prstGeom prst="rect">
            <a:avLst/>
          </a:prstGeom>
          <a:solidFill>
            <a:srgbClr val="E0C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3" name="Rectángulo 32"/>
          <p:cNvSpPr/>
          <p:nvPr userDrawn="1"/>
        </p:nvSpPr>
        <p:spPr>
          <a:xfrm>
            <a:off x="6460896" y="350246"/>
            <a:ext cx="2683104" cy="76698"/>
          </a:xfrm>
          <a:prstGeom prst="rect">
            <a:avLst/>
          </a:prstGeom>
          <a:solidFill>
            <a:srgbClr val="E0C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56"/>
        <p:cNvGrpSpPr/>
        <p:nvPr/>
      </p:nvGrpSpPr>
      <p:grpSpPr>
        <a:xfrm>
          <a:off x="0" y="0"/>
          <a:ext cx="0" cy="0"/>
          <a:chOff x="0" y="0"/>
          <a:chExt cx="0" cy="0"/>
        </a:xfrm>
      </p:grpSpPr>
      <p:grpSp>
        <p:nvGrpSpPr>
          <p:cNvPr id="157" name="Google Shape;157;p7"/>
          <p:cNvGrpSpPr/>
          <p:nvPr/>
        </p:nvGrpSpPr>
        <p:grpSpPr>
          <a:xfrm>
            <a:off x="69924" y="92331"/>
            <a:ext cx="8992628" cy="5070322"/>
            <a:chOff x="-9231564" y="-809793"/>
            <a:chExt cx="6507438" cy="3669095"/>
          </a:xfrm>
        </p:grpSpPr>
        <p:sp>
          <p:nvSpPr>
            <p:cNvPr id="158" name="Google Shape;158;p7"/>
            <p:cNvSpPr/>
            <p:nvPr/>
          </p:nvSpPr>
          <p:spPr>
            <a:xfrm>
              <a:off x="-9231564" y="895623"/>
              <a:ext cx="53434" cy="41253"/>
            </a:xfrm>
            <a:custGeom>
              <a:avLst/>
              <a:gdLst/>
              <a:ahLst/>
              <a:cxnLst/>
              <a:rect l="l" t="t" r="r" b="b"/>
              <a:pathLst>
                <a:path w="1645" h="1270" extrusionOk="0">
                  <a:moveTo>
                    <a:pt x="817" y="0"/>
                  </a:moveTo>
                  <a:cubicBezTo>
                    <a:pt x="0" y="0"/>
                    <a:pt x="0" y="1270"/>
                    <a:pt x="817" y="1270"/>
                  </a:cubicBezTo>
                  <a:cubicBezTo>
                    <a:pt x="1645" y="1270"/>
                    <a:pt x="1645" y="0"/>
                    <a:pt x="817"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7"/>
            <p:cNvSpPr/>
            <p:nvPr/>
          </p:nvSpPr>
          <p:spPr>
            <a:xfrm>
              <a:off x="-7937915" y="-809793"/>
              <a:ext cx="53466" cy="41253"/>
            </a:xfrm>
            <a:custGeom>
              <a:avLst/>
              <a:gdLst/>
              <a:ahLst/>
              <a:cxnLst/>
              <a:rect l="l" t="t" r="r" b="b"/>
              <a:pathLst>
                <a:path w="1646" h="1270" extrusionOk="0">
                  <a:moveTo>
                    <a:pt x="828" y="1"/>
                  </a:moveTo>
                  <a:cubicBezTo>
                    <a:pt x="12" y="1"/>
                    <a:pt x="1" y="1270"/>
                    <a:pt x="828" y="1270"/>
                  </a:cubicBezTo>
                  <a:cubicBezTo>
                    <a:pt x="1645" y="1270"/>
                    <a:pt x="1645" y="1"/>
                    <a:pt x="828"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7"/>
            <p:cNvSpPr/>
            <p:nvPr/>
          </p:nvSpPr>
          <p:spPr>
            <a:xfrm>
              <a:off x="-8912210" y="176428"/>
              <a:ext cx="53109" cy="41253"/>
            </a:xfrm>
            <a:custGeom>
              <a:avLst/>
              <a:gdLst/>
              <a:ahLst/>
              <a:cxnLst/>
              <a:rect l="l" t="t" r="r" b="b"/>
              <a:pathLst>
                <a:path w="1635" h="1270" extrusionOk="0">
                  <a:moveTo>
                    <a:pt x="818" y="0"/>
                  </a:moveTo>
                  <a:cubicBezTo>
                    <a:pt x="1" y="0"/>
                    <a:pt x="1" y="1270"/>
                    <a:pt x="818" y="1270"/>
                  </a:cubicBezTo>
                  <a:cubicBezTo>
                    <a:pt x="1634" y="1270"/>
                    <a:pt x="1634"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7"/>
            <p:cNvSpPr/>
            <p:nvPr/>
          </p:nvSpPr>
          <p:spPr>
            <a:xfrm>
              <a:off x="-8023771" y="2750215"/>
              <a:ext cx="53076" cy="41253"/>
            </a:xfrm>
            <a:custGeom>
              <a:avLst/>
              <a:gdLst/>
              <a:ahLst/>
              <a:cxnLst/>
              <a:rect l="l" t="t" r="r" b="b"/>
              <a:pathLst>
                <a:path w="1634" h="1270" extrusionOk="0">
                  <a:moveTo>
                    <a:pt x="817" y="0"/>
                  </a:moveTo>
                  <a:cubicBezTo>
                    <a:pt x="0" y="0"/>
                    <a:pt x="0" y="1270"/>
                    <a:pt x="817" y="1270"/>
                  </a:cubicBezTo>
                  <a:cubicBezTo>
                    <a:pt x="1634" y="1270"/>
                    <a:pt x="1634" y="0"/>
                    <a:pt x="817"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7"/>
            <p:cNvSpPr/>
            <p:nvPr/>
          </p:nvSpPr>
          <p:spPr>
            <a:xfrm>
              <a:off x="-8014069" y="2078602"/>
              <a:ext cx="53466" cy="41253"/>
            </a:xfrm>
            <a:custGeom>
              <a:avLst/>
              <a:gdLst/>
              <a:ahLst/>
              <a:cxnLst/>
              <a:rect l="l" t="t" r="r" b="b"/>
              <a:pathLst>
                <a:path w="1646" h="1270" extrusionOk="0">
                  <a:moveTo>
                    <a:pt x="818" y="0"/>
                  </a:moveTo>
                  <a:cubicBezTo>
                    <a:pt x="1" y="0"/>
                    <a:pt x="1" y="1270"/>
                    <a:pt x="818" y="1270"/>
                  </a:cubicBezTo>
                  <a:cubicBezTo>
                    <a:pt x="1634" y="1270"/>
                    <a:pt x="1645"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7"/>
            <p:cNvSpPr/>
            <p:nvPr/>
          </p:nvSpPr>
          <p:spPr>
            <a:xfrm>
              <a:off x="-3520244" y="2670352"/>
              <a:ext cx="53466" cy="41253"/>
            </a:xfrm>
            <a:custGeom>
              <a:avLst/>
              <a:gdLst/>
              <a:ahLst/>
              <a:cxnLst/>
              <a:rect l="l" t="t" r="r" b="b"/>
              <a:pathLst>
                <a:path w="1646" h="1270" extrusionOk="0">
                  <a:moveTo>
                    <a:pt x="818" y="0"/>
                  </a:moveTo>
                  <a:cubicBezTo>
                    <a:pt x="1" y="0"/>
                    <a:pt x="1" y="1270"/>
                    <a:pt x="818" y="1270"/>
                  </a:cubicBezTo>
                  <a:cubicBezTo>
                    <a:pt x="1635" y="1270"/>
                    <a:pt x="1646"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7"/>
            <p:cNvSpPr/>
            <p:nvPr/>
          </p:nvSpPr>
          <p:spPr>
            <a:xfrm>
              <a:off x="-2918068" y="1809436"/>
              <a:ext cx="73486" cy="57264"/>
            </a:xfrm>
            <a:custGeom>
              <a:avLst/>
              <a:gdLst/>
              <a:ahLst/>
              <a:cxnLst/>
              <a:rect l="l" t="t" r="r" b="b"/>
              <a:pathLst>
                <a:path w="1646" h="1282" extrusionOk="0">
                  <a:moveTo>
                    <a:pt x="817" y="1"/>
                  </a:moveTo>
                  <a:cubicBezTo>
                    <a:pt x="0" y="1"/>
                    <a:pt x="0" y="1281"/>
                    <a:pt x="817" y="1281"/>
                  </a:cubicBezTo>
                  <a:cubicBezTo>
                    <a:pt x="1645" y="1281"/>
                    <a:pt x="1645" y="1"/>
                    <a:pt x="817"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7"/>
            <p:cNvSpPr/>
            <p:nvPr/>
          </p:nvSpPr>
          <p:spPr>
            <a:xfrm>
              <a:off x="-3710558" y="-720427"/>
              <a:ext cx="53109" cy="41253"/>
            </a:xfrm>
            <a:custGeom>
              <a:avLst/>
              <a:gdLst/>
              <a:ahLst/>
              <a:cxnLst/>
              <a:rect l="l" t="t" r="r" b="b"/>
              <a:pathLst>
                <a:path w="1635" h="1270" extrusionOk="0">
                  <a:moveTo>
                    <a:pt x="818" y="0"/>
                  </a:moveTo>
                  <a:cubicBezTo>
                    <a:pt x="1" y="0"/>
                    <a:pt x="1" y="1270"/>
                    <a:pt x="818" y="1270"/>
                  </a:cubicBezTo>
                  <a:cubicBezTo>
                    <a:pt x="1634" y="1270"/>
                    <a:pt x="1634"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7"/>
            <p:cNvSpPr/>
            <p:nvPr/>
          </p:nvSpPr>
          <p:spPr>
            <a:xfrm>
              <a:off x="-9042566" y="-401788"/>
              <a:ext cx="35893" cy="27643"/>
            </a:xfrm>
            <a:custGeom>
              <a:avLst/>
              <a:gdLst/>
              <a:ahLst/>
              <a:cxnLst/>
              <a:rect l="l" t="t" r="r" b="b"/>
              <a:pathLst>
                <a:path w="1105" h="851" extrusionOk="0">
                  <a:moveTo>
                    <a:pt x="553" y="1"/>
                  </a:moveTo>
                  <a:cubicBezTo>
                    <a:pt x="1" y="1"/>
                    <a:pt x="1" y="851"/>
                    <a:pt x="553" y="851"/>
                  </a:cubicBezTo>
                  <a:cubicBezTo>
                    <a:pt x="1104" y="851"/>
                    <a:pt x="1093" y="1"/>
                    <a:pt x="553"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7"/>
            <p:cNvSpPr/>
            <p:nvPr/>
          </p:nvSpPr>
          <p:spPr>
            <a:xfrm>
              <a:off x="-3935273" y="2218107"/>
              <a:ext cx="35893" cy="27643"/>
            </a:xfrm>
            <a:custGeom>
              <a:avLst/>
              <a:gdLst/>
              <a:ahLst/>
              <a:cxnLst/>
              <a:rect l="l" t="t" r="r" b="b"/>
              <a:pathLst>
                <a:path w="1105" h="851" extrusionOk="0">
                  <a:moveTo>
                    <a:pt x="552" y="0"/>
                  </a:moveTo>
                  <a:cubicBezTo>
                    <a:pt x="1" y="0"/>
                    <a:pt x="1" y="850"/>
                    <a:pt x="552" y="850"/>
                  </a:cubicBezTo>
                  <a:cubicBezTo>
                    <a:pt x="1104" y="850"/>
                    <a:pt x="1104"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7"/>
            <p:cNvSpPr/>
            <p:nvPr/>
          </p:nvSpPr>
          <p:spPr>
            <a:xfrm>
              <a:off x="-9027316" y="2667715"/>
              <a:ext cx="35893" cy="27643"/>
            </a:xfrm>
            <a:custGeom>
              <a:avLst/>
              <a:gdLst/>
              <a:ahLst/>
              <a:cxnLst/>
              <a:rect l="l" t="t" r="r" b="b"/>
              <a:pathLst>
                <a:path w="1105" h="851" extrusionOk="0">
                  <a:moveTo>
                    <a:pt x="553" y="1"/>
                  </a:moveTo>
                  <a:cubicBezTo>
                    <a:pt x="1" y="1"/>
                    <a:pt x="1" y="851"/>
                    <a:pt x="553" y="851"/>
                  </a:cubicBezTo>
                  <a:cubicBezTo>
                    <a:pt x="1105" y="851"/>
                    <a:pt x="1094" y="1"/>
                    <a:pt x="553"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7"/>
            <p:cNvSpPr/>
            <p:nvPr/>
          </p:nvSpPr>
          <p:spPr>
            <a:xfrm>
              <a:off x="-9051659" y="2057893"/>
              <a:ext cx="35861" cy="27285"/>
            </a:xfrm>
            <a:custGeom>
              <a:avLst/>
              <a:gdLst/>
              <a:ahLst/>
              <a:cxnLst/>
              <a:rect l="l" t="t" r="r" b="b"/>
              <a:pathLst>
                <a:path w="1104" h="840" extrusionOk="0">
                  <a:moveTo>
                    <a:pt x="552" y="0"/>
                  </a:moveTo>
                  <a:cubicBezTo>
                    <a:pt x="0" y="0"/>
                    <a:pt x="0" y="839"/>
                    <a:pt x="552" y="839"/>
                  </a:cubicBezTo>
                  <a:cubicBezTo>
                    <a:pt x="1104" y="839"/>
                    <a:pt x="1104"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7"/>
            <p:cNvSpPr/>
            <p:nvPr/>
          </p:nvSpPr>
          <p:spPr>
            <a:xfrm>
              <a:off x="-8773865" y="-802979"/>
              <a:ext cx="35893" cy="27643"/>
            </a:xfrm>
            <a:custGeom>
              <a:avLst/>
              <a:gdLst/>
              <a:ahLst/>
              <a:cxnLst/>
              <a:rect l="l" t="t" r="r" b="b"/>
              <a:pathLst>
                <a:path w="1105" h="851" extrusionOk="0">
                  <a:moveTo>
                    <a:pt x="552" y="1"/>
                  </a:moveTo>
                  <a:cubicBezTo>
                    <a:pt x="0" y="1"/>
                    <a:pt x="0" y="851"/>
                    <a:pt x="552" y="851"/>
                  </a:cubicBezTo>
                  <a:cubicBezTo>
                    <a:pt x="1104" y="851"/>
                    <a:pt x="1093" y="1"/>
                    <a:pt x="552"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7"/>
            <p:cNvSpPr/>
            <p:nvPr/>
          </p:nvSpPr>
          <p:spPr>
            <a:xfrm>
              <a:off x="-5228922" y="2479225"/>
              <a:ext cx="35893" cy="27643"/>
            </a:xfrm>
            <a:custGeom>
              <a:avLst/>
              <a:gdLst/>
              <a:ahLst/>
              <a:cxnLst/>
              <a:rect l="l" t="t" r="r" b="b"/>
              <a:pathLst>
                <a:path w="1105" h="851" extrusionOk="0">
                  <a:moveTo>
                    <a:pt x="553" y="0"/>
                  </a:moveTo>
                  <a:cubicBezTo>
                    <a:pt x="1" y="0"/>
                    <a:pt x="1" y="850"/>
                    <a:pt x="553" y="850"/>
                  </a:cubicBezTo>
                  <a:cubicBezTo>
                    <a:pt x="1104" y="850"/>
                    <a:pt x="1093" y="0"/>
                    <a:pt x="553"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7"/>
            <p:cNvSpPr/>
            <p:nvPr/>
          </p:nvSpPr>
          <p:spPr>
            <a:xfrm>
              <a:off x="-3412545" y="-146005"/>
              <a:ext cx="35893" cy="27285"/>
            </a:xfrm>
            <a:custGeom>
              <a:avLst/>
              <a:gdLst/>
              <a:ahLst/>
              <a:cxnLst/>
              <a:rect l="l" t="t" r="r" b="b"/>
              <a:pathLst>
                <a:path w="1105" h="840" extrusionOk="0">
                  <a:moveTo>
                    <a:pt x="552" y="1"/>
                  </a:moveTo>
                  <a:cubicBezTo>
                    <a:pt x="1" y="1"/>
                    <a:pt x="1" y="839"/>
                    <a:pt x="552" y="839"/>
                  </a:cubicBezTo>
                  <a:cubicBezTo>
                    <a:pt x="1104" y="839"/>
                    <a:pt x="1093" y="1"/>
                    <a:pt x="552"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7"/>
            <p:cNvSpPr/>
            <p:nvPr/>
          </p:nvSpPr>
          <p:spPr>
            <a:xfrm>
              <a:off x="-2886152" y="-520089"/>
              <a:ext cx="35893" cy="27643"/>
            </a:xfrm>
            <a:custGeom>
              <a:avLst/>
              <a:gdLst/>
              <a:ahLst/>
              <a:cxnLst/>
              <a:rect l="l" t="t" r="r" b="b"/>
              <a:pathLst>
                <a:path w="1105" h="851" extrusionOk="0">
                  <a:moveTo>
                    <a:pt x="552" y="0"/>
                  </a:moveTo>
                  <a:cubicBezTo>
                    <a:pt x="0" y="0"/>
                    <a:pt x="0" y="850"/>
                    <a:pt x="552" y="850"/>
                  </a:cubicBezTo>
                  <a:cubicBezTo>
                    <a:pt x="1104" y="850"/>
                    <a:pt x="1104"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7"/>
            <p:cNvSpPr/>
            <p:nvPr/>
          </p:nvSpPr>
          <p:spPr>
            <a:xfrm>
              <a:off x="-5203456" y="-681023"/>
              <a:ext cx="35893" cy="27643"/>
            </a:xfrm>
            <a:custGeom>
              <a:avLst/>
              <a:gdLst/>
              <a:ahLst/>
              <a:cxnLst/>
              <a:rect l="l" t="t" r="r" b="b"/>
              <a:pathLst>
                <a:path w="1105" h="851" extrusionOk="0">
                  <a:moveTo>
                    <a:pt x="553" y="0"/>
                  </a:moveTo>
                  <a:cubicBezTo>
                    <a:pt x="1" y="0"/>
                    <a:pt x="1" y="850"/>
                    <a:pt x="553" y="850"/>
                  </a:cubicBezTo>
                  <a:cubicBezTo>
                    <a:pt x="1105" y="850"/>
                    <a:pt x="1094" y="0"/>
                    <a:pt x="553"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7"/>
            <p:cNvSpPr/>
            <p:nvPr/>
          </p:nvSpPr>
          <p:spPr>
            <a:xfrm>
              <a:off x="-2760020" y="1166825"/>
              <a:ext cx="35893" cy="27253"/>
            </a:xfrm>
            <a:custGeom>
              <a:avLst/>
              <a:gdLst/>
              <a:ahLst/>
              <a:cxnLst/>
              <a:rect l="l" t="t" r="r" b="b"/>
              <a:pathLst>
                <a:path w="1105" h="839" extrusionOk="0">
                  <a:moveTo>
                    <a:pt x="553" y="0"/>
                  </a:moveTo>
                  <a:cubicBezTo>
                    <a:pt x="1" y="0"/>
                    <a:pt x="1" y="839"/>
                    <a:pt x="553" y="839"/>
                  </a:cubicBezTo>
                  <a:cubicBezTo>
                    <a:pt x="1105" y="839"/>
                    <a:pt x="1105" y="0"/>
                    <a:pt x="553"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7"/>
            <p:cNvSpPr/>
            <p:nvPr/>
          </p:nvSpPr>
          <p:spPr>
            <a:xfrm>
              <a:off x="-5903211" y="2831692"/>
              <a:ext cx="35861" cy="27610"/>
            </a:xfrm>
            <a:custGeom>
              <a:avLst/>
              <a:gdLst/>
              <a:ahLst/>
              <a:cxnLst/>
              <a:rect l="l" t="t" r="r" b="b"/>
              <a:pathLst>
                <a:path w="1104" h="850" extrusionOk="0">
                  <a:moveTo>
                    <a:pt x="552" y="0"/>
                  </a:moveTo>
                  <a:cubicBezTo>
                    <a:pt x="0" y="0"/>
                    <a:pt x="0" y="850"/>
                    <a:pt x="552" y="850"/>
                  </a:cubicBezTo>
                  <a:cubicBezTo>
                    <a:pt x="1104" y="850"/>
                    <a:pt x="1093"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 name="Google Shape;177;p7"/>
          <p:cNvGrpSpPr/>
          <p:nvPr/>
        </p:nvGrpSpPr>
        <p:grpSpPr>
          <a:xfrm rot="-3673744">
            <a:off x="3404367" y="-250234"/>
            <a:ext cx="1092665" cy="1122036"/>
            <a:chOff x="6915152" y="4038195"/>
            <a:chExt cx="958640" cy="984408"/>
          </a:xfrm>
        </p:grpSpPr>
        <p:sp>
          <p:nvSpPr>
            <p:cNvPr id="178" name="Google Shape;178;p7"/>
            <p:cNvSpPr/>
            <p:nvPr/>
          </p:nvSpPr>
          <p:spPr>
            <a:xfrm>
              <a:off x="6915152" y="4038195"/>
              <a:ext cx="958640" cy="984408"/>
            </a:xfrm>
            <a:custGeom>
              <a:avLst/>
              <a:gdLst/>
              <a:ahLst/>
              <a:cxnLst/>
              <a:rect l="l" t="t" r="r" b="b"/>
              <a:pathLst>
                <a:path w="23400" h="24029" extrusionOk="0">
                  <a:moveTo>
                    <a:pt x="0" y="12142"/>
                  </a:moveTo>
                  <a:cubicBezTo>
                    <a:pt x="0" y="7594"/>
                    <a:pt x="2749" y="3488"/>
                    <a:pt x="6954" y="1744"/>
                  </a:cubicBezTo>
                  <a:cubicBezTo>
                    <a:pt x="11159" y="0"/>
                    <a:pt x="16005" y="961"/>
                    <a:pt x="19217" y="4184"/>
                  </a:cubicBezTo>
                  <a:cubicBezTo>
                    <a:pt x="22440" y="7407"/>
                    <a:pt x="23400" y="12241"/>
                    <a:pt x="21656" y="16446"/>
                  </a:cubicBezTo>
                  <a:cubicBezTo>
                    <a:pt x="19923" y="20663"/>
                    <a:pt x="15817" y="23400"/>
                    <a:pt x="11259" y="23400"/>
                  </a:cubicBezTo>
                  <a:cubicBezTo>
                    <a:pt x="5045" y="23400"/>
                    <a:pt x="11" y="18356"/>
                    <a:pt x="0" y="12142"/>
                  </a:cubicBezTo>
                  <a:close/>
                  <a:moveTo>
                    <a:pt x="243" y="12142"/>
                  </a:moveTo>
                  <a:cubicBezTo>
                    <a:pt x="243" y="16601"/>
                    <a:pt x="2925" y="20618"/>
                    <a:pt x="7042" y="22318"/>
                  </a:cubicBezTo>
                  <a:cubicBezTo>
                    <a:pt x="11159" y="24029"/>
                    <a:pt x="15894" y="23080"/>
                    <a:pt x="19051" y="19934"/>
                  </a:cubicBezTo>
                  <a:cubicBezTo>
                    <a:pt x="22197" y="16788"/>
                    <a:pt x="23146" y="12042"/>
                    <a:pt x="21435" y="7925"/>
                  </a:cubicBezTo>
                  <a:cubicBezTo>
                    <a:pt x="19735" y="3819"/>
                    <a:pt x="15718" y="1126"/>
                    <a:pt x="11270" y="1126"/>
                  </a:cubicBezTo>
                  <a:cubicBezTo>
                    <a:pt x="5177" y="1137"/>
                    <a:pt x="254" y="6060"/>
                    <a:pt x="243" y="12142"/>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7"/>
            <p:cNvSpPr/>
            <p:nvPr/>
          </p:nvSpPr>
          <p:spPr>
            <a:xfrm>
              <a:off x="6915152" y="4102391"/>
              <a:ext cx="795876" cy="815786"/>
            </a:xfrm>
            <a:custGeom>
              <a:avLst/>
              <a:gdLst/>
              <a:ahLst/>
              <a:cxnLst/>
              <a:rect l="l" t="t" r="r" b="b"/>
              <a:pathLst>
                <a:path w="19427" h="19913" extrusionOk="0">
                  <a:moveTo>
                    <a:pt x="0" y="10089"/>
                  </a:moveTo>
                  <a:cubicBezTo>
                    <a:pt x="0" y="6303"/>
                    <a:pt x="2274" y="2893"/>
                    <a:pt x="5773" y="1447"/>
                  </a:cubicBezTo>
                  <a:cubicBezTo>
                    <a:pt x="9261" y="1"/>
                    <a:pt x="13290" y="795"/>
                    <a:pt x="15961" y="3478"/>
                  </a:cubicBezTo>
                  <a:cubicBezTo>
                    <a:pt x="18632" y="6149"/>
                    <a:pt x="19426" y="10166"/>
                    <a:pt x="17980" y="13665"/>
                  </a:cubicBezTo>
                  <a:cubicBezTo>
                    <a:pt x="16535" y="17153"/>
                    <a:pt x="13135" y="19427"/>
                    <a:pt x="9349" y="19427"/>
                  </a:cubicBezTo>
                  <a:cubicBezTo>
                    <a:pt x="4195" y="19427"/>
                    <a:pt x="11" y="15244"/>
                    <a:pt x="0" y="10089"/>
                  </a:cubicBezTo>
                  <a:close/>
                  <a:moveTo>
                    <a:pt x="243" y="10089"/>
                  </a:moveTo>
                  <a:cubicBezTo>
                    <a:pt x="243" y="13764"/>
                    <a:pt x="2462" y="17087"/>
                    <a:pt x="5861" y="18500"/>
                  </a:cubicBezTo>
                  <a:cubicBezTo>
                    <a:pt x="9272" y="19912"/>
                    <a:pt x="13190" y="19129"/>
                    <a:pt x="15784" y="16524"/>
                  </a:cubicBezTo>
                  <a:cubicBezTo>
                    <a:pt x="18389" y="13919"/>
                    <a:pt x="19173" y="10001"/>
                    <a:pt x="17760" y="6601"/>
                  </a:cubicBezTo>
                  <a:cubicBezTo>
                    <a:pt x="16358" y="3202"/>
                    <a:pt x="13036" y="983"/>
                    <a:pt x="9349" y="983"/>
                  </a:cubicBezTo>
                  <a:cubicBezTo>
                    <a:pt x="4327" y="983"/>
                    <a:pt x="254" y="5056"/>
                    <a:pt x="243" y="10089"/>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 name="Google Shape;180;p7"/>
          <p:cNvGrpSpPr/>
          <p:nvPr/>
        </p:nvGrpSpPr>
        <p:grpSpPr>
          <a:xfrm rot="5236163">
            <a:off x="3572705" y="4259149"/>
            <a:ext cx="1092652" cy="1122023"/>
            <a:chOff x="6915152" y="4038195"/>
            <a:chExt cx="958640" cy="984408"/>
          </a:xfrm>
        </p:grpSpPr>
        <p:sp>
          <p:nvSpPr>
            <p:cNvPr id="181" name="Google Shape;181;p7"/>
            <p:cNvSpPr/>
            <p:nvPr/>
          </p:nvSpPr>
          <p:spPr>
            <a:xfrm>
              <a:off x="6915152" y="4038195"/>
              <a:ext cx="958640" cy="984408"/>
            </a:xfrm>
            <a:custGeom>
              <a:avLst/>
              <a:gdLst/>
              <a:ahLst/>
              <a:cxnLst/>
              <a:rect l="l" t="t" r="r" b="b"/>
              <a:pathLst>
                <a:path w="23400" h="24029" extrusionOk="0">
                  <a:moveTo>
                    <a:pt x="0" y="12142"/>
                  </a:moveTo>
                  <a:cubicBezTo>
                    <a:pt x="0" y="7594"/>
                    <a:pt x="2749" y="3488"/>
                    <a:pt x="6954" y="1744"/>
                  </a:cubicBezTo>
                  <a:cubicBezTo>
                    <a:pt x="11159" y="0"/>
                    <a:pt x="16005" y="961"/>
                    <a:pt x="19217" y="4184"/>
                  </a:cubicBezTo>
                  <a:cubicBezTo>
                    <a:pt x="22440" y="7407"/>
                    <a:pt x="23400" y="12241"/>
                    <a:pt x="21656" y="16446"/>
                  </a:cubicBezTo>
                  <a:cubicBezTo>
                    <a:pt x="19923" y="20663"/>
                    <a:pt x="15817" y="23400"/>
                    <a:pt x="11259" y="23400"/>
                  </a:cubicBezTo>
                  <a:cubicBezTo>
                    <a:pt x="5045" y="23400"/>
                    <a:pt x="11" y="18356"/>
                    <a:pt x="0" y="12142"/>
                  </a:cubicBezTo>
                  <a:close/>
                  <a:moveTo>
                    <a:pt x="243" y="12142"/>
                  </a:moveTo>
                  <a:cubicBezTo>
                    <a:pt x="243" y="16601"/>
                    <a:pt x="2925" y="20618"/>
                    <a:pt x="7042" y="22318"/>
                  </a:cubicBezTo>
                  <a:cubicBezTo>
                    <a:pt x="11159" y="24029"/>
                    <a:pt x="15894" y="23080"/>
                    <a:pt x="19051" y="19934"/>
                  </a:cubicBezTo>
                  <a:cubicBezTo>
                    <a:pt x="22197" y="16788"/>
                    <a:pt x="23146" y="12042"/>
                    <a:pt x="21435" y="7925"/>
                  </a:cubicBezTo>
                  <a:cubicBezTo>
                    <a:pt x="19735" y="3819"/>
                    <a:pt x="15718" y="1126"/>
                    <a:pt x="11270" y="1126"/>
                  </a:cubicBezTo>
                  <a:cubicBezTo>
                    <a:pt x="5177" y="1137"/>
                    <a:pt x="254" y="6060"/>
                    <a:pt x="243" y="12142"/>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7"/>
            <p:cNvSpPr/>
            <p:nvPr/>
          </p:nvSpPr>
          <p:spPr>
            <a:xfrm>
              <a:off x="6915152" y="4102391"/>
              <a:ext cx="795876" cy="815786"/>
            </a:xfrm>
            <a:custGeom>
              <a:avLst/>
              <a:gdLst/>
              <a:ahLst/>
              <a:cxnLst/>
              <a:rect l="l" t="t" r="r" b="b"/>
              <a:pathLst>
                <a:path w="19427" h="19913" extrusionOk="0">
                  <a:moveTo>
                    <a:pt x="0" y="10089"/>
                  </a:moveTo>
                  <a:cubicBezTo>
                    <a:pt x="0" y="6303"/>
                    <a:pt x="2274" y="2893"/>
                    <a:pt x="5773" y="1447"/>
                  </a:cubicBezTo>
                  <a:cubicBezTo>
                    <a:pt x="9261" y="1"/>
                    <a:pt x="13290" y="795"/>
                    <a:pt x="15961" y="3478"/>
                  </a:cubicBezTo>
                  <a:cubicBezTo>
                    <a:pt x="18632" y="6149"/>
                    <a:pt x="19426" y="10166"/>
                    <a:pt x="17980" y="13665"/>
                  </a:cubicBezTo>
                  <a:cubicBezTo>
                    <a:pt x="16535" y="17153"/>
                    <a:pt x="13135" y="19427"/>
                    <a:pt x="9349" y="19427"/>
                  </a:cubicBezTo>
                  <a:cubicBezTo>
                    <a:pt x="4195" y="19427"/>
                    <a:pt x="11" y="15244"/>
                    <a:pt x="0" y="10089"/>
                  </a:cubicBezTo>
                  <a:close/>
                  <a:moveTo>
                    <a:pt x="243" y="10089"/>
                  </a:moveTo>
                  <a:cubicBezTo>
                    <a:pt x="243" y="13764"/>
                    <a:pt x="2462" y="17087"/>
                    <a:pt x="5861" y="18500"/>
                  </a:cubicBezTo>
                  <a:cubicBezTo>
                    <a:pt x="9272" y="19912"/>
                    <a:pt x="13190" y="19129"/>
                    <a:pt x="15784" y="16524"/>
                  </a:cubicBezTo>
                  <a:cubicBezTo>
                    <a:pt x="18389" y="13919"/>
                    <a:pt x="19173" y="10001"/>
                    <a:pt x="17760" y="6601"/>
                  </a:cubicBezTo>
                  <a:cubicBezTo>
                    <a:pt x="16358" y="3202"/>
                    <a:pt x="13036" y="983"/>
                    <a:pt x="9349" y="983"/>
                  </a:cubicBezTo>
                  <a:cubicBezTo>
                    <a:pt x="4327" y="983"/>
                    <a:pt x="254" y="5056"/>
                    <a:pt x="243" y="10089"/>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 name="Google Shape;183;p7"/>
          <p:cNvSpPr txBox="1">
            <a:spLocks noGrp="1"/>
          </p:cNvSpPr>
          <p:nvPr>
            <p:ph type="body" idx="1"/>
          </p:nvPr>
        </p:nvSpPr>
        <p:spPr>
          <a:xfrm>
            <a:off x="713225" y="1631125"/>
            <a:ext cx="3851700" cy="2616600"/>
          </a:xfrm>
          <a:prstGeom prst="rect">
            <a:avLst/>
          </a:prstGeom>
        </p:spPr>
        <p:txBody>
          <a:bodyPr spcFirstLastPara="1" wrap="square" lIns="91425" tIns="91425" rIns="91425" bIns="91425" anchor="ctr" anchorCtr="0">
            <a:noAutofit/>
          </a:bodyPr>
          <a:lstStyle>
            <a:lvl1pPr marL="457200" lvl="0" indent="-323850" rtl="0">
              <a:lnSpc>
                <a:spcPct val="100000"/>
              </a:lnSpc>
              <a:spcBef>
                <a:spcPts val="0"/>
              </a:spcBef>
              <a:spcAft>
                <a:spcPts val="0"/>
              </a:spcAft>
              <a:buClr>
                <a:schemeClr val="accent3"/>
              </a:buClr>
              <a:buSzPts val="1500"/>
              <a:buChar char="✦"/>
              <a:defRPr sz="1500">
                <a:solidFill>
                  <a:srgbClr val="434343"/>
                </a:solidFill>
              </a:defRPr>
            </a:lvl1pPr>
            <a:lvl2pPr marL="914400" lvl="1" indent="-317500" rtl="0">
              <a:lnSpc>
                <a:spcPct val="115000"/>
              </a:lnSpc>
              <a:spcBef>
                <a:spcPts val="0"/>
              </a:spcBef>
              <a:spcAft>
                <a:spcPts val="0"/>
              </a:spcAft>
              <a:buSzPts val="1400"/>
              <a:buChar char="○"/>
              <a:defRPr>
                <a:solidFill>
                  <a:srgbClr val="434343"/>
                </a:solidFill>
              </a:defRPr>
            </a:lvl2pPr>
            <a:lvl3pPr marL="1371600" lvl="2" indent="-317500" rtl="0">
              <a:lnSpc>
                <a:spcPct val="115000"/>
              </a:lnSpc>
              <a:spcBef>
                <a:spcPts val="1600"/>
              </a:spcBef>
              <a:spcAft>
                <a:spcPts val="0"/>
              </a:spcAft>
              <a:buSzPts val="1400"/>
              <a:buChar char="■"/>
              <a:defRPr>
                <a:solidFill>
                  <a:srgbClr val="434343"/>
                </a:solidFill>
              </a:defRPr>
            </a:lvl3pPr>
            <a:lvl4pPr marL="1828800" lvl="3" indent="-317500" rtl="0">
              <a:lnSpc>
                <a:spcPct val="115000"/>
              </a:lnSpc>
              <a:spcBef>
                <a:spcPts val="1600"/>
              </a:spcBef>
              <a:spcAft>
                <a:spcPts val="0"/>
              </a:spcAft>
              <a:buSzPts val="1400"/>
              <a:buChar char="●"/>
              <a:defRPr>
                <a:solidFill>
                  <a:srgbClr val="434343"/>
                </a:solidFill>
              </a:defRPr>
            </a:lvl4pPr>
            <a:lvl5pPr marL="2286000" lvl="4" indent="-317500" rtl="0">
              <a:lnSpc>
                <a:spcPct val="115000"/>
              </a:lnSpc>
              <a:spcBef>
                <a:spcPts val="1600"/>
              </a:spcBef>
              <a:spcAft>
                <a:spcPts val="0"/>
              </a:spcAft>
              <a:buSzPts val="1400"/>
              <a:buChar char="○"/>
              <a:defRPr>
                <a:solidFill>
                  <a:srgbClr val="434343"/>
                </a:solidFill>
              </a:defRPr>
            </a:lvl5pPr>
            <a:lvl6pPr marL="2743200" lvl="5" indent="-317500" rtl="0">
              <a:lnSpc>
                <a:spcPct val="115000"/>
              </a:lnSpc>
              <a:spcBef>
                <a:spcPts val="1600"/>
              </a:spcBef>
              <a:spcAft>
                <a:spcPts val="0"/>
              </a:spcAft>
              <a:buSzPts val="1400"/>
              <a:buChar char="■"/>
              <a:defRPr>
                <a:solidFill>
                  <a:srgbClr val="434343"/>
                </a:solidFill>
              </a:defRPr>
            </a:lvl6pPr>
            <a:lvl7pPr marL="3200400" lvl="6" indent="-317500" rtl="0">
              <a:lnSpc>
                <a:spcPct val="115000"/>
              </a:lnSpc>
              <a:spcBef>
                <a:spcPts val="1600"/>
              </a:spcBef>
              <a:spcAft>
                <a:spcPts val="0"/>
              </a:spcAft>
              <a:buSzPts val="1400"/>
              <a:buChar char="●"/>
              <a:defRPr>
                <a:solidFill>
                  <a:srgbClr val="434343"/>
                </a:solidFill>
              </a:defRPr>
            </a:lvl7pPr>
            <a:lvl8pPr marL="3657600" lvl="7" indent="-317500" rtl="0">
              <a:lnSpc>
                <a:spcPct val="115000"/>
              </a:lnSpc>
              <a:spcBef>
                <a:spcPts val="1600"/>
              </a:spcBef>
              <a:spcAft>
                <a:spcPts val="0"/>
              </a:spcAft>
              <a:buSzPts val="1400"/>
              <a:buChar char="○"/>
              <a:defRPr>
                <a:solidFill>
                  <a:srgbClr val="434343"/>
                </a:solidFill>
              </a:defRPr>
            </a:lvl8pPr>
            <a:lvl9pPr marL="4114800" lvl="8" indent="-317500" rtl="0">
              <a:lnSpc>
                <a:spcPct val="115000"/>
              </a:lnSpc>
              <a:spcBef>
                <a:spcPts val="1600"/>
              </a:spcBef>
              <a:spcAft>
                <a:spcPts val="1600"/>
              </a:spcAft>
              <a:buSzPts val="1400"/>
              <a:buChar char="■"/>
              <a:defRPr>
                <a:solidFill>
                  <a:srgbClr val="434343"/>
                </a:solidFill>
              </a:defRPr>
            </a:lvl9pPr>
          </a:lstStyle>
          <a:p>
            <a:endParaRPr/>
          </a:p>
        </p:txBody>
      </p:sp>
      <p:sp>
        <p:nvSpPr>
          <p:cNvPr id="184" name="Google Shape;184;p7"/>
          <p:cNvSpPr txBox="1">
            <a:spLocks noGrp="1"/>
          </p:cNvSpPr>
          <p:nvPr>
            <p:ph type="title"/>
          </p:nvPr>
        </p:nvSpPr>
        <p:spPr>
          <a:xfrm>
            <a:off x="720388" y="895775"/>
            <a:ext cx="3851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85"/>
        <p:cNvGrpSpPr/>
        <p:nvPr/>
      </p:nvGrpSpPr>
      <p:grpSpPr>
        <a:xfrm>
          <a:off x="0" y="0"/>
          <a:ext cx="0" cy="0"/>
          <a:chOff x="0" y="0"/>
          <a:chExt cx="0" cy="0"/>
        </a:xfrm>
      </p:grpSpPr>
      <p:grpSp>
        <p:nvGrpSpPr>
          <p:cNvPr id="186" name="Google Shape;186;p8"/>
          <p:cNvGrpSpPr/>
          <p:nvPr/>
        </p:nvGrpSpPr>
        <p:grpSpPr>
          <a:xfrm rot="10800000">
            <a:off x="69924" y="92331"/>
            <a:ext cx="8992628" cy="5060906"/>
            <a:chOff x="-9231564" y="-802979"/>
            <a:chExt cx="6507438" cy="3662281"/>
          </a:xfrm>
        </p:grpSpPr>
        <p:sp>
          <p:nvSpPr>
            <p:cNvPr id="187" name="Google Shape;187;p8"/>
            <p:cNvSpPr/>
            <p:nvPr/>
          </p:nvSpPr>
          <p:spPr>
            <a:xfrm>
              <a:off x="-9231564" y="895623"/>
              <a:ext cx="53434" cy="41253"/>
            </a:xfrm>
            <a:custGeom>
              <a:avLst/>
              <a:gdLst/>
              <a:ahLst/>
              <a:cxnLst/>
              <a:rect l="l" t="t" r="r" b="b"/>
              <a:pathLst>
                <a:path w="1645" h="1270" extrusionOk="0">
                  <a:moveTo>
                    <a:pt x="817" y="0"/>
                  </a:moveTo>
                  <a:cubicBezTo>
                    <a:pt x="0" y="0"/>
                    <a:pt x="0" y="1270"/>
                    <a:pt x="817" y="1270"/>
                  </a:cubicBezTo>
                  <a:cubicBezTo>
                    <a:pt x="1645" y="1270"/>
                    <a:pt x="1645" y="0"/>
                    <a:pt x="817"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8"/>
            <p:cNvSpPr/>
            <p:nvPr/>
          </p:nvSpPr>
          <p:spPr>
            <a:xfrm>
              <a:off x="-7937915" y="-478944"/>
              <a:ext cx="53466" cy="41253"/>
            </a:xfrm>
            <a:custGeom>
              <a:avLst/>
              <a:gdLst/>
              <a:ahLst/>
              <a:cxnLst/>
              <a:rect l="l" t="t" r="r" b="b"/>
              <a:pathLst>
                <a:path w="1646" h="1270" extrusionOk="0">
                  <a:moveTo>
                    <a:pt x="828" y="1"/>
                  </a:moveTo>
                  <a:cubicBezTo>
                    <a:pt x="12" y="1"/>
                    <a:pt x="1" y="1270"/>
                    <a:pt x="828" y="1270"/>
                  </a:cubicBezTo>
                  <a:cubicBezTo>
                    <a:pt x="1645" y="1270"/>
                    <a:pt x="1645" y="1"/>
                    <a:pt x="828"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8"/>
            <p:cNvSpPr/>
            <p:nvPr/>
          </p:nvSpPr>
          <p:spPr>
            <a:xfrm>
              <a:off x="-8912210" y="176428"/>
              <a:ext cx="53109" cy="41253"/>
            </a:xfrm>
            <a:custGeom>
              <a:avLst/>
              <a:gdLst/>
              <a:ahLst/>
              <a:cxnLst/>
              <a:rect l="l" t="t" r="r" b="b"/>
              <a:pathLst>
                <a:path w="1635" h="1270" extrusionOk="0">
                  <a:moveTo>
                    <a:pt x="818" y="0"/>
                  </a:moveTo>
                  <a:cubicBezTo>
                    <a:pt x="1" y="0"/>
                    <a:pt x="1" y="1270"/>
                    <a:pt x="818" y="1270"/>
                  </a:cubicBezTo>
                  <a:cubicBezTo>
                    <a:pt x="1634" y="1270"/>
                    <a:pt x="1634"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8"/>
            <p:cNvSpPr/>
            <p:nvPr/>
          </p:nvSpPr>
          <p:spPr>
            <a:xfrm>
              <a:off x="-8023771" y="2750215"/>
              <a:ext cx="53076" cy="41253"/>
            </a:xfrm>
            <a:custGeom>
              <a:avLst/>
              <a:gdLst/>
              <a:ahLst/>
              <a:cxnLst/>
              <a:rect l="l" t="t" r="r" b="b"/>
              <a:pathLst>
                <a:path w="1634" h="1270" extrusionOk="0">
                  <a:moveTo>
                    <a:pt x="817" y="0"/>
                  </a:moveTo>
                  <a:cubicBezTo>
                    <a:pt x="0" y="0"/>
                    <a:pt x="0" y="1270"/>
                    <a:pt x="817" y="1270"/>
                  </a:cubicBezTo>
                  <a:cubicBezTo>
                    <a:pt x="1634" y="1270"/>
                    <a:pt x="1634" y="0"/>
                    <a:pt x="817"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8"/>
            <p:cNvSpPr/>
            <p:nvPr/>
          </p:nvSpPr>
          <p:spPr>
            <a:xfrm>
              <a:off x="-8014069" y="2078602"/>
              <a:ext cx="53466" cy="41253"/>
            </a:xfrm>
            <a:custGeom>
              <a:avLst/>
              <a:gdLst/>
              <a:ahLst/>
              <a:cxnLst/>
              <a:rect l="l" t="t" r="r" b="b"/>
              <a:pathLst>
                <a:path w="1646" h="1270" extrusionOk="0">
                  <a:moveTo>
                    <a:pt x="818" y="0"/>
                  </a:moveTo>
                  <a:cubicBezTo>
                    <a:pt x="1" y="0"/>
                    <a:pt x="1" y="1270"/>
                    <a:pt x="818" y="1270"/>
                  </a:cubicBezTo>
                  <a:cubicBezTo>
                    <a:pt x="1634" y="1270"/>
                    <a:pt x="1645"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8"/>
            <p:cNvSpPr/>
            <p:nvPr/>
          </p:nvSpPr>
          <p:spPr>
            <a:xfrm>
              <a:off x="-3520244" y="2670352"/>
              <a:ext cx="53466" cy="41253"/>
            </a:xfrm>
            <a:custGeom>
              <a:avLst/>
              <a:gdLst/>
              <a:ahLst/>
              <a:cxnLst/>
              <a:rect l="l" t="t" r="r" b="b"/>
              <a:pathLst>
                <a:path w="1646" h="1270" extrusionOk="0">
                  <a:moveTo>
                    <a:pt x="818" y="0"/>
                  </a:moveTo>
                  <a:cubicBezTo>
                    <a:pt x="1" y="0"/>
                    <a:pt x="1" y="1270"/>
                    <a:pt x="818" y="1270"/>
                  </a:cubicBezTo>
                  <a:cubicBezTo>
                    <a:pt x="1635" y="1270"/>
                    <a:pt x="1646"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8"/>
            <p:cNvSpPr/>
            <p:nvPr/>
          </p:nvSpPr>
          <p:spPr>
            <a:xfrm>
              <a:off x="-2918068" y="1809436"/>
              <a:ext cx="73486" cy="57264"/>
            </a:xfrm>
            <a:custGeom>
              <a:avLst/>
              <a:gdLst/>
              <a:ahLst/>
              <a:cxnLst/>
              <a:rect l="l" t="t" r="r" b="b"/>
              <a:pathLst>
                <a:path w="1646" h="1282" extrusionOk="0">
                  <a:moveTo>
                    <a:pt x="817" y="1"/>
                  </a:moveTo>
                  <a:cubicBezTo>
                    <a:pt x="0" y="1"/>
                    <a:pt x="0" y="1281"/>
                    <a:pt x="817" y="1281"/>
                  </a:cubicBezTo>
                  <a:cubicBezTo>
                    <a:pt x="1645" y="1281"/>
                    <a:pt x="1645" y="1"/>
                    <a:pt x="817"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a:off x="-4151689" y="1485231"/>
              <a:ext cx="53109" cy="41253"/>
            </a:xfrm>
            <a:custGeom>
              <a:avLst/>
              <a:gdLst/>
              <a:ahLst/>
              <a:cxnLst/>
              <a:rect l="l" t="t" r="r" b="b"/>
              <a:pathLst>
                <a:path w="1635" h="1270" extrusionOk="0">
                  <a:moveTo>
                    <a:pt x="818" y="0"/>
                  </a:moveTo>
                  <a:cubicBezTo>
                    <a:pt x="1" y="0"/>
                    <a:pt x="1" y="1270"/>
                    <a:pt x="818" y="1270"/>
                  </a:cubicBezTo>
                  <a:cubicBezTo>
                    <a:pt x="1634" y="1270"/>
                    <a:pt x="1634"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a:off x="-9042566" y="-401788"/>
              <a:ext cx="35893" cy="27643"/>
            </a:xfrm>
            <a:custGeom>
              <a:avLst/>
              <a:gdLst/>
              <a:ahLst/>
              <a:cxnLst/>
              <a:rect l="l" t="t" r="r" b="b"/>
              <a:pathLst>
                <a:path w="1105" h="851" extrusionOk="0">
                  <a:moveTo>
                    <a:pt x="553" y="1"/>
                  </a:moveTo>
                  <a:cubicBezTo>
                    <a:pt x="1" y="1"/>
                    <a:pt x="1" y="851"/>
                    <a:pt x="553" y="851"/>
                  </a:cubicBezTo>
                  <a:cubicBezTo>
                    <a:pt x="1104" y="851"/>
                    <a:pt x="1093" y="1"/>
                    <a:pt x="553"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a:off x="-4982961" y="2383532"/>
              <a:ext cx="35893" cy="27643"/>
            </a:xfrm>
            <a:custGeom>
              <a:avLst/>
              <a:gdLst/>
              <a:ahLst/>
              <a:cxnLst/>
              <a:rect l="l" t="t" r="r" b="b"/>
              <a:pathLst>
                <a:path w="1105" h="851" extrusionOk="0">
                  <a:moveTo>
                    <a:pt x="552" y="0"/>
                  </a:moveTo>
                  <a:cubicBezTo>
                    <a:pt x="1" y="0"/>
                    <a:pt x="1" y="850"/>
                    <a:pt x="552" y="850"/>
                  </a:cubicBezTo>
                  <a:cubicBezTo>
                    <a:pt x="1104" y="850"/>
                    <a:pt x="1104"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p:nvPr/>
          </p:nvSpPr>
          <p:spPr>
            <a:xfrm>
              <a:off x="-3788876" y="241490"/>
              <a:ext cx="35893" cy="27643"/>
            </a:xfrm>
            <a:custGeom>
              <a:avLst/>
              <a:gdLst/>
              <a:ahLst/>
              <a:cxnLst/>
              <a:rect l="l" t="t" r="r" b="b"/>
              <a:pathLst>
                <a:path w="1105" h="851" extrusionOk="0">
                  <a:moveTo>
                    <a:pt x="553" y="1"/>
                  </a:moveTo>
                  <a:cubicBezTo>
                    <a:pt x="1" y="1"/>
                    <a:pt x="1" y="851"/>
                    <a:pt x="553" y="851"/>
                  </a:cubicBezTo>
                  <a:cubicBezTo>
                    <a:pt x="1105" y="851"/>
                    <a:pt x="1094" y="1"/>
                    <a:pt x="553"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8"/>
            <p:cNvSpPr/>
            <p:nvPr/>
          </p:nvSpPr>
          <p:spPr>
            <a:xfrm>
              <a:off x="-9051659" y="2057893"/>
              <a:ext cx="35861" cy="27285"/>
            </a:xfrm>
            <a:custGeom>
              <a:avLst/>
              <a:gdLst/>
              <a:ahLst/>
              <a:cxnLst/>
              <a:rect l="l" t="t" r="r" b="b"/>
              <a:pathLst>
                <a:path w="1104" h="840" extrusionOk="0">
                  <a:moveTo>
                    <a:pt x="552" y="0"/>
                  </a:moveTo>
                  <a:cubicBezTo>
                    <a:pt x="0" y="0"/>
                    <a:pt x="0" y="839"/>
                    <a:pt x="552" y="839"/>
                  </a:cubicBezTo>
                  <a:cubicBezTo>
                    <a:pt x="1104" y="839"/>
                    <a:pt x="1104"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8"/>
            <p:cNvSpPr/>
            <p:nvPr/>
          </p:nvSpPr>
          <p:spPr>
            <a:xfrm>
              <a:off x="-8773865" y="-802979"/>
              <a:ext cx="35893" cy="27643"/>
            </a:xfrm>
            <a:custGeom>
              <a:avLst/>
              <a:gdLst/>
              <a:ahLst/>
              <a:cxnLst/>
              <a:rect l="l" t="t" r="r" b="b"/>
              <a:pathLst>
                <a:path w="1105" h="851" extrusionOk="0">
                  <a:moveTo>
                    <a:pt x="552" y="1"/>
                  </a:moveTo>
                  <a:cubicBezTo>
                    <a:pt x="0" y="1"/>
                    <a:pt x="0" y="851"/>
                    <a:pt x="552" y="851"/>
                  </a:cubicBezTo>
                  <a:cubicBezTo>
                    <a:pt x="1104" y="851"/>
                    <a:pt x="1093" y="1"/>
                    <a:pt x="552"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p:nvPr/>
          </p:nvSpPr>
          <p:spPr>
            <a:xfrm>
              <a:off x="-3023263" y="604415"/>
              <a:ext cx="35893" cy="27643"/>
            </a:xfrm>
            <a:custGeom>
              <a:avLst/>
              <a:gdLst/>
              <a:ahLst/>
              <a:cxnLst/>
              <a:rect l="l" t="t" r="r" b="b"/>
              <a:pathLst>
                <a:path w="1105" h="851" extrusionOk="0">
                  <a:moveTo>
                    <a:pt x="553" y="0"/>
                  </a:moveTo>
                  <a:cubicBezTo>
                    <a:pt x="1" y="0"/>
                    <a:pt x="1" y="850"/>
                    <a:pt x="553" y="850"/>
                  </a:cubicBezTo>
                  <a:cubicBezTo>
                    <a:pt x="1104" y="850"/>
                    <a:pt x="1093" y="0"/>
                    <a:pt x="553"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
            <p:cNvSpPr/>
            <p:nvPr/>
          </p:nvSpPr>
          <p:spPr>
            <a:xfrm>
              <a:off x="-3412545" y="-146005"/>
              <a:ext cx="35893" cy="27285"/>
            </a:xfrm>
            <a:custGeom>
              <a:avLst/>
              <a:gdLst/>
              <a:ahLst/>
              <a:cxnLst/>
              <a:rect l="l" t="t" r="r" b="b"/>
              <a:pathLst>
                <a:path w="1105" h="840" extrusionOk="0">
                  <a:moveTo>
                    <a:pt x="552" y="1"/>
                  </a:moveTo>
                  <a:cubicBezTo>
                    <a:pt x="1" y="1"/>
                    <a:pt x="1" y="839"/>
                    <a:pt x="552" y="839"/>
                  </a:cubicBezTo>
                  <a:cubicBezTo>
                    <a:pt x="1104" y="839"/>
                    <a:pt x="1093" y="1"/>
                    <a:pt x="552"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a:off x="-2886152" y="-520089"/>
              <a:ext cx="35893" cy="27643"/>
            </a:xfrm>
            <a:custGeom>
              <a:avLst/>
              <a:gdLst/>
              <a:ahLst/>
              <a:cxnLst/>
              <a:rect l="l" t="t" r="r" b="b"/>
              <a:pathLst>
                <a:path w="1105" h="851" extrusionOk="0">
                  <a:moveTo>
                    <a:pt x="552" y="0"/>
                  </a:moveTo>
                  <a:cubicBezTo>
                    <a:pt x="0" y="0"/>
                    <a:pt x="0" y="850"/>
                    <a:pt x="552" y="850"/>
                  </a:cubicBezTo>
                  <a:cubicBezTo>
                    <a:pt x="1104" y="850"/>
                    <a:pt x="1104"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p:nvPr/>
          </p:nvSpPr>
          <p:spPr>
            <a:xfrm>
              <a:off x="-3328646" y="1083504"/>
              <a:ext cx="35893" cy="27643"/>
            </a:xfrm>
            <a:custGeom>
              <a:avLst/>
              <a:gdLst/>
              <a:ahLst/>
              <a:cxnLst/>
              <a:rect l="l" t="t" r="r" b="b"/>
              <a:pathLst>
                <a:path w="1105" h="851" extrusionOk="0">
                  <a:moveTo>
                    <a:pt x="553" y="0"/>
                  </a:moveTo>
                  <a:cubicBezTo>
                    <a:pt x="1" y="0"/>
                    <a:pt x="1" y="850"/>
                    <a:pt x="553" y="850"/>
                  </a:cubicBezTo>
                  <a:cubicBezTo>
                    <a:pt x="1105" y="850"/>
                    <a:pt x="1094" y="0"/>
                    <a:pt x="553"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8"/>
            <p:cNvSpPr/>
            <p:nvPr/>
          </p:nvSpPr>
          <p:spPr>
            <a:xfrm>
              <a:off x="-2760020" y="1166825"/>
              <a:ext cx="35893" cy="27253"/>
            </a:xfrm>
            <a:custGeom>
              <a:avLst/>
              <a:gdLst/>
              <a:ahLst/>
              <a:cxnLst/>
              <a:rect l="l" t="t" r="r" b="b"/>
              <a:pathLst>
                <a:path w="1105" h="839" extrusionOk="0">
                  <a:moveTo>
                    <a:pt x="553" y="0"/>
                  </a:moveTo>
                  <a:cubicBezTo>
                    <a:pt x="1" y="0"/>
                    <a:pt x="1" y="839"/>
                    <a:pt x="553" y="839"/>
                  </a:cubicBezTo>
                  <a:cubicBezTo>
                    <a:pt x="1105" y="839"/>
                    <a:pt x="1105" y="0"/>
                    <a:pt x="553"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8"/>
            <p:cNvSpPr/>
            <p:nvPr/>
          </p:nvSpPr>
          <p:spPr>
            <a:xfrm>
              <a:off x="-5903211" y="2831692"/>
              <a:ext cx="35861" cy="27610"/>
            </a:xfrm>
            <a:custGeom>
              <a:avLst/>
              <a:gdLst/>
              <a:ahLst/>
              <a:cxnLst/>
              <a:rect l="l" t="t" r="r" b="b"/>
              <a:pathLst>
                <a:path w="1104" h="850" extrusionOk="0">
                  <a:moveTo>
                    <a:pt x="552" y="0"/>
                  </a:moveTo>
                  <a:cubicBezTo>
                    <a:pt x="0" y="0"/>
                    <a:pt x="0" y="850"/>
                    <a:pt x="552" y="850"/>
                  </a:cubicBezTo>
                  <a:cubicBezTo>
                    <a:pt x="1104" y="850"/>
                    <a:pt x="1093"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 name="Google Shape;206;p8"/>
          <p:cNvSpPr/>
          <p:nvPr/>
        </p:nvSpPr>
        <p:spPr>
          <a:xfrm>
            <a:off x="2345815" y="239351"/>
            <a:ext cx="463975" cy="600287"/>
          </a:xfrm>
          <a:custGeom>
            <a:avLst/>
            <a:gdLst/>
            <a:ahLst/>
            <a:cxnLst/>
            <a:rect l="l" t="t" r="r" b="b"/>
            <a:pathLst>
              <a:path w="5222" h="6756" extrusionOk="0">
                <a:moveTo>
                  <a:pt x="2605" y="1"/>
                </a:moveTo>
                <a:lnTo>
                  <a:pt x="2605" y="1"/>
                </a:lnTo>
                <a:cubicBezTo>
                  <a:pt x="2605" y="1866"/>
                  <a:pt x="1435" y="3378"/>
                  <a:pt x="1" y="3378"/>
                </a:cubicBezTo>
                <a:lnTo>
                  <a:pt x="1" y="3378"/>
                </a:lnTo>
                <a:cubicBezTo>
                  <a:pt x="1447" y="3378"/>
                  <a:pt x="2605" y="4890"/>
                  <a:pt x="2605" y="6755"/>
                </a:cubicBezTo>
                <a:lnTo>
                  <a:pt x="2605" y="6755"/>
                </a:lnTo>
                <a:cubicBezTo>
                  <a:pt x="2605" y="4890"/>
                  <a:pt x="3775" y="3378"/>
                  <a:pt x="5221" y="3378"/>
                </a:cubicBezTo>
                <a:lnTo>
                  <a:pt x="5221" y="3378"/>
                </a:lnTo>
                <a:cubicBezTo>
                  <a:pt x="3786" y="3378"/>
                  <a:pt x="2605" y="1866"/>
                  <a:pt x="2605" y="1"/>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 name="Google Shape;207;p8"/>
          <p:cNvGrpSpPr/>
          <p:nvPr/>
        </p:nvGrpSpPr>
        <p:grpSpPr>
          <a:xfrm rot="5236163">
            <a:off x="8011280" y="4415699"/>
            <a:ext cx="1092652" cy="1122023"/>
            <a:chOff x="6915152" y="4038195"/>
            <a:chExt cx="958640" cy="984408"/>
          </a:xfrm>
        </p:grpSpPr>
        <p:sp>
          <p:nvSpPr>
            <p:cNvPr id="208" name="Google Shape;208;p8"/>
            <p:cNvSpPr/>
            <p:nvPr/>
          </p:nvSpPr>
          <p:spPr>
            <a:xfrm>
              <a:off x="6915152" y="4038195"/>
              <a:ext cx="958640" cy="984408"/>
            </a:xfrm>
            <a:custGeom>
              <a:avLst/>
              <a:gdLst/>
              <a:ahLst/>
              <a:cxnLst/>
              <a:rect l="l" t="t" r="r" b="b"/>
              <a:pathLst>
                <a:path w="23400" h="24029" extrusionOk="0">
                  <a:moveTo>
                    <a:pt x="0" y="12142"/>
                  </a:moveTo>
                  <a:cubicBezTo>
                    <a:pt x="0" y="7594"/>
                    <a:pt x="2749" y="3488"/>
                    <a:pt x="6954" y="1744"/>
                  </a:cubicBezTo>
                  <a:cubicBezTo>
                    <a:pt x="11159" y="0"/>
                    <a:pt x="16005" y="961"/>
                    <a:pt x="19217" y="4184"/>
                  </a:cubicBezTo>
                  <a:cubicBezTo>
                    <a:pt x="22440" y="7407"/>
                    <a:pt x="23400" y="12241"/>
                    <a:pt x="21656" y="16446"/>
                  </a:cubicBezTo>
                  <a:cubicBezTo>
                    <a:pt x="19923" y="20663"/>
                    <a:pt x="15817" y="23400"/>
                    <a:pt x="11259" y="23400"/>
                  </a:cubicBezTo>
                  <a:cubicBezTo>
                    <a:pt x="5045" y="23400"/>
                    <a:pt x="11" y="18356"/>
                    <a:pt x="0" y="12142"/>
                  </a:cubicBezTo>
                  <a:close/>
                  <a:moveTo>
                    <a:pt x="243" y="12142"/>
                  </a:moveTo>
                  <a:cubicBezTo>
                    <a:pt x="243" y="16601"/>
                    <a:pt x="2925" y="20618"/>
                    <a:pt x="7042" y="22318"/>
                  </a:cubicBezTo>
                  <a:cubicBezTo>
                    <a:pt x="11159" y="24029"/>
                    <a:pt x="15894" y="23080"/>
                    <a:pt x="19051" y="19934"/>
                  </a:cubicBezTo>
                  <a:cubicBezTo>
                    <a:pt x="22197" y="16788"/>
                    <a:pt x="23146" y="12042"/>
                    <a:pt x="21435" y="7925"/>
                  </a:cubicBezTo>
                  <a:cubicBezTo>
                    <a:pt x="19735" y="3819"/>
                    <a:pt x="15718" y="1126"/>
                    <a:pt x="11270" y="1126"/>
                  </a:cubicBezTo>
                  <a:cubicBezTo>
                    <a:pt x="5177" y="1137"/>
                    <a:pt x="254" y="6060"/>
                    <a:pt x="243" y="12142"/>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8"/>
            <p:cNvSpPr/>
            <p:nvPr/>
          </p:nvSpPr>
          <p:spPr>
            <a:xfrm>
              <a:off x="6915152" y="4102391"/>
              <a:ext cx="795876" cy="815786"/>
            </a:xfrm>
            <a:custGeom>
              <a:avLst/>
              <a:gdLst/>
              <a:ahLst/>
              <a:cxnLst/>
              <a:rect l="l" t="t" r="r" b="b"/>
              <a:pathLst>
                <a:path w="19427" h="19913" extrusionOk="0">
                  <a:moveTo>
                    <a:pt x="0" y="10089"/>
                  </a:moveTo>
                  <a:cubicBezTo>
                    <a:pt x="0" y="6303"/>
                    <a:pt x="2274" y="2893"/>
                    <a:pt x="5773" y="1447"/>
                  </a:cubicBezTo>
                  <a:cubicBezTo>
                    <a:pt x="9261" y="1"/>
                    <a:pt x="13290" y="795"/>
                    <a:pt x="15961" y="3478"/>
                  </a:cubicBezTo>
                  <a:cubicBezTo>
                    <a:pt x="18632" y="6149"/>
                    <a:pt x="19426" y="10166"/>
                    <a:pt x="17980" y="13665"/>
                  </a:cubicBezTo>
                  <a:cubicBezTo>
                    <a:pt x="16535" y="17153"/>
                    <a:pt x="13135" y="19427"/>
                    <a:pt x="9349" y="19427"/>
                  </a:cubicBezTo>
                  <a:cubicBezTo>
                    <a:pt x="4195" y="19427"/>
                    <a:pt x="11" y="15244"/>
                    <a:pt x="0" y="10089"/>
                  </a:cubicBezTo>
                  <a:close/>
                  <a:moveTo>
                    <a:pt x="243" y="10089"/>
                  </a:moveTo>
                  <a:cubicBezTo>
                    <a:pt x="243" y="13764"/>
                    <a:pt x="2462" y="17087"/>
                    <a:pt x="5861" y="18500"/>
                  </a:cubicBezTo>
                  <a:cubicBezTo>
                    <a:pt x="9272" y="19912"/>
                    <a:pt x="13190" y="19129"/>
                    <a:pt x="15784" y="16524"/>
                  </a:cubicBezTo>
                  <a:cubicBezTo>
                    <a:pt x="18389" y="13919"/>
                    <a:pt x="19173" y="10001"/>
                    <a:pt x="17760" y="6601"/>
                  </a:cubicBezTo>
                  <a:cubicBezTo>
                    <a:pt x="16358" y="3202"/>
                    <a:pt x="13036" y="983"/>
                    <a:pt x="9349" y="983"/>
                  </a:cubicBezTo>
                  <a:cubicBezTo>
                    <a:pt x="4327" y="983"/>
                    <a:pt x="254" y="5056"/>
                    <a:pt x="243" y="10089"/>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 name="Google Shape;210;p8"/>
          <p:cNvSpPr txBox="1">
            <a:spLocks noGrp="1"/>
          </p:cNvSpPr>
          <p:nvPr>
            <p:ph type="title"/>
          </p:nvPr>
        </p:nvSpPr>
        <p:spPr>
          <a:xfrm>
            <a:off x="2809800" y="1234650"/>
            <a:ext cx="5619900" cy="2674200"/>
          </a:xfrm>
          <a:prstGeom prst="rect">
            <a:avLst/>
          </a:prstGeom>
        </p:spPr>
        <p:txBody>
          <a:bodyPr spcFirstLastPara="1" wrap="square" lIns="91425" tIns="91425" rIns="91425" bIns="91425" anchor="ctr" anchorCtr="0">
            <a:noAutofit/>
          </a:bodyPr>
          <a:lstStyle>
            <a:lvl1pPr lvl="0" algn="r">
              <a:lnSpc>
                <a:spcPct val="90000"/>
              </a:lnSpc>
              <a:spcBef>
                <a:spcPts val="0"/>
              </a:spcBef>
              <a:spcAft>
                <a:spcPts val="0"/>
              </a:spcAft>
              <a:buSzPts val="4800"/>
              <a:buNone/>
              <a:defRPr sz="96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11"/>
        <p:cNvGrpSpPr/>
        <p:nvPr/>
      </p:nvGrpSpPr>
      <p:grpSpPr>
        <a:xfrm>
          <a:off x="0" y="0"/>
          <a:ext cx="0" cy="0"/>
          <a:chOff x="0" y="0"/>
          <a:chExt cx="0" cy="0"/>
        </a:xfrm>
      </p:grpSpPr>
      <p:grpSp>
        <p:nvGrpSpPr>
          <p:cNvPr id="212" name="Google Shape;212;p9"/>
          <p:cNvGrpSpPr/>
          <p:nvPr/>
        </p:nvGrpSpPr>
        <p:grpSpPr>
          <a:xfrm>
            <a:off x="137174" y="152881"/>
            <a:ext cx="8992628" cy="5070322"/>
            <a:chOff x="-9231564" y="-809793"/>
            <a:chExt cx="6507438" cy="3669095"/>
          </a:xfrm>
        </p:grpSpPr>
        <p:sp>
          <p:nvSpPr>
            <p:cNvPr id="213" name="Google Shape;213;p9"/>
            <p:cNvSpPr/>
            <p:nvPr/>
          </p:nvSpPr>
          <p:spPr>
            <a:xfrm>
              <a:off x="-9231564" y="895623"/>
              <a:ext cx="53434" cy="41253"/>
            </a:xfrm>
            <a:custGeom>
              <a:avLst/>
              <a:gdLst/>
              <a:ahLst/>
              <a:cxnLst/>
              <a:rect l="l" t="t" r="r" b="b"/>
              <a:pathLst>
                <a:path w="1645" h="1270" extrusionOk="0">
                  <a:moveTo>
                    <a:pt x="817" y="0"/>
                  </a:moveTo>
                  <a:cubicBezTo>
                    <a:pt x="0" y="0"/>
                    <a:pt x="0" y="1270"/>
                    <a:pt x="817" y="1270"/>
                  </a:cubicBezTo>
                  <a:cubicBezTo>
                    <a:pt x="1645" y="1270"/>
                    <a:pt x="1645" y="0"/>
                    <a:pt x="817"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9"/>
            <p:cNvSpPr/>
            <p:nvPr/>
          </p:nvSpPr>
          <p:spPr>
            <a:xfrm>
              <a:off x="-7937915" y="-809793"/>
              <a:ext cx="53466" cy="41253"/>
            </a:xfrm>
            <a:custGeom>
              <a:avLst/>
              <a:gdLst/>
              <a:ahLst/>
              <a:cxnLst/>
              <a:rect l="l" t="t" r="r" b="b"/>
              <a:pathLst>
                <a:path w="1646" h="1270" extrusionOk="0">
                  <a:moveTo>
                    <a:pt x="828" y="1"/>
                  </a:moveTo>
                  <a:cubicBezTo>
                    <a:pt x="12" y="1"/>
                    <a:pt x="1" y="1270"/>
                    <a:pt x="828" y="1270"/>
                  </a:cubicBezTo>
                  <a:cubicBezTo>
                    <a:pt x="1645" y="1270"/>
                    <a:pt x="1645" y="1"/>
                    <a:pt x="828"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9"/>
            <p:cNvSpPr/>
            <p:nvPr/>
          </p:nvSpPr>
          <p:spPr>
            <a:xfrm>
              <a:off x="-8912210" y="176428"/>
              <a:ext cx="53109" cy="41253"/>
            </a:xfrm>
            <a:custGeom>
              <a:avLst/>
              <a:gdLst/>
              <a:ahLst/>
              <a:cxnLst/>
              <a:rect l="l" t="t" r="r" b="b"/>
              <a:pathLst>
                <a:path w="1635" h="1270" extrusionOk="0">
                  <a:moveTo>
                    <a:pt x="818" y="0"/>
                  </a:moveTo>
                  <a:cubicBezTo>
                    <a:pt x="1" y="0"/>
                    <a:pt x="1" y="1270"/>
                    <a:pt x="818" y="1270"/>
                  </a:cubicBezTo>
                  <a:cubicBezTo>
                    <a:pt x="1634" y="1270"/>
                    <a:pt x="1634"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9"/>
            <p:cNvSpPr/>
            <p:nvPr/>
          </p:nvSpPr>
          <p:spPr>
            <a:xfrm>
              <a:off x="-8023771" y="2750215"/>
              <a:ext cx="53076" cy="41253"/>
            </a:xfrm>
            <a:custGeom>
              <a:avLst/>
              <a:gdLst/>
              <a:ahLst/>
              <a:cxnLst/>
              <a:rect l="l" t="t" r="r" b="b"/>
              <a:pathLst>
                <a:path w="1634" h="1270" extrusionOk="0">
                  <a:moveTo>
                    <a:pt x="817" y="0"/>
                  </a:moveTo>
                  <a:cubicBezTo>
                    <a:pt x="0" y="0"/>
                    <a:pt x="0" y="1270"/>
                    <a:pt x="817" y="1270"/>
                  </a:cubicBezTo>
                  <a:cubicBezTo>
                    <a:pt x="1634" y="1270"/>
                    <a:pt x="1634" y="0"/>
                    <a:pt x="817"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9"/>
            <p:cNvSpPr/>
            <p:nvPr/>
          </p:nvSpPr>
          <p:spPr>
            <a:xfrm>
              <a:off x="-4428987" y="2595554"/>
              <a:ext cx="53466" cy="41253"/>
            </a:xfrm>
            <a:custGeom>
              <a:avLst/>
              <a:gdLst/>
              <a:ahLst/>
              <a:cxnLst/>
              <a:rect l="l" t="t" r="r" b="b"/>
              <a:pathLst>
                <a:path w="1646" h="1270" extrusionOk="0">
                  <a:moveTo>
                    <a:pt x="818" y="0"/>
                  </a:moveTo>
                  <a:cubicBezTo>
                    <a:pt x="1" y="0"/>
                    <a:pt x="1" y="1270"/>
                    <a:pt x="818" y="1270"/>
                  </a:cubicBezTo>
                  <a:cubicBezTo>
                    <a:pt x="1634" y="1270"/>
                    <a:pt x="1645"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9"/>
            <p:cNvSpPr/>
            <p:nvPr/>
          </p:nvSpPr>
          <p:spPr>
            <a:xfrm>
              <a:off x="-3520244" y="2670352"/>
              <a:ext cx="53466" cy="41253"/>
            </a:xfrm>
            <a:custGeom>
              <a:avLst/>
              <a:gdLst/>
              <a:ahLst/>
              <a:cxnLst/>
              <a:rect l="l" t="t" r="r" b="b"/>
              <a:pathLst>
                <a:path w="1646" h="1270" extrusionOk="0">
                  <a:moveTo>
                    <a:pt x="818" y="0"/>
                  </a:moveTo>
                  <a:cubicBezTo>
                    <a:pt x="1" y="0"/>
                    <a:pt x="1" y="1270"/>
                    <a:pt x="818" y="1270"/>
                  </a:cubicBezTo>
                  <a:cubicBezTo>
                    <a:pt x="1635" y="1270"/>
                    <a:pt x="1646"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9"/>
            <p:cNvSpPr/>
            <p:nvPr/>
          </p:nvSpPr>
          <p:spPr>
            <a:xfrm>
              <a:off x="-2918068" y="1809436"/>
              <a:ext cx="73486" cy="57264"/>
            </a:xfrm>
            <a:custGeom>
              <a:avLst/>
              <a:gdLst/>
              <a:ahLst/>
              <a:cxnLst/>
              <a:rect l="l" t="t" r="r" b="b"/>
              <a:pathLst>
                <a:path w="1646" h="1282" extrusionOk="0">
                  <a:moveTo>
                    <a:pt x="817" y="1"/>
                  </a:moveTo>
                  <a:cubicBezTo>
                    <a:pt x="0" y="1"/>
                    <a:pt x="0" y="1281"/>
                    <a:pt x="817" y="1281"/>
                  </a:cubicBezTo>
                  <a:cubicBezTo>
                    <a:pt x="1645" y="1281"/>
                    <a:pt x="1645" y="1"/>
                    <a:pt x="817"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9"/>
            <p:cNvSpPr/>
            <p:nvPr/>
          </p:nvSpPr>
          <p:spPr>
            <a:xfrm>
              <a:off x="-3710558" y="-720427"/>
              <a:ext cx="53109" cy="41253"/>
            </a:xfrm>
            <a:custGeom>
              <a:avLst/>
              <a:gdLst/>
              <a:ahLst/>
              <a:cxnLst/>
              <a:rect l="l" t="t" r="r" b="b"/>
              <a:pathLst>
                <a:path w="1635" h="1270" extrusionOk="0">
                  <a:moveTo>
                    <a:pt x="818" y="0"/>
                  </a:moveTo>
                  <a:cubicBezTo>
                    <a:pt x="1" y="0"/>
                    <a:pt x="1" y="1270"/>
                    <a:pt x="818" y="1270"/>
                  </a:cubicBezTo>
                  <a:cubicBezTo>
                    <a:pt x="1634" y="1270"/>
                    <a:pt x="1634"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p:nvPr/>
          </p:nvSpPr>
          <p:spPr>
            <a:xfrm>
              <a:off x="-9042566" y="-401788"/>
              <a:ext cx="35893" cy="27643"/>
            </a:xfrm>
            <a:custGeom>
              <a:avLst/>
              <a:gdLst/>
              <a:ahLst/>
              <a:cxnLst/>
              <a:rect l="l" t="t" r="r" b="b"/>
              <a:pathLst>
                <a:path w="1105" h="851" extrusionOk="0">
                  <a:moveTo>
                    <a:pt x="553" y="1"/>
                  </a:moveTo>
                  <a:cubicBezTo>
                    <a:pt x="1" y="1"/>
                    <a:pt x="1" y="851"/>
                    <a:pt x="553" y="851"/>
                  </a:cubicBezTo>
                  <a:cubicBezTo>
                    <a:pt x="1104" y="851"/>
                    <a:pt x="1093" y="1"/>
                    <a:pt x="553"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p:nvPr/>
          </p:nvSpPr>
          <p:spPr>
            <a:xfrm>
              <a:off x="-3935273" y="1280702"/>
              <a:ext cx="35893" cy="27643"/>
            </a:xfrm>
            <a:custGeom>
              <a:avLst/>
              <a:gdLst/>
              <a:ahLst/>
              <a:cxnLst/>
              <a:rect l="l" t="t" r="r" b="b"/>
              <a:pathLst>
                <a:path w="1105" h="851" extrusionOk="0">
                  <a:moveTo>
                    <a:pt x="552" y="0"/>
                  </a:moveTo>
                  <a:cubicBezTo>
                    <a:pt x="1" y="0"/>
                    <a:pt x="1" y="850"/>
                    <a:pt x="552" y="850"/>
                  </a:cubicBezTo>
                  <a:cubicBezTo>
                    <a:pt x="1104" y="850"/>
                    <a:pt x="1104"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9"/>
            <p:cNvSpPr/>
            <p:nvPr/>
          </p:nvSpPr>
          <p:spPr>
            <a:xfrm>
              <a:off x="-6244010" y="2677159"/>
              <a:ext cx="35893" cy="27643"/>
            </a:xfrm>
            <a:custGeom>
              <a:avLst/>
              <a:gdLst/>
              <a:ahLst/>
              <a:cxnLst/>
              <a:rect l="l" t="t" r="r" b="b"/>
              <a:pathLst>
                <a:path w="1105" h="851" extrusionOk="0">
                  <a:moveTo>
                    <a:pt x="553" y="1"/>
                  </a:moveTo>
                  <a:cubicBezTo>
                    <a:pt x="1" y="1"/>
                    <a:pt x="1" y="851"/>
                    <a:pt x="553" y="851"/>
                  </a:cubicBezTo>
                  <a:cubicBezTo>
                    <a:pt x="1105" y="851"/>
                    <a:pt x="1094" y="1"/>
                    <a:pt x="553"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9"/>
            <p:cNvSpPr/>
            <p:nvPr/>
          </p:nvSpPr>
          <p:spPr>
            <a:xfrm>
              <a:off x="-9051659" y="2057893"/>
              <a:ext cx="35861" cy="27285"/>
            </a:xfrm>
            <a:custGeom>
              <a:avLst/>
              <a:gdLst/>
              <a:ahLst/>
              <a:cxnLst/>
              <a:rect l="l" t="t" r="r" b="b"/>
              <a:pathLst>
                <a:path w="1104" h="840" extrusionOk="0">
                  <a:moveTo>
                    <a:pt x="552" y="0"/>
                  </a:moveTo>
                  <a:cubicBezTo>
                    <a:pt x="0" y="0"/>
                    <a:pt x="0" y="839"/>
                    <a:pt x="552" y="839"/>
                  </a:cubicBezTo>
                  <a:cubicBezTo>
                    <a:pt x="1104" y="839"/>
                    <a:pt x="1104"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9"/>
            <p:cNvSpPr/>
            <p:nvPr/>
          </p:nvSpPr>
          <p:spPr>
            <a:xfrm>
              <a:off x="-8773865" y="-802979"/>
              <a:ext cx="35893" cy="27643"/>
            </a:xfrm>
            <a:custGeom>
              <a:avLst/>
              <a:gdLst/>
              <a:ahLst/>
              <a:cxnLst/>
              <a:rect l="l" t="t" r="r" b="b"/>
              <a:pathLst>
                <a:path w="1105" h="851" extrusionOk="0">
                  <a:moveTo>
                    <a:pt x="552" y="1"/>
                  </a:moveTo>
                  <a:cubicBezTo>
                    <a:pt x="0" y="1"/>
                    <a:pt x="0" y="851"/>
                    <a:pt x="552" y="851"/>
                  </a:cubicBezTo>
                  <a:cubicBezTo>
                    <a:pt x="1104" y="851"/>
                    <a:pt x="1093" y="1"/>
                    <a:pt x="552"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9"/>
            <p:cNvSpPr/>
            <p:nvPr/>
          </p:nvSpPr>
          <p:spPr>
            <a:xfrm>
              <a:off x="-5780336" y="-774122"/>
              <a:ext cx="35893" cy="27643"/>
            </a:xfrm>
            <a:custGeom>
              <a:avLst/>
              <a:gdLst/>
              <a:ahLst/>
              <a:cxnLst/>
              <a:rect l="l" t="t" r="r" b="b"/>
              <a:pathLst>
                <a:path w="1105" h="851" extrusionOk="0">
                  <a:moveTo>
                    <a:pt x="553" y="0"/>
                  </a:moveTo>
                  <a:cubicBezTo>
                    <a:pt x="1" y="0"/>
                    <a:pt x="1" y="850"/>
                    <a:pt x="553" y="850"/>
                  </a:cubicBezTo>
                  <a:cubicBezTo>
                    <a:pt x="1104" y="850"/>
                    <a:pt x="1093" y="0"/>
                    <a:pt x="553"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9"/>
            <p:cNvSpPr/>
            <p:nvPr/>
          </p:nvSpPr>
          <p:spPr>
            <a:xfrm>
              <a:off x="-2899266" y="314339"/>
              <a:ext cx="35893" cy="27285"/>
            </a:xfrm>
            <a:custGeom>
              <a:avLst/>
              <a:gdLst/>
              <a:ahLst/>
              <a:cxnLst/>
              <a:rect l="l" t="t" r="r" b="b"/>
              <a:pathLst>
                <a:path w="1105" h="840" extrusionOk="0">
                  <a:moveTo>
                    <a:pt x="552" y="1"/>
                  </a:moveTo>
                  <a:cubicBezTo>
                    <a:pt x="1" y="1"/>
                    <a:pt x="1" y="839"/>
                    <a:pt x="552" y="839"/>
                  </a:cubicBezTo>
                  <a:cubicBezTo>
                    <a:pt x="1104" y="839"/>
                    <a:pt x="1093" y="1"/>
                    <a:pt x="552"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9"/>
            <p:cNvSpPr/>
            <p:nvPr/>
          </p:nvSpPr>
          <p:spPr>
            <a:xfrm>
              <a:off x="-2886152" y="-520089"/>
              <a:ext cx="35893" cy="27643"/>
            </a:xfrm>
            <a:custGeom>
              <a:avLst/>
              <a:gdLst/>
              <a:ahLst/>
              <a:cxnLst/>
              <a:rect l="l" t="t" r="r" b="b"/>
              <a:pathLst>
                <a:path w="1105" h="851" extrusionOk="0">
                  <a:moveTo>
                    <a:pt x="552" y="0"/>
                  </a:moveTo>
                  <a:cubicBezTo>
                    <a:pt x="0" y="0"/>
                    <a:pt x="0" y="850"/>
                    <a:pt x="552" y="850"/>
                  </a:cubicBezTo>
                  <a:cubicBezTo>
                    <a:pt x="1104" y="850"/>
                    <a:pt x="1104"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9"/>
            <p:cNvSpPr/>
            <p:nvPr/>
          </p:nvSpPr>
          <p:spPr>
            <a:xfrm>
              <a:off x="-4420114" y="-713623"/>
              <a:ext cx="35893" cy="27643"/>
            </a:xfrm>
            <a:custGeom>
              <a:avLst/>
              <a:gdLst/>
              <a:ahLst/>
              <a:cxnLst/>
              <a:rect l="l" t="t" r="r" b="b"/>
              <a:pathLst>
                <a:path w="1105" h="851" extrusionOk="0">
                  <a:moveTo>
                    <a:pt x="553" y="0"/>
                  </a:moveTo>
                  <a:cubicBezTo>
                    <a:pt x="1" y="0"/>
                    <a:pt x="1" y="850"/>
                    <a:pt x="553" y="850"/>
                  </a:cubicBezTo>
                  <a:cubicBezTo>
                    <a:pt x="1105" y="850"/>
                    <a:pt x="1094" y="0"/>
                    <a:pt x="553"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9"/>
            <p:cNvSpPr/>
            <p:nvPr/>
          </p:nvSpPr>
          <p:spPr>
            <a:xfrm>
              <a:off x="-2760020" y="1166825"/>
              <a:ext cx="35893" cy="27253"/>
            </a:xfrm>
            <a:custGeom>
              <a:avLst/>
              <a:gdLst/>
              <a:ahLst/>
              <a:cxnLst/>
              <a:rect l="l" t="t" r="r" b="b"/>
              <a:pathLst>
                <a:path w="1105" h="839" extrusionOk="0">
                  <a:moveTo>
                    <a:pt x="553" y="0"/>
                  </a:moveTo>
                  <a:cubicBezTo>
                    <a:pt x="1" y="0"/>
                    <a:pt x="1" y="839"/>
                    <a:pt x="553" y="839"/>
                  </a:cubicBezTo>
                  <a:cubicBezTo>
                    <a:pt x="1105" y="839"/>
                    <a:pt x="1105" y="0"/>
                    <a:pt x="553"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9"/>
            <p:cNvSpPr/>
            <p:nvPr/>
          </p:nvSpPr>
          <p:spPr>
            <a:xfrm>
              <a:off x="-5903211" y="2831692"/>
              <a:ext cx="35861" cy="27610"/>
            </a:xfrm>
            <a:custGeom>
              <a:avLst/>
              <a:gdLst/>
              <a:ahLst/>
              <a:cxnLst/>
              <a:rect l="l" t="t" r="r" b="b"/>
              <a:pathLst>
                <a:path w="1104" h="850" extrusionOk="0">
                  <a:moveTo>
                    <a:pt x="552" y="0"/>
                  </a:moveTo>
                  <a:cubicBezTo>
                    <a:pt x="0" y="0"/>
                    <a:pt x="0" y="850"/>
                    <a:pt x="552" y="850"/>
                  </a:cubicBezTo>
                  <a:cubicBezTo>
                    <a:pt x="1104" y="850"/>
                    <a:pt x="1093"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 name="Google Shape;232;p9"/>
          <p:cNvGrpSpPr/>
          <p:nvPr/>
        </p:nvGrpSpPr>
        <p:grpSpPr>
          <a:xfrm rot="5236163">
            <a:off x="5179030" y="4362049"/>
            <a:ext cx="1092652" cy="1122023"/>
            <a:chOff x="6915152" y="4038195"/>
            <a:chExt cx="958640" cy="984408"/>
          </a:xfrm>
        </p:grpSpPr>
        <p:sp>
          <p:nvSpPr>
            <p:cNvPr id="233" name="Google Shape;233;p9"/>
            <p:cNvSpPr/>
            <p:nvPr/>
          </p:nvSpPr>
          <p:spPr>
            <a:xfrm>
              <a:off x="6915152" y="4038195"/>
              <a:ext cx="958640" cy="984408"/>
            </a:xfrm>
            <a:custGeom>
              <a:avLst/>
              <a:gdLst/>
              <a:ahLst/>
              <a:cxnLst/>
              <a:rect l="l" t="t" r="r" b="b"/>
              <a:pathLst>
                <a:path w="23400" h="24029" extrusionOk="0">
                  <a:moveTo>
                    <a:pt x="0" y="12142"/>
                  </a:moveTo>
                  <a:cubicBezTo>
                    <a:pt x="0" y="7594"/>
                    <a:pt x="2749" y="3488"/>
                    <a:pt x="6954" y="1744"/>
                  </a:cubicBezTo>
                  <a:cubicBezTo>
                    <a:pt x="11159" y="0"/>
                    <a:pt x="16005" y="961"/>
                    <a:pt x="19217" y="4184"/>
                  </a:cubicBezTo>
                  <a:cubicBezTo>
                    <a:pt x="22440" y="7407"/>
                    <a:pt x="23400" y="12241"/>
                    <a:pt x="21656" y="16446"/>
                  </a:cubicBezTo>
                  <a:cubicBezTo>
                    <a:pt x="19923" y="20663"/>
                    <a:pt x="15817" y="23400"/>
                    <a:pt x="11259" y="23400"/>
                  </a:cubicBezTo>
                  <a:cubicBezTo>
                    <a:pt x="5045" y="23400"/>
                    <a:pt x="11" y="18356"/>
                    <a:pt x="0" y="12142"/>
                  </a:cubicBezTo>
                  <a:close/>
                  <a:moveTo>
                    <a:pt x="243" y="12142"/>
                  </a:moveTo>
                  <a:cubicBezTo>
                    <a:pt x="243" y="16601"/>
                    <a:pt x="2925" y="20618"/>
                    <a:pt x="7042" y="22318"/>
                  </a:cubicBezTo>
                  <a:cubicBezTo>
                    <a:pt x="11159" y="24029"/>
                    <a:pt x="15894" y="23080"/>
                    <a:pt x="19051" y="19934"/>
                  </a:cubicBezTo>
                  <a:cubicBezTo>
                    <a:pt x="22197" y="16788"/>
                    <a:pt x="23146" y="12042"/>
                    <a:pt x="21435" y="7925"/>
                  </a:cubicBezTo>
                  <a:cubicBezTo>
                    <a:pt x="19735" y="3819"/>
                    <a:pt x="15718" y="1126"/>
                    <a:pt x="11270" y="1126"/>
                  </a:cubicBezTo>
                  <a:cubicBezTo>
                    <a:pt x="5177" y="1137"/>
                    <a:pt x="254" y="6060"/>
                    <a:pt x="243" y="12142"/>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9"/>
            <p:cNvSpPr/>
            <p:nvPr/>
          </p:nvSpPr>
          <p:spPr>
            <a:xfrm>
              <a:off x="6915152" y="4102391"/>
              <a:ext cx="795876" cy="815786"/>
            </a:xfrm>
            <a:custGeom>
              <a:avLst/>
              <a:gdLst/>
              <a:ahLst/>
              <a:cxnLst/>
              <a:rect l="l" t="t" r="r" b="b"/>
              <a:pathLst>
                <a:path w="19427" h="19913" extrusionOk="0">
                  <a:moveTo>
                    <a:pt x="0" y="10089"/>
                  </a:moveTo>
                  <a:cubicBezTo>
                    <a:pt x="0" y="6303"/>
                    <a:pt x="2274" y="2893"/>
                    <a:pt x="5773" y="1447"/>
                  </a:cubicBezTo>
                  <a:cubicBezTo>
                    <a:pt x="9261" y="1"/>
                    <a:pt x="13290" y="795"/>
                    <a:pt x="15961" y="3478"/>
                  </a:cubicBezTo>
                  <a:cubicBezTo>
                    <a:pt x="18632" y="6149"/>
                    <a:pt x="19426" y="10166"/>
                    <a:pt x="17980" y="13665"/>
                  </a:cubicBezTo>
                  <a:cubicBezTo>
                    <a:pt x="16535" y="17153"/>
                    <a:pt x="13135" y="19427"/>
                    <a:pt x="9349" y="19427"/>
                  </a:cubicBezTo>
                  <a:cubicBezTo>
                    <a:pt x="4195" y="19427"/>
                    <a:pt x="11" y="15244"/>
                    <a:pt x="0" y="10089"/>
                  </a:cubicBezTo>
                  <a:close/>
                  <a:moveTo>
                    <a:pt x="243" y="10089"/>
                  </a:moveTo>
                  <a:cubicBezTo>
                    <a:pt x="243" y="13764"/>
                    <a:pt x="2462" y="17087"/>
                    <a:pt x="5861" y="18500"/>
                  </a:cubicBezTo>
                  <a:cubicBezTo>
                    <a:pt x="9272" y="19912"/>
                    <a:pt x="13190" y="19129"/>
                    <a:pt x="15784" y="16524"/>
                  </a:cubicBezTo>
                  <a:cubicBezTo>
                    <a:pt x="18389" y="13919"/>
                    <a:pt x="19173" y="10001"/>
                    <a:pt x="17760" y="6601"/>
                  </a:cubicBezTo>
                  <a:cubicBezTo>
                    <a:pt x="16358" y="3202"/>
                    <a:pt x="13036" y="983"/>
                    <a:pt x="9349" y="983"/>
                  </a:cubicBezTo>
                  <a:cubicBezTo>
                    <a:pt x="4327" y="983"/>
                    <a:pt x="254" y="5056"/>
                    <a:pt x="243" y="10089"/>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 name="Google Shape;235;p9"/>
          <p:cNvGrpSpPr/>
          <p:nvPr/>
        </p:nvGrpSpPr>
        <p:grpSpPr>
          <a:xfrm rot="-5254282">
            <a:off x="7389521" y="-381447"/>
            <a:ext cx="1092680" cy="1122052"/>
            <a:chOff x="6915152" y="4038195"/>
            <a:chExt cx="958640" cy="984408"/>
          </a:xfrm>
        </p:grpSpPr>
        <p:sp>
          <p:nvSpPr>
            <p:cNvPr id="236" name="Google Shape;236;p9"/>
            <p:cNvSpPr/>
            <p:nvPr/>
          </p:nvSpPr>
          <p:spPr>
            <a:xfrm>
              <a:off x="6915152" y="4038195"/>
              <a:ext cx="958640" cy="984408"/>
            </a:xfrm>
            <a:custGeom>
              <a:avLst/>
              <a:gdLst/>
              <a:ahLst/>
              <a:cxnLst/>
              <a:rect l="l" t="t" r="r" b="b"/>
              <a:pathLst>
                <a:path w="23400" h="24029" extrusionOk="0">
                  <a:moveTo>
                    <a:pt x="0" y="12142"/>
                  </a:moveTo>
                  <a:cubicBezTo>
                    <a:pt x="0" y="7594"/>
                    <a:pt x="2749" y="3488"/>
                    <a:pt x="6954" y="1744"/>
                  </a:cubicBezTo>
                  <a:cubicBezTo>
                    <a:pt x="11159" y="0"/>
                    <a:pt x="16005" y="961"/>
                    <a:pt x="19217" y="4184"/>
                  </a:cubicBezTo>
                  <a:cubicBezTo>
                    <a:pt x="22440" y="7407"/>
                    <a:pt x="23400" y="12241"/>
                    <a:pt x="21656" y="16446"/>
                  </a:cubicBezTo>
                  <a:cubicBezTo>
                    <a:pt x="19923" y="20663"/>
                    <a:pt x="15817" y="23400"/>
                    <a:pt x="11259" y="23400"/>
                  </a:cubicBezTo>
                  <a:cubicBezTo>
                    <a:pt x="5045" y="23400"/>
                    <a:pt x="11" y="18356"/>
                    <a:pt x="0" y="12142"/>
                  </a:cubicBezTo>
                  <a:close/>
                  <a:moveTo>
                    <a:pt x="243" y="12142"/>
                  </a:moveTo>
                  <a:cubicBezTo>
                    <a:pt x="243" y="16601"/>
                    <a:pt x="2925" y="20618"/>
                    <a:pt x="7042" y="22318"/>
                  </a:cubicBezTo>
                  <a:cubicBezTo>
                    <a:pt x="11159" y="24029"/>
                    <a:pt x="15894" y="23080"/>
                    <a:pt x="19051" y="19934"/>
                  </a:cubicBezTo>
                  <a:cubicBezTo>
                    <a:pt x="22197" y="16788"/>
                    <a:pt x="23146" y="12042"/>
                    <a:pt x="21435" y="7925"/>
                  </a:cubicBezTo>
                  <a:cubicBezTo>
                    <a:pt x="19735" y="3819"/>
                    <a:pt x="15718" y="1126"/>
                    <a:pt x="11270" y="1126"/>
                  </a:cubicBezTo>
                  <a:cubicBezTo>
                    <a:pt x="5177" y="1137"/>
                    <a:pt x="254" y="6060"/>
                    <a:pt x="243" y="12142"/>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9"/>
            <p:cNvSpPr/>
            <p:nvPr/>
          </p:nvSpPr>
          <p:spPr>
            <a:xfrm>
              <a:off x="6915152" y="4102391"/>
              <a:ext cx="795876" cy="815786"/>
            </a:xfrm>
            <a:custGeom>
              <a:avLst/>
              <a:gdLst/>
              <a:ahLst/>
              <a:cxnLst/>
              <a:rect l="l" t="t" r="r" b="b"/>
              <a:pathLst>
                <a:path w="19427" h="19913" extrusionOk="0">
                  <a:moveTo>
                    <a:pt x="0" y="10089"/>
                  </a:moveTo>
                  <a:cubicBezTo>
                    <a:pt x="0" y="6303"/>
                    <a:pt x="2274" y="2893"/>
                    <a:pt x="5773" y="1447"/>
                  </a:cubicBezTo>
                  <a:cubicBezTo>
                    <a:pt x="9261" y="1"/>
                    <a:pt x="13290" y="795"/>
                    <a:pt x="15961" y="3478"/>
                  </a:cubicBezTo>
                  <a:cubicBezTo>
                    <a:pt x="18632" y="6149"/>
                    <a:pt x="19426" y="10166"/>
                    <a:pt x="17980" y="13665"/>
                  </a:cubicBezTo>
                  <a:cubicBezTo>
                    <a:pt x="16535" y="17153"/>
                    <a:pt x="13135" y="19427"/>
                    <a:pt x="9349" y="19427"/>
                  </a:cubicBezTo>
                  <a:cubicBezTo>
                    <a:pt x="4195" y="19427"/>
                    <a:pt x="11" y="15244"/>
                    <a:pt x="0" y="10089"/>
                  </a:cubicBezTo>
                  <a:close/>
                  <a:moveTo>
                    <a:pt x="243" y="10089"/>
                  </a:moveTo>
                  <a:cubicBezTo>
                    <a:pt x="243" y="13764"/>
                    <a:pt x="2462" y="17087"/>
                    <a:pt x="5861" y="18500"/>
                  </a:cubicBezTo>
                  <a:cubicBezTo>
                    <a:pt x="9272" y="19912"/>
                    <a:pt x="13190" y="19129"/>
                    <a:pt x="15784" y="16524"/>
                  </a:cubicBezTo>
                  <a:cubicBezTo>
                    <a:pt x="18389" y="13919"/>
                    <a:pt x="19173" y="10001"/>
                    <a:pt x="17760" y="6601"/>
                  </a:cubicBezTo>
                  <a:cubicBezTo>
                    <a:pt x="16358" y="3202"/>
                    <a:pt x="13036" y="983"/>
                    <a:pt x="9349" y="983"/>
                  </a:cubicBezTo>
                  <a:cubicBezTo>
                    <a:pt x="4327" y="983"/>
                    <a:pt x="254" y="5056"/>
                    <a:pt x="243" y="10089"/>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8" name="Google Shape;238;p9"/>
          <p:cNvSpPr txBox="1">
            <a:spLocks noGrp="1"/>
          </p:cNvSpPr>
          <p:nvPr>
            <p:ph type="title"/>
          </p:nvPr>
        </p:nvSpPr>
        <p:spPr>
          <a:xfrm>
            <a:off x="5048100" y="1240188"/>
            <a:ext cx="33909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39" name="Google Shape;239;p9"/>
          <p:cNvSpPr txBox="1">
            <a:spLocks noGrp="1"/>
          </p:cNvSpPr>
          <p:nvPr>
            <p:ph type="subTitle" idx="1"/>
          </p:nvPr>
        </p:nvSpPr>
        <p:spPr>
          <a:xfrm>
            <a:off x="5048222" y="2221513"/>
            <a:ext cx="3390900" cy="1681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7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30" name="Imagen 29"/>
          <p:cNvPicPr>
            <a:picLocks noChangeAspect="1"/>
          </p:cNvPicPr>
          <p:nvPr userDrawn="1"/>
        </p:nvPicPr>
        <p:blipFill>
          <a:blip r:embed="rId2"/>
          <a:stretch>
            <a:fillRect/>
          </a:stretch>
        </p:blipFill>
        <p:spPr>
          <a:xfrm>
            <a:off x="2895883" y="137475"/>
            <a:ext cx="3352242" cy="507577"/>
          </a:xfrm>
          <a:prstGeom prst="rect">
            <a:avLst/>
          </a:prstGeom>
        </p:spPr>
      </p:pic>
      <p:sp>
        <p:nvSpPr>
          <p:cNvPr id="31" name="Rectángulo 30"/>
          <p:cNvSpPr/>
          <p:nvPr userDrawn="1"/>
        </p:nvSpPr>
        <p:spPr>
          <a:xfrm>
            <a:off x="14053" y="358346"/>
            <a:ext cx="2683104" cy="76698"/>
          </a:xfrm>
          <a:prstGeom prst="rect">
            <a:avLst/>
          </a:prstGeom>
          <a:solidFill>
            <a:srgbClr val="E0C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2" name="Rectángulo 31"/>
          <p:cNvSpPr/>
          <p:nvPr userDrawn="1"/>
        </p:nvSpPr>
        <p:spPr>
          <a:xfrm>
            <a:off x="6460896" y="350246"/>
            <a:ext cx="2683104" cy="76698"/>
          </a:xfrm>
          <a:prstGeom prst="rect">
            <a:avLst/>
          </a:prstGeom>
          <a:solidFill>
            <a:srgbClr val="E0C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40"/>
        <p:cNvGrpSpPr/>
        <p:nvPr/>
      </p:nvGrpSpPr>
      <p:grpSpPr>
        <a:xfrm>
          <a:off x="0" y="0"/>
          <a:ext cx="0" cy="0"/>
          <a:chOff x="0" y="0"/>
          <a:chExt cx="0" cy="0"/>
        </a:xfrm>
      </p:grpSpPr>
      <p:grpSp>
        <p:nvGrpSpPr>
          <p:cNvPr id="241" name="Google Shape;241;p10"/>
          <p:cNvGrpSpPr/>
          <p:nvPr/>
        </p:nvGrpSpPr>
        <p:grpSpPr>
          <a:xfrm rot="10800000">
            <a:off x="69924" y="92331"/>
            <a:ext cx="8992628" cy="5060906"/>
            <a:chOff x="-9231564" y="-802979"/>
            <a:chExt cx="6507438" cy="3662281"/>
          </a:xfrm>
        </p:grpSpPr>
        <p:sp>
          <p:nvSpPr>
            <p:cNvPr id="242" name="Google Shape;242;p10"/>
            <p:cNvSpPr/>
            <p:nvPr/>
          </p:nvSpPr>
          <p:spPr>
            <a:xfrm>
              <a:off x="-9231564" y="895623"/>
              <a:ext cx="53434" cy="41253"/>
            </a:xfrm>
            <a:custGeom>
              <a:avLst/>
              <a:gdLst/>
              <a:ahLst/>
              <a:cxnLst/>
              <a:rect l="l" t="t" r="r" b="b"/>
              <a:pathLst>
                <a:path w="1645" h="1270" extrusionOk="0">
                  <a:moveTo>
                    <a:pt x="817" y="0"/>
                  </a:moveTo>
                  <a:cubicBezTo>
                    <a:pt x="0" y="0"/>
                    <a:pt x="0" y="1270"/>
                    <a:pt x="817" y="1270"/>
                  </a:cubicBezTo>
                  <a:cubicBezTo>
                    <a:pt x="1645" y="1270"/>
                    <a:pt x="1645" y="0"/>
                    <a:pt x="817"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0"/>
            <p:cNvSpPr/>
            <p:nvPr/>
          </p:nvSpPr>
          <p:spPr>
            <a:xfrm>
              <a:off x="-7937915" y="-478944"/>
              <a:ext cx="53466" cy="41253"/>
            </a:xfrm>
            <a:custGeom>
              <a:avLst/>
              <a:gdLst/>
              <a:ahLst/>
              <a:cxnLst/>
              <a:rect l="l" t="t" r="r" b="b"/>
              <a:pathLst>
                <a:path w="1646" h="1270" extrusionOk="0">
                  <a:moveTo>
                    <a:pt x="828" y="1"/>
                  </a:moveTo>
                  <a:cubicBezTo>
                    <a:pt x="12" y="1"/>
                    <a:pt x="1" y="1270"/>
                    <a:pt x="828" y="1270"/>
                  </a:cubicBezTo>
                  <a:cubicBezTo>
                    <a:pt x="1645" y="1270"/>
                    <a:pt x="1645" y="1"/>
                    <a:pt x="828"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0"/>
            <p:cNvSpPr/>
            <p:nvPr/>
          </p:nvSpPr>
          <p:spPr>
            <a:xfrm>
              <a:off x="-8912210" y="176428"/>
              <a:ext cx="53109" cy="41253"/>
            </a:xfrm>
            <a:custGeom>
              <a:avLst/>
              <a:gdLst/>
              <a:ahLst/>
              <a:cxnLst/>
              <a:rect l="l" t="t" r="r" b="b"/>
              <a:pathLst>
                <a:path w="1635" h="1270" extrusionOk="0">
                  <a:moveTo>
                    <a:pt x="818" y="0"/>
                  </a:moveTo>
                  <a:cubicBezTo>
                    <a:pt x="1" y="0"/>
                    <a:pt x="1" y="1270"/>
                    <a:pt x="818" y="1270"/>
                  </a:cubicBezTo>
                  <a:cubicBezTo>
                    <a:pt x="1634" y="1270"/>
                    <a:pt x="1634"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0"/>
            <p:cNvSpPr/>
            <p:nvPr/>
          </p:nvSpPr>
          <p:spPr>
            <a:xfrm>
              <a:off x="-8023771" y="2750215"/>
              <a:ext cx="53076" cy="41253"/>
            </a:xfrm>
            <a:custGeom>
              <a:avLst/>
              <a:gdLst/>
              <a:ahLst/>
              <a:cxnLst/>
              <a:rect l="l" t="t" r="r" b="b"/>
              <a:pathLst>
                <a:path w="1634" h="1270" extrusionOk="0">
                  <a:moveTo>
                    <a:pt x="817" y="0"/>
                  </a:moveTo>
                  <a:cubicBezTo>
                    <a:pt x="0" y="0"/>
                    <a:pt x="0" y="1270"/>
                    <a:pt x="817" y="1270"/>
                  </a:cubicBezTo>
                  <a:cubicBezTo>
                    <a:pt x="1634" y="1270"/>
                    <a:pt x="1634" y="0"/>
                    <a:pt x="817"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0"/>
            <p:cNvSpPr/>
            <p:nvPr/>
          </p:nvSpPr>
          <p:spPr>
            <a:xfrm>
              <a:off x="-8014069" y="2078602"/>
              <a:ext cx="53466" cy="41253"/>
            </a:xfrm>
            <a:custGeom>
              <a:avLst/>
              <a:gdLst/>
              <a:ahLst/>
              <a:cxnLst/>
              <a:rect l="l" t="t" r="r" b="b"/>
              <a:pathLst>
                <a:path w="1646" h="1270" extrusionOk="0">
                  <a:moveTo>
                    <a:pt x="818" y="0"/>
                  </a:moveTo>
                  <a:cubicBezTo>
                    <a:pt x="1" y="0"/>
                    <a:pt x="1" y="1270"/>
                    <a:pt x="818" y="1270"/>
                  </a:cubicBezTo>
                  <a:cubicBezTo>
                    <a:pt x="1634" y="1270"/>
                    <a:pt x="1645"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0"/>
            <p:cNvSpPr/>
            <p:nvPr/>
          </p:nvSpPr>
          <p:spPr>
            <a:xfrm>
              <a:off x="-3520244" y="2670352"/>
              <a:ext cx="53466" cy="41253"/>
            </a:xfrm>
            <a:custGeom>
              <a:avLst/>
              <a:gdLst/>
              <a:ahLst/>
              <a:cxnLst/>
              <a:rect l="l" t="t" r="r" b="b"/>
              <a:pathLst>
                <a:path w="1646" h="1270" extrusionOk="0">
                  <a:moveTo>
                    <a:pt x="818" y="0"/>
                  </a:moveTo>
                  <a:cubicBezTo>
                    <a:pt x="1" y="0"/>
                    <a:pt x="1" y="1270"/>
                    <a:pt x="818" y="1270"/>
                  </a:cubicBezTo>
                  <a:cubicBezTo>
                    <a:pt x="1635" y="1270"/>
                    <a:pt x="1646"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0"/>
            <p:cNvSpPr/>
            <p:nvPr/>
          </p:nvSpPr>
          <p:spPr>
            <a:xfrm>
              <a:off x="-2918068" y="1809436"/>
              <a:ext cx="73486" cy="57264"/>
            </a:xfrm>
            <a:custGeom>
              <a:avLst/>
              <a:gdLst/>
              <a:ahLst/>
              <a:cxnLst/>
              <a:rect l="l" t="t" r="r" b="b"/>
              <a:pathLst>
                <a:path w="1646" h="1282" extrusionOk="0">
                  <a:moveTo>
                    <a:pt x="817" y="1"/>
                  </a:moveTo>
                  <a:cubicBezTo>
                    <a:pt x="0" y="1"/>
                    <a:pt x="0" y="1281"/>
                    <a:pt x="817" y="1281"/>
                  </a:cubicBezTo>
                  <a:cubicBezTo>
                    <a:pt x="1645" y="1281"/>
                    <a:pt x="1645" y="1"/>
                    <a:pt x="817"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0"/>
            <p:cNvSpPr/>
            <p:nvPr/>
          </p:nvSpPr>
          <p:spPr>
            <a:xfrm>
              <a:off x="-5364802" y="-224154"/>
              <a:ext cx="53109" cy="41253"/>
            </a:xfrm>
            <a:custGeom>
              <a:avLst/>
              <a:gdLst/>
              <a:ahLst/>
              <a:cxnLst/>
              <a:rect l="l" t="t" r="r" b="b"/>
              <a:pathLst>
                <a:path w="1635" h="1270" extrusionOk="0">
                  <a:moveTo>
                    <a:pt x="818" y="0"/>
                  </a:moveTo>
                  <a:cubicBezTo>
                    <a:pt x="1" y="0"/>
                    <a:pt x="1" y="1270"/>
                    <a:pt x="818" y="1270"/>
                  </a:cubicBezTo>
                  <a:cubicBezTo>
                    <a:pt x="1634" y="1270"/>
                    <a:pt x="1634" y="0"/>
                    <a:pt x="818"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0"/>
            <p:cNvSpPr/>
            <p:nvPr/>
          </p:nvSpPr>
          <p:spPr>
            <a:xfrm>
              <a:off x="-9042566" y="-401788"/>
              <a:ext cx="35893" cy="27643"/>
            </a:xfrm>
            <a:custGeom>
              <a:avLst/>
              <a:gdLst/>
              <a:ahLst/>
              <a:cxnLst/>
              <a:rect l="l" t="t" r="r" b="b"/>
              <a:pathLst>
                <a:path w="1105" h="851" extrusionOk="0">
                  <a:moveTo>
                    <a:pt x="553" y="1"/>
                  </a:moveTo>
                  <a:cubicBezTo>
                    <a:pt x="1" y="1"/>
                    <a:pt x="1" y="851"/>
                    <a:pt x="553" y="851"/>
                  </a:cubicBezTo>
                  <a:cubicBezTo>
                    <a:pt x="1104" y="851"/>
                    <a:pt x="1093" y="1"/>
                    <a:pt x="553"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0"/>
            <p:cNvSpPr/>
            <p:nvPr/>
          </p:nvSpPr>
          <p:spPr>
            <a:xfrm>
              <a:off x="-4982961" y="2383532"/>
              <a:ext cx="35893" cy="27643"/>
            </a:xfrm>
            <a:custGeom>
              <a:avLst/>
              <a:gdLst/>
              <a:ahLst/>
              <a:cxnLst/>
              <a:rect l="l" t="t" r="r" b="b"/>
              <a:pathLst>
                <a:path w="1105" h="851" extrusionOk="0">
                  <a:moveTo>
                    <a:pt x="552" y="0"/>
                  </a:moveTo>
                  <a:cubicBezTo>
                    <a:pt x="1" y="0"/>
                    <a:pt x="1" y="850"/>
                    <a:pt x="552" y="850"/>
                  </a:cubicBezTo>
                  <a:cubicBezTo>
                    <a:pt x="1104" y="850"/>
                    <a:pt x="1104"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0"/>
            <p:cNvSpPr/>
            <p:nvPr/>
          </p:nvSpPr>
          <p:spPr>
            <a:xfrm>
              <a:off x="-3788876" y="241490"/>
              <a:ext cx="35893" cy="27643"/>
            </a:xfrm>
            <a:custGeom>
              <a:avLst/>
              <a:gdLst/>
              <a:ahLst/>
              <a:cxnLst/>
              <a:rect l="l" t="t" r="r" b="b"/>
              <a:pathLst>
                <a:path w="1105" h="851" extrusionOk="0">
                  <a:moveTo>
                    <a:pt x="553" y="1"/>
                  </a:moveTo>
                  <a:cubicBezTo>
                    <a:pt x="1" y="1"/>
                    <a:pt x="1" y="851"/>
                    <a:pt x="553" y="851"/>
                  </a:cubicBezTo>
                  <a:cubicBezTo>
                    <a:pt x="1105" y="851"/>
                    <a:pt x="1094" y="1"/>
                    <a:pt x="553"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0"/>
            <p:cNvSpPr/>
            <p:nvPr/>
          </p:nvSpPr>
          <p:spPr>
            <a:xfrm>
              <a:off x="-9051659" y="2057893"/>
              <a:ext cx="35861" cy="27285"/>
            </a:xfrm>
            <a:custGeom>
              <a:avLst/>
              <a:gdLst/>
              <a:ahLst/>
              <a:cxnLst/>
              <a:rect l="l" t="t" r="r" b="b"/>
              <a:pathLst>
                <a:path w="1104" h="840" extrusionOk="0">
                  <a:moveTo>
                    <a:pt x="552" y="0"/>
                  </a:moveTo>
                  <a:cubicBezTo>
                    <a:pt x="0" y="0"/>
                    <a:pt x="0" y="839"/>
                    <a:pt x="552" y="839"/>
                  </a:cubicBezTo>
                  <a:cubicBezTo>
                    <a:pt x="1104" y="839"/>
                    <a:pt x="1104"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0"/>
            <p:cNvSpPr/>
            <p:nvPr/>
          </p:nvSpPr>
          <p:spPr>
            <a:xfrm>
              <a:off x="-8773865" y="-802979"/>
              <a:ext cx="35893" cy="27643"/>
            </a:xfrm>
            <a:custGeom>
              <a:avLst/>
              <a:gdLst/>
              <a:ahLst/>
              <a:cxnLst/>
              <a:rect l="l" t="t" r="r" b="b"/>
              <a:pathLst>
                <a:path w="1105" h="851" extrusionOk="0">
                  <a:moveTo>
                    <a:pt x="552" y="1"/>
                  </a:moveTo>
                  <a:cubicBezTo>
                    <a:pt x="0" y="1"/>
                    <a:pt x="0" y="851"/>
                    <a:pt x="552" y="851"/>
                  </a:cubicBezTo>
                  <a:cubicBezTo>
                    <a:pt x="1104" y="851"/>
                    <a:pt x="1093" y="1"/>
                    <a:pt x="552"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0"/>
            <p:cNvSpPr/>
            <p:nvPr/>
          </p:nvSpPr>
          <p:spPr>
            <a:xfrm>
              <a:off x="-3023263" y="604415"/>
              <a:ext cx="35893" cy="27643"/>
            </a:xfrm>
            <a:custGeom>
              <a:avLst/>
              <a:gdLst/>
              <a:ahLst/>
              <a:cxnLst/>
              <a:rect l="l" t="t" r="r" b="b"/>
              <a:pathLst>
                <a:path w="1105" h="851" extrusionOk="0">
                  <a:moveTo>
                    <a:pt x="553" y="0"/>
                  </a:moveTo>
                  <a:cubicBezTo>
                    <a:pt x="1" y="0"/>
                    <a:pt x="1" y="850"/>
                    <a:pt x="553" y="850"/>
                  </a:cubicBezTo>
                  <a:cubicBezTo>
                    <a:pt x="1104" y="850"/>
                    <a:pt x="1093" y="0"/>
                    <a:pt x="553"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0"/>
            <p:cNvSpPr/>
            <p:nvPr/>
          </p:nvSpPr>
          <p:spPr>
            <a:xfrm>
              <a:off x="-3412545" y="-146005"/>
              <a:ext cx="35893" cy="27285"/>
            </a:xfrm>
            <a:custGeom>
              <a:avLst/>
              <a:gdLst/>
              <a:ahLst/>
              <a:cxnLst/>
              <a:rect l="l" t="t" r="r" b="b"/>
              <a:pathLst>
                <a:path w="1105" h="840" extrusionOk="0">
                  <a:moveTo>
                    <a:pt x="552" y="1"/>
                  </a:moveTo>
                  <a:cubicBezTo>
                    <a:pt x="1" y="1"/>
                    <a:pt x="1" y="839"/>
                    <a:pt x="552" y="839"/>
                  </a:cubicBezTo>
                  <a:cubicBezTo>
                    <a:pt x="1104" y="839"/>
                    <a:pt x="1093" y="1"/>
                    <a:pt x="552" y="1"/>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0"/>
            <p:cNvSpPr/>
            <p:nvPr/>
          </p:nvSpPr>
          <p:spPr>
            <a:xfrm>
              <a:off x="-2886152" y="-520089"/>
              <a:ext cx="35893" cy="27643"/>
            </a:xfrm>
            <a:custGeom>
              <a:avLst/>
              <a:gdLst/>
              <a:ahLst/>
              <a:cxnLst/>
              <a:rect l="l" t="t" r="r" b="b"/>
              <a:pathLst>
                <a:path w="1105" h="851" extrusionOk="0">
                  <a:moveTo>
                    <a:pt x="552" y="0"/>
                  </a:moveTo>
                  <a:cubicBezTo>
                    <a:pt x="0" y="0"/>
                    <a:pt x="0" y="850"/>
                    <a:pt x="552" y="850"/>
                  </a:cubicBezTo>
                  <a:cubicBezTo>
                    <a:pt x="1104" y="850"/>
                    <a:pt x="1104"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0"/>
            <p:cNvSpPr/>
            <p:nvPr/>
          </p:nvSpPr>
          <p:spPr>
            <a:xfrm>
              <a:off x="-4541758" y="-625882"/>
              <a:ext cx="35893" cy="27643"/>
            </a:xfrm>
            <a:custGeom>
              <a:avLst/>
              <a:gdLst/>
              <a:ahLst/>
              <a:cxnLst/>
              <a:rect l="l" t="t" r="r" b="b"/>
              <a:pathLst>
                <a:path w="1105" h="851" extrusionOk="0">
                  <a:moveTo>
                    <a:pt x="553" y="0"/>
                  </a:moveTo>
                  <a:cubicBezTo>
                    <a:pt x="1" y="0"/>
                    <a:pt x="1" y="850"/>
                    <a:pt x="553" y="850"/>
                  </a:cubicBezTo>
                  <a:cubicBezTo>
                    <a:pt x="1105" y="850"/>
                    <a:pt x="1094" y="0"/>
                    <a:pt x="553"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0"/>
            <p:cNvSpPr/>
            <p:nvPr/>
          </p:nvSpPr>
          <p:spPr>
            <a:xfrm>
              <a:off x="-2760020" y="1166825"/>
              <a:ext cx="35893" cy="27253"/>
            </a:xfrm>
            <a:custGeom>
              <a:avLst/>
              <a:gdLst/>
              <a:ahLst/>
              <a:cxnLst/>
              <a:rect l="l" t="t" r="r" b="b"/>
              <a:pathLst>
                <a:path w="1105" h="839" extrusionOk="0">
                  <a:moveTo>
                    <a:pt x="553" y="0"/>
                  </a:moveTo>
                  <a:cubicBezTo>
                    <a:pt x="1" y="0"/>
                    <a:pt x="1" y="839"/>
                    <a:pt x="553" y="839"/>
                  </a:cubicBezTo>
                  <a:cubicBezTo>
                    <a:pt x="1105" y="839"/>
                    <a:pt x="1105" y="0"/>
                    <a:pt x="553"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0"/>
            <p:cNvSpPr/>
            <p:nvPr/>
          </p:nvSpPr>
          <p:spPr>
            <a:xfrm>
              <a:off x="-5903211" y="2831692"/>
              <a:ext cx="35861" cy="27610"/>
            </a:xfrm>
            <a:custGeom>
              <a:avLst/>
              <a:gdLst/>
              <a:ahLst/>
              <a:cxnLst/>
              <a:rect l="l" t="t" r="r" b="b"/>
              <a:pathLst>
                <a:path w="1104" h="850" extrusionOk="0">
                  <a:moveTo>
                    <a:pt x="552" y="0"/>
                  </a:moveTo>
                  <a:cubicBezTo>
                    <a:pt x="0" y="0"/>
                    <a:pt x="0" y="850"/>
                    <a:pt x="552" y="850"/>
                  </a:cubicBezTo>
                  <a:cubicBezTo>
                    <a:pt x="1104" y="850"/>
                    <a:pt x="1093" y="0"/>
                    <a:pt x="552" y="0"/>
                  </a:cubicBezTo>
                  <a:close/>
                </a:path>
              </a:pathLst>
            </a:custGeom>
            <a:gradFill>
              <a:gsLst>
                <a:gs pos="0">
                  <a:schemeClr val="lt2"/>
                </a:gs>
                <a:gs pos="21000">
                  <a:schemeClr val="lt2"/>
                </a:gs>
                <a:gs pos="52000">
                  <a:schemeClr val="lt2"/>
                </a:gs>
                <a:gs pos="79000">
                  <a:schemeClr val="accent2"/>
                </a:gs>
                <a:gs pos="100000">
                  <a:schemeClr val="accent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1" name="Google Shape;261;p10"/>
          <p:cNvSpPr txBox="1">
            <a:spLocks noGrp="1"/>
          </p:cNvSpPr>
          <p:nvPr>
            <p:ph type="title"/>
          </p:nvPr>
        </p:nvSpPr>
        <p:spPr>
          <a:xfrm>
            <a:off x="789425" y="523875"/>
            <a:ext cx="2411100" cy="22290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36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5" name="Rectángulo 4"/>
          <p:cNvSpPr/>
          <p:nvPr userDrawn="1"/>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layfair Display"/>
              <a:buNone/>
              <a:defRPr sz="28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Manjari"/>
              <a:buChar char="●"/>
              <a:defRPr sz="1800">
                <a:solidFill>
                  <a:schemeClr val="dk2"/>
                </a:solidFill>
                <a:latin typeface="Manjari"/>
                <a:ea typeface="Manjari"/>
                <a:cs typeface="Manjari"/>
                <a:sym typeface="Manjari"/>
              </a:defRPr>
            </a:lvl1pPr>
            <a:lvl2pPr marL="914400" lvl="1" indent="-317500">
              <a:lnSpc>
                <a:spcPct val="115000"/>
              </a:lnSpc>
              <a:spcBef>
                <a:spcPts val="0"/>
              </a:spcBef>
              <a:spcAft>
                <a:spcPts val="0"/>
              </a:spcAft>
              <a:buClr>
                <a:schemeClr val="dk2"/>
              </a:buClr>
              <a:buSzPts val="1400"/>
              <a:buFont typeface="Manjari"/>
              <a:buChar char="○"/>
              <a:defRPr>
                <a:solidFill>
                  <a:schemeClr val="dk2"/>
                </a:solidFill>
                <a:latin typeface="Manjari"/>
                <a:ea typeface="Manjari"/>
                <a:cs typeface="Manjari"/>
                <a:sym typeface="Manjari"/>
              </a:defRPr>
            </a:lvl2pPr>
            <a:lvl3pPr marL="1371600" lvl="2" indent="-317500">
              <a:lnSpc>
                <a:spcPct val="115000"/>
              </a:lnSpc>
              <a:spcBef>
                <a:spcPts val="0"/>
              </a:spcBef>
              <a:spcAft>
                <a:spcPts val="0"/>
              </a:spcAft>
              <a:buClr>
                <a:schemeClr val="dk2"/>
              </a:buClr>
              <a:buSzPts val="1400"/>
              <a:buFont typeface="Manjari"/>
              <a:buChar char="■"/>
              <a:defRPr>
                <a:solidFill>
                  <a:schemeClr val="dk2"/>
                </a:solidFill>
                <a:latin typeface="Manjari"/>
                <a:ea typeface="Manjari"/>
                <a:cs typeface="Manjari"/>
                <a:sym typeface="Manjari"/>
              </a:defRPr>
            </a:lvl3pPr>
            <a:lvl4pPr marL="1828800" lvl="3" indent="-317500">
              <a:lnSpc>
                <a:spcPct val="115000"/>
              </a:lnSpc>
              <a:spcBef>
                <a:spcPts val="0"/>
              </a:spcBef>
              <a:spcAft>
                <a:spcPts val="0"/>
              </a:spcAft>
              <a:buClr>
                <a:schemeClr val="dk2"/>
              </a:buClr>
              <a:buSzPts val="1400"/>
              <a:buFont typeface="Manjari"/>
              <a:buChar char="●"/>
              <a:defRPr>
                <a:solidFill>
                  <a:schemeClr val="dk2"/>
                </a:solidFill>
                <a:latin typeface="Manjari"/>
                <a:ea typeface="Manjari"/>
                <a:cs typeface="Manjari"/>
                <a:sym typeface="Manjari"/>
              </a:defRPr>
            </a:lvl4pPr>
            <a:lvl5pPr marL="2286000" lvl="4" indent="-317500">
              <a:lnSpc>
                <a:spcPct val="115000"/>
              </a:lnSpc>
              <a:spcBef>
                <a:spcPts val="0"/>
              </a:spcBef>
              <a:spcAft>
                <a:spcPts val="0"/>
              </a:spcAft>
              <a:buClr>
                <a:schemeClr val="dk2"/>
              </a:buClr>
              <a:buSzPts val="1400"/>
              <a:buFont typeface="Manjari"/>
              <a:buChar char="○"/>
              <a:defRPr>
                <a:solidFill>
                  <a:schemeClr val="dk2"/>
                </a:solidFill>
                <a:latin typeface="Manjari"/>
                <a:ea typeface="Manjari"/>
                <a:cs typeface="Manjari"/>
                <a:sym typeface="Manjari"/>
              </a:defRPr>
            </a:lvl5pPr>
            <a:lvl6pPr marL="2743200" lvl="5" indent="-317500">
              <a:lnSpc>
                <a:spcPct val="115000"/>
              </a:lnSpc>
              <a:spcBef>
                <a:spcPts val="0"/>
              </a:spcBef>
              <a:spcAft>
                <a:spcPts val="0"/>
              </a:spcAft>
              <a:buClr>
                <a:schemeClr val="dk2"/>
              </a:buClr>
              <a:buSzPts val="1400"/>
              <a:buFont typeface="Manjari"/>
              <a:buChar char="■"/>
              <a:defRPr>
                <a:solidFill>
                  <a:schemeClr val="dk2"/>
                </a:solidFill>
                <a:latin typeface="Manjari"/>
                <a:ea typeface="Manjari"/>
                <a:cs typeface="Manjari"/>
                <a:sym typeface="Manjari"/>
              </a:defRPr>
            </a:lvl6pPr>
            <a:lvl7pPr marL="3200400" lvl="6" indent="-317500">
              <a:lnSpc>
                <a:spcPct val="115000"/>
              </a:lnSpc>
              <a:spcBef>
                <a:spcPts val="0"/>
              </a:spcBef>
              <a:spcAft>
                <a:spcPts val="0"/>
              </a:spcAft>
              <a:buClr>
                <a:schemeClr val="dk2"/>
              </a:buClr>
              <a:buSzPts val="1400"/>
              <a:buFont typeface="Manjari"/>
              <a:buChar char="●"/>
              <a:defRPr>
                <a:solidFill>
                  <a:schemeClr val="dk2"/>
                </a:solidFill>
                <a:latin typeface="Manjari"/>
                <a:ea typeface="Manjari"/>
                <a:cs typeface="Manjari"/>
                <a:sym typeface="Manjari"/>
              </a:defRPr>
            </a:lvl7pPr>
            <a:lvl8pPr marL="3657600" lvl="7" indent="-317500">
              <a:lnSpc>
                <a:spcPct val="115000"/>
              </a:lnSpc>
              <a:spcBef>
                <a:spcPts val="0"/>
              </a:spcBef>
              <a:spcAft>
                <a:spcPts val="0"/>
              </a:spcAft>
              <a:buClr>
                <a:schemeClr val="dk2"/>
              </a:buClr>
              <a:buSzPts val="1400"/>
              <a:buFont typeface="Manjari"/>
              <a:buChar char="○"/>
              <a:defRPr>
                <a:solidFill>
                  <a:schemeClr val="dk2"/>
                </a:solidFill>
                <a:latin typeface="Manjari"/>
                <a:ea typeface="Manjari"/>
                <a:cs typeface="Manjari"/>
                <a:sym typeface="Manjari"/>
              </a:defRPr>
            </a:lvl8pPr>
            <a:lvl9pPr marL="4114800" lvl="8" indent="-317500">
              <a:lnSpc>
                <a:spcPct val="115000"/>
              </a:lnSpc>
              <a:spcBef>
                <a:spcPts val="0"/>
              </a:spcBef>
              <a:spcAft>
                <a:spcPts val="0"/>
              </a:spcAft>
              <a:buClr>
                <a:schemeClr val="dk2"/>
              </a:buClr>
              <a:buSzPts val="1400"/>
              <a:buFont typeface="Manjari"/>
              <a:buChar char="■"/>
              <a:defRPr>
                <a:solidFill>
                  <a:schemeClr val="dk2"/>
                </a:solidFill>
                <a:latin typeface="Manjari"/>
                <a:ea typeface="Manjari"/>
                <a:cs typeface="Manjari"/>
                <a:sym typeface="Manjari"/>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7" r:id="rId26"/>
    <p:sldLayoutId id="2147483678" r:id="rId27"/>
    <p:sldLayoutId id="2147483679"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8.xml"/><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hyperlink" Target="https://docs.google.com/spreadsheets/d/1gf9R9CEdT8cYvzZfaJAaeJ3zkYqolsQeSbjWUbg2-FQ/copy#gid=0" TargetMode="External"/><Relationship Id="rId2" Type="http://schemas.openxmlformats.org/officeDocument/2006/relationships/notesSlide" Target="../notesSlides/notesSlide32.xml"/><Relationship Id="rId1" Type="http://schemas.openxmlformats.org/officeDocument/2006/relationships/slideLayout" Target="../slideLayouts/slideLayout15.xml"/><Relationship Id="rId5" Type="http://schemas.openxmlformats.org/officeDocument/2006/relationships/hyperlink" Target="https://slidesgo.com/slidesgo-school/presentation-tips/how-to-modify-a-graph-in-our-templates?utm_source=slidesgo_template&amp;utm_medium=referral-link&amp;utm_campaign=how-to-modify-a-graph-in-our-templates&amp;utm_term=slidesgo-school&amp;utm_content=how-to-modify-a-graph-in-our-templates" TargetMode="Externa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6.xml"/><Relationship Id="rId1" Type="http://schemas.openxmlformats.org/officeDocument/2006/relationships/slideLayout" Target="../slideLayouts/slideLayout21.xml"/><Relationship Id="rId4" Type="http://schemas.openxmlformats.org/officeDocument/2006/relationships/image" Target="../media/image1.e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emf"/><Relationship Id="rId7" Type="http://schemas.openxmlformats.org/officeDocument/2006/relationships/image" Target="../media/image12.emf"/><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11.emf"/><Relationship Id="rId5" Type="http://schemas.openxmlformats.org/officeDocument/2006/relationships/image" Target="../media/image17.emf"/><Relationship Id="rId10" Type="http://schemas.openxmlformats.org/officeDocument/2006/relationships/image" Target="../media/image5.emf"/><Relationship Id="rId4" Type="http://schemas.openxmlformats.org/officeDocument/2006/relationships/image" Target="../media/image20.emf"/><Relationship Id="rId9" Type="http://schemas.openxmlformats.org/officeDocument/2006/relationships/image" Target="../media/image13.emf"/></Relationships>
</file>

<file path=ppt/slides/_rels/slide43.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9.emf"/><Relationship Id="rId7" Type="http://schemas.openxmlformats.org/officeDocument/2006/relationships/image" Target="../media/image23.emf"/><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4.emf"/><Relationship Id="rId9" Type="http://schemas.openxmlformats.org/officeDocument/2006/relationships/image" Target="../media/image25.emf"/></Relationships>
</file>

<file path=ppt/slides/_rels/slide4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27.emf"/></Relationships>
</file>

<file path=ppt/slides/_rels/slide4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image" Target="../media/image30.emf"/><Relationship Id="rId4" Type="http://schemas.openxmlformats.org/officeDocument/2006/relationships/image" Target="../media/image29.em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F5EF"/>
        </a:solidFill>
        <a:effectLst/>
      </p:bgPr>
    </p:bg>
    <p:spTree>
      <p:nvGrpSpPr>
        <p:cNvPr id="1" name="Shape 779"/>
        <p:cNvGrpSpPr/>
        <p:nvPr/>
      </p:nvGrpSpPr>
      <p:grpSpPr>
        <a:xfrm>
          <a:off x="0" y="0"/>
          <a:ext cx="0" cy="0"/>
          <a:chOff x="0" y="0"/>
          <a:chExt cx="0" cy="0"/>
        </a:xfrm>
      </p:grpSpPr>
      <p:sp>
        <p:nvSpPr>
          <p:cNvPr id="7" name="Freeform 5"/>
          <p:cNvSpPr>
            <a:spLocks/>
          </p:cNvSpPr>
          <p:nvPr/>
        </p:nvSpPr>
        <p:spPr bwMode="auto">
          <a:xfrm rot="16200000">
            <a:off x="4508500" y="-505596"/>
            <a:ext cx="4127500" cy="5143500"/>
          </a:xfrm>
          <a:custGeom>
            <a:avLst/>
            <a:gdLst>
              <a:gd name="T0" fmla="*/ 1851 w 1851"/>
              <a:gd name="T1" fmla="*/ 0 h 2160"/>
              <a:gd name="T2" fmla="*/ 1128 w 1851"/>
              <a:gd name="T3" fmla="*/ 1119 h 2160"/>
              <a:gd name="T4" fmla="*/ 0 w 1851"/>
              <a:gd name="T5" fmla="*/ 2160 h 2160"/>
              <a:gd name="T6" fmla="*/ 1851 w 1851"/>
              <a:gd name="T7" fmla="*/ 2160 h 2160"/>
              <a:gd name="T8" fmla="*/ 1851 w 1851"/>
              <a:gd name="T9" fmla="*/ 0 h 2160"/>
            </a:gdLst>
            <a:ahLst/>
            <a:cxnLst>
              <a:cxn ang="0">
                <a:pos x="T0" y="T1"/>
              </a:cxn>
              <a:cxn ang="0">
                <a:pos x="T2" y="T3"/>
              </a:cxn>
              <a:cxn ang="0">
                <a:pos x="T4" y="T5"/>
              </a:cxn>
              <a:cxn ang="0">
                <a:pos x="T6" y="T7"/>
              </a:cxn>
              <a:cxn ang="0">
                <a:pos x="T8" y="T9"/>
              </a:cxn>
            </a:cxnLst>
            <a:rect l="0" t="0" r="r" b="b"/>
            <a:pathLst>
              <a:path w="1851" h="2160">
                <a:moveTo>
                  <a:pt x="1851" y="0"/>
                </a:moveTo>
                <a:cubicBezTo>
                  <a:pt x="1851" y="0"/>
                  <a:pt x="1518" y="432"/>
                  <a:pt x="1128" y="1119"/>
                </a:cubicBezTo>
                <a:cubicBezTo>
                  <a:pt x="738" y="1805"/>
                  <a:pt x="0" y="2160"/>
                  <a:pt x="0" y="2160"/>
                </a:cubicBezTo>
                <a:cubicBezTo>
                  <a:pt x="1851" y="2160"/>
                  <a:pt x="1851" y="2160"/>
                  <a:pt x="1851" y="2160"/>
                </a:cubicBezTo>
                <a:lnTo>
                  <a:pt x="1851" y="0"/>
                </a:lnTo>
                <a:close/>
              </a:path>
            </a:pathLst>
          </a:custGeom>
          <a:solidFill>
            <a:srgbClr val="B6852D"/>
          </a:solidFill>
          <a:ln>
            <a:noFill/>
          </a:ln>
        </p:spPr>
        <p:txBody>
          <a:bodyPr vert="horz" wrap="square" lIns="91440" tIns="45720" rIns="91440" bIns="45720" numCol="1" anchor="t" anchorCtr="0" compatLnSpc="1">
            <a:prstTxWarp prst="textNoShape">
              <a:avLst/>
            </a:prstTxWarp>
          </a:bodyPr>
          <a:lstStyle/>
          <a:p>
            <a:endParaRPr lang="es-AR"/>
          </a:p>
        </p:txBody>
      </p:sp>
      <p:grpSp>
        <p:nvGrpSpPr>
          <p:cNvPr id="786" name="Google Shape;786;p31"/>
          <p:cNvGrpSpPr/>
          <p:nvPr/>
        </p:nvGrpSpPr>
        <p:grpSpPr>
          <a:xfrm>
            <a:off x="-1808969" y="-1219258"/>
            <a:ext cx="8622927" cy="7721769"/>
            <a:chOff x="634950" y="-965050"/>
            <a:chExt cx="7874100" cy="7051200"/>
          </a:xfrm>
        </p:grpSpPr>
        <p:sp>
          <p:nvSpPr>
            <p:cNvPr id="787" name="Google Shape;787;p31"/>
            <p:cNvSpPr/>
            <p:nvPr/>
          </p:nvSpPr>
          <p:spPr>
            <a:xfrm rot="1507170">
              <a:off x="1338489" y="182740"/>
              <a:ext cx="6467023" cy="4755620"/>
            </a:xfrm>
            <a:prstGeom prst="donut">
              <a:avLst>
                <a:gd name="adj" fmla="val 427"/>
              </a:avLst>
            </a:pr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1"/>
            <p:cNvSpPr/>
            <p:nvPr/>
          </p:nvSpPr>
          <p:spPr>
            <a:xfrm rot="-1507170" flipH="1">
              <a:off x="1338489" y="182740"/>
              <a:ext cx="6467023" cy="4755620"/>
            </a:xfrm>
            <a:prstGeom prst="donut">
              <a:avLst>
                <a:gd name="adj" fmla="val 427"/>
              </a:avLst>
            </a:pr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1"/>
            <p:cNvSpPr/>
            <p:nvPr/>
          </p:nvSpPr>
          <p:spPr>
            <a:xfrm rot="5256272">
              <a:off x="1338474" y="335180"/>
              <a:ext cx="6467051" cy="4755561"/>
            </a:xfrm>
            <a:prstGeom prst="donut">
              <a:avLst>
                <a:gd name="adj" fmla="val 427"/>
              </a:avLst>
            </a:pr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Imagen 1"/>
          <p:cNvPicPr>
            <a:picLocks noChangeAspect="1"/>
          </p:cNvPicPr>
          <p:nvPr/>
        </p:nvPicPr>
        <p:blipFill>
          <a:blip r:embed="rId3"/>
          <a:stretch>
            <a:fillRect/>
          </a:stretch>
        </p:blipFill>
        <p:spPr>
          <a:xfrm flipH="1">
            <a:off x="4557187" y="953868"/>
            <a:ext cx="4671379" cy="4256409"/>
          </a:xfrm>
          <a:prstGeom prst="rect">
            <a:avLst/>
          </a:prstGeom>
        </p:spPr>
      </p:pic>
      <p:sp>
        <p:nvSpPr>
          <p:cNvPr id="20" name="Google Shape;780;p31"/>
          <p:cNvSpPr txBox="1">
            <a:spLocks/>
          </p:cNvSpPr>
          <p:nvPr/>
        </p:nvSpPr>
        <p:spPr>
          <a:xfrm>
            <a:off x="5202185" y="2175981"/>
            <a:ext cx="842280" cy="395769"/>
          </a:xfrm>
          <a:prstGeom prst="rect">
            <a:avLst/>
          </a:prstGeom>
          <a:solidFill>
            <a:schemeClr val="accent6"/>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5200"/>
              <a:buFont typeface="Playfair Display"/>
              <a:buNone/>
              <a:defRPr sz="6500" b="1" i="0" u="none" strike="noStrike" cap="none">
                <a:solidFill>
                  <a:schemeClr val="dk1"/>
                </a:solidFill>
                <a:latin typeface="Playfair Display"/>
                <a:ea typeface="Playfair Display"/>
                <a:cs typeface="Playfair Display"/>
                <a:sym typeface="Playfair Display"/>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r>
              <a:rPr lang="es-PE" sz="2400" dirty="0" smtClean="0"/>
              <a:t>50</a:t>
            </a:r>
            <a:endParaRPr lang="es-PE" sz="2400" dirty="0">
              <a:solidFill>
                <a:schemeClr val="dk2"/>
              </a:solidFill>
            </a:endParaRPr>
          </a:p>
        </p:txBody>
      </p:sp>
      <p:sp>
        <p:nvSpPr>
          <p:cNvPr id="8" name="Rectángulo 7"/>
          <p:cNvSpPr/>
          <p:nvPr/>
        </p:nvSpPr>
        <p:spPr>
          <a:xfrm>
            <a:off x="0" y="4732168"/>
            <a:ext cx="4726745" cy="411331"/>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80" name="Google Shape;780;p31"/>
          <p:cNvSpPr txBox="1">
            <a:spLocks noGrp="1"/>
          </p:cNvSpPr>
          <p:nvPr>
            <p:ph type="ctrTitle"/>
          </p:nvPr>
        </p:nvSpPr>
        <p:spPr>
          <a:xfrm>
            <a:off x="-355084" y="666533"/>
            <a:ext cx="5824800" cy="3024900"/>
          </a:xfrm>
          <a:prstGeom prst="rect">
            <a:avLst/>
          </a:prstGeom>
        </p:spPr>
        <p:txBody>
          <a:bodyPr spcFirstLastPara="1" wrap="square" lIns="91425" tIns="91425" rIns="91425" bIns="91425" anchor="b" anchorCtr="0">
            <a:noAutofit/>
          </a:bodyPr>
          <a:lstStyle/>
          <a:p>
            <a:pPr lvl="0"/>
            <a:r>
              <a:rPr lang="es-PE" dirty="0"/>
              <a:t>GOLDEN </a:t>
            </a:r>
            <a:r>
              <a:rPr lang="es-PE" dirty="0" smtClean="0"/>
              <a:t>WEDDING</a:t>
            </a:r>
            <a:br>
              <a:rPr lang="es-PE" dirty="0" smtClean="0"/>
            </a:br>
            <a:r>
              <a:rPr lang="en" sz="4000" dirty="0" smtClean="0">
                <a:solidFill>
                  <a:schemeClr val="dk2"/>
                </a:solidFill>
              </a:rPr>
              <a:t>Free Template</a:t>
            </a:r>
            <a:endParaRPr dirty="0">
              <a:solidFill>
                <a:schemeClr val="dk2"/>
              </a:solidFill>
            </a:endParaRPr>
          </a:p>
        </p:txBody>
      </p:sp>
      <p:sp>
        <p:nvSpPr>
          <p:cNvPr id="781" name="Google Shape;781;p31"/>
          <p:cNvSpPr txBox="1">
            <a:spLocks noGrp="1"/>
          </p:cNvSpPr>
          <p:nvPr>
            <p:ph type="subTitle" idx="1"/>
          </p:nvPr>
        </p:nvSpPr>
        <p:spPr>
          <a:xfrm>
            <a:off x="942391" y="3702108"/>
            <a:ext cx="3243600" cy="63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Here is where your presentation begins</a:t>
            </a:r>
            <a:endParaRPr/>
          </a:p>
        </p:txBody>
      </p:sp>
      <p:sp>
        <p:nvSpPr>
          <p:cNvPr id="782" name="Google Shape;782;p31"/>
          <p:cNvSpPr/>
          <p:nvPr/>
        </p:nvSpPr>
        <p:spPr>
          <a:xfrm>
            <a:off x="424523" y="4358665"/>
            <a:ext cx="234389" cy="303243"/>
          </a:xfrm>
          <a:custGeom>
            <a:avLst/>
            <a:gdLst/>
            <a:ahLst/>
            <a:cxnLst/>
            <a:rect l="l" t="t" r="r" b="b"/>
            <a:pathLst>
              <a:path w="5222" h="6756" extrusionOk="0">
                <a:moveTo>
                  <a:pt x="2617" y="1"/>
                </a:moveTo>
                <a:lnTo>
                  <a:pt x="2617" y="1"/>
                </a:lnTo>
                <a:cubicBezTo>
                  <a:pt x="2617" y="1866"/>
                  <a:pt x="1447" y="3378"/>
                  <a:pt x="1" y="3378"/>
                </a:cubicBezTo>
                <a:lnTo>
                  <a:pt x="1" y="3378"/>
                </a:lnTo>
                <a:cubicBezTo>
                  <a:pt x="1447" y="3378"/>
                  <a:pt x="2617" y="4891"/>
                  <a:pt x="2617" y="6756"/>
                </a:cubicBezTo>
                <a:lnTo>
                  <a:pt x="2617" y="6756"/>
                </a:lnTo>
                <a:cubicBezTo>
                  <a:pt x="2617" y="4891"/>
                  <a:pt x="3787" y="3378"/>
                  <a:pt x="5222" y="3378"/>
                </a:cubicBezTo>
                <a:lnTo>
                  <a:pt x="5222" y="3378"/>
                </a:lnTo>
                <a:cubicBezTo>
                  <a:pt x="3776" y="3378"/>
                  <a:pt x="2617" y="1866"/>
                  <a:pt x="2617" y="1"/>
                </a:cubicBezTo>
                <a:close/>
              </a:path>
            </a:pathLst>
          </a:custGeom>
          <a:gradFill>
            <a:gsLst>
              <a:gs pos="0">
                <a:srgbClr val="B88532"/>
              </a:gs>
              <a:gs pos="9000">
                <a:srgbClr val="C99F4A"/>
              </a:gs>
              <a:gs pos="25000">
                <a:srgbClr val="FCEB8F"/>
              </a:gs>
              <a:gs pos="49000">
                <a:srgbClr val="C29934"/>
              </a:gs>
              <a:gs pos="72000">
                <a:srgbClr val="FCEB8F"/>
              </a:gs>
              <a:gs pos="86000">
                <a:srgbClr val="DAB861"/>
              </a:gs>
              <a:gs pos="100000">
                <a:srgbClr val="B8853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1"/>
          <p:cNvSpPr/>
          <p:nvPr/>
        </p:nvSpPr>
        <p:spPr>
          <a:xfrm>
            <a:off x="713217" y="666533"/>
            <a:ext cx="441744" cy="569430"/>
          </a:xfrm>
          <a:custGeom>
            <a:avLst/>
            <a:gdLst/>
            <a:ahLst/>
            <a:cxnLst/>
            <a:rect l="l" t="t" r="r" b="b"/>
            <a:pathLst>
              <a:path w="5233" h="6745" extrusionOk="0">
                <a:moveTo>
                  <a:pt x="2617" y="0"/>
                </a:moveTo>
                <a:lnTo>
                  <a:pt x="2617" y="0"/>
                </a:lnTo>
                <a:cubicBezTo>
                  <a:pt x="2617" y="1866"/>
                  <a:pt x="1447" y="3367"/>
                  <a:pt x="1" y="3367"/>
                </a:cubicBezTo>
                <a:lnTo>
                  <a:pt x="1" y="3367"/>
                </a:lnTo>
                <a:cubicBezTo>
                  <a:pt x="1447" y="3367"/>
                  <a:pt x="2617" y="4879"/>
                  <a:pt x="2617" y="6744"/>
                </a:cubicBezTo>
                <a:lnTo>
                  <a:pt x="2617" y="6744"/>
                </a:lnTo>
                <a:cubicBezTo>
                  <a:pt x="2617" y="4879"/>
                  <a:pt x="3787" y="3367"/>
                  <a:pt x="5233" y="3367"/>
                </a:cubicBezTo>
                <a:lnTo>
                  <a:pt x="5233" y="3367"/>
                </a:lnTo>
                <a:cubicBezTo>
                  <a:pt x="3787" y="3367"/>
                  <a:pt x="2617" y="1866"/>
                  <a:pt x="2617" y="0"/>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1"/>
          <p:cNvSpPr/>
          <p:nvPr/>
        </p:nvSpPr>
        <p:spPr>
          <a:xfrm>
            <a:off x="922973" y="3843829"/>
            <a:ext cx="463975" cy="600287"/>
          </a:xfrm>
          <a:custGeom>
            <a:avLst/>
            <a:gdLst/>
            <a:ahLst/>
            <a:cxnLst/>
            <a:rect l="l" t="t" r="r" b="b"/>
            <a:pathLst>
              <a:path w="5222" h="6756" extrusionOk="0">
                <a:moveTo>
                  <a:pt x="2605" y="1"/>
                </a:moveTo>
                <a:lnTo>
                  <a:pt x="2605" y="1"/>
                </a:lnTo>
                <a:cubicBezTo>
                  <a:pt x="2605" y="1866"/>
                  <a:pt x="1435" y="3378"/>
                  <a:pt x="1" y="3378"/>
                </a:cubicBezTo>
                <a:lnTo>
                  <a:pt x="1" y="3378"/>
                </a:lnTo>
                <a:cubicBezTo>
                  <a:pt x="1447" y="3378"/>
                  <a:pt x="2605" y="4890"/>
                  <a:pt x="2605" y="6755"/>
                </a:cubicBezTo>
                <a:lnTo>
                  <a:pt x="2605" y="6755"/>
                </a:lnTo>
                <a:cubicBezTo>
                  <a:pt x="2605" y="4890"/>
                  <a:pt x="3775" y="3378"/>
                  <a:pt x="5221" y="3378"/>
                </a:cubicBezTo>
                <a:lnTo>
                  <a:pt x="5221" y="3378"/>
                </a:lnTo>
                <a:cubicBezTo>
                  <a:pt x="3786" y="3378"/>
                  <a:pt x="2605" y="1866"/>
                  <a:pt x="2605" y="1"/>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1"/>
          <p:cNvSpPr/>
          <p:nvPr/>
        </p:nvSpPr>
        <p:spPr>
          <a:xfrm>
            <a:off x="8662898" y="1329715"/>
            <a:ext cx="234389" cy="303243"/>
          </a:xfrm>
          <a:custGeom>
            <a:avLst/>
            <a:gdLst/>
            <a:ahLst/>
            <a:cxnLst/>
            <a:rect l="l" t="t" r="r" b="b"/>
            <a:pathLst>
              <a:path w="5222" h="6756" extrusionOk="0">
                <a:moveTo>
                  <a:pt x="2617" y="1"/>
                </a:moveTo>
                <a:lnTo>
                  <a:pt x="2617" y="1"/>
                </a:lnTo>
                <a:cubicBezTo>
                  <a:pt x="2617" y="1866"/>
                  <a:pt x="1447" y="3378"/>
                  <a:pt x="1" y="3378"/>
                </a:cubicBezTo>
                <a:lnTo>
                  <a:pt x="1" y="3378"/>
                </a:lnTo>
                <a:cubicBezTo>
                  <a:pt x="1447" y="3378"/>
                  <a:pt x="2617" y="4891"/>
                  <a:pt x="2617" y="6756"/>
                </a:cubicBezTo>
                <a:lnTo>
                  <a:pt x="2617" y="6756"/>
                </a:lnTo>
                <a:cubicBezTo>
                  <a:pt x="2617" y="4891"/>
                  <a:pt x="3787" y="3378"/>
                  <a:pt x="5222" y="3378"/>
                </a:cubicBezTo>
                <a:lnTo>
                  <a:pt x="5222" y="3378"/>
                </a:lnTo>
                <a:cubicBezTo>
                  <a:pt x="3776" y="3378"/>
                  <a:pt x="2617" y="1866"/>
                  <a:pt x="2617" y="1"/>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1"/>
          <p:cNvSpPr/>
          <p:nvPr/>
        </p:nvSpPr>
        <p:spPr>
          <a:xfrm>
            <a:off x="4342297" y="1063528"/>
            <a:ext cx="441744" cy="569430"/>
          </a:xfrm>
          <a:custGeom>
            <a:avLst/>
            <a:gdLst/>
            <a:ahLst/>
            <a:cxnLst/>
            <a:rect l="l" t="t" r="r" b="b"/>
            <a:pathLst>
              <a:path w="5233" h="6745" extrusionOk="0">
                <a:moveTo>
                  <a:pt x="2617" y="0"/>
                </a:moveTo>
                <a:lnTo>
                  <a:pt x="2617" y="0"/>
                </a:lnTo>
                <a:cubicBezTo>
                  <a:pt x="2617" y="1866"/>
                  <a:pt x="1447" y="3367"/>
                  <a:pt x="1" y="3367"/>
                </a:cubicBezTo>
                <a:lnTo>
                  <a:pt x="1" y="3367"/>
                </a:lnTo>
                <a:cubicBezTo>
                  <a:pt x="1447" y="3367"/>
                  <a:pt x="2617" y="4879"/>
                  <a:pt x="2617" y="6744"/>
                </a:cubicBezTo>
                <a:lnTo>
                  <a:pt x="2617" y="6744"/>
                </a:lnTo>
                <a:cubicBezTo>
                  <a:pt x="2617" y="4879"/>
                  <a:pt x="3787" y="3367"/>
                  <a:pt x="5233" y="3367"/>
                </a:cubicBezTo>
                <a:lnTo>
                  <a:pt x="5233" y="3367"/>
                </a:lnTo>
                <a:cubicBezTo>
                  <a:pt x="3787" y="3367"/>
                  <a:pt x="2617" y="1866"/>
                  <a:pt x="2617" y="0"/>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1"/>
          <p:cNvSpPr/>
          <p:nvPr/>
        </p:nvSpPr>
        <p:spPr>
          <a:xfrm>
            <a:off x="7407077" y="596656"/>
            <a:ext cx="463975" cy="600287"/>
          </a:xfrm>
          <a:custGeom>
            <a:avLst/>
            <a:gdLst/>
            <a:ahLst/>
            <a:cxnLst/>
            <a:rect l="l" t="t" r="r" b="b"/>
            <a:pathLst>
              <a:path w="5222" h="6756" extrusionOk="0">
                <a:moveTo>
                  <a:pt x="2606" y="1"/>
                </a:moveTo>
                <a:lnTo>
                  <a:pt x="2606" y="1"/>
                </a:lnTo>
                <a:cubicBezTo>
                  <a:pt x="2606" y="1866"/>
                  <a:pt x="1436" y="3378"/>
                  <a:pt x="1" y="3378"/>
                </a:cubicBezTo>
                <a:lnTo>
                  <a:pt x="1" y="3378"/>
                </a:lnTo>
                <a:cubicBezTo>
                  <a:pt x="1447" y="3378"/>
                  <a:pt x="2606" y="4890"/>
                  <a:pt x="2606" y="6756"/>
                </a:cubicBezTo>
                <a:lnTo>
                  <a:pt x="2606" y="6756"/>
                </a:lnTo>
                <a:cubicBezTo>
                  <a:pt x="2606" y="4890"/>
                  <a:pt x="3776" y="3378"/>
                  <a:pt x="5222" y="3378"/>
                </a:cubicBezTo>
                <a:lnTo>
                  <a:pt x="5222" y="3378"/>
                </a:lnTo>
                <a:cubicBezTo>
                  <a:pt x="3776" y="3378"/>
                  <a:pt x="2606" y="1866"/>
                  <a:pt x="2606" y="1"/>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cxnSp>
        <p:nvCxnSpPr>
          <p:cNvPr id="847" name="Google Shape;847;p35"/>
          <p:cNvCxnSpPr/>
          <p:nvPr/>
        </p:nvCxnSpPr>
        <p:spPr>
          <a:xfrm>
            <a:off x="1963175" y="2189675"/>
            <a:ext cx="7223700" cy="0"/>
          </a:xfrm>
          <a:prstGeom prst="straightConnector1">
            <a:avLst/>
          </a:prstGeom>
          <a:noFill/>
          <a:ln w="19050" cap="flat" cmpd="sng">
            <a:solidFill>
              <a:schemeClr val="lt2"/>
            </a:solidFill>
            <a:prstDash val="solid"/>
            <a:round/>
            <a:headEnd type="none" w="med" len="med"/>
            <a:tailEnd type="none" w="med" len="med"/>
          </a:ln>
        </p:spPr>
      </p:cxnSp>
      <p:cxnSp>
        <p:nvCxnSpPr>
          <p:cNvPr id="848" name="Google Shape;848;p35"/>
          <p:cNvCxnSpPr>
            <a:stCxn id="849" idx="2"/>
            <a:endCxn id="850" idx="0"/>
          </p:cNvCxnSpPr>
          <p:nvPr/>
        </p:nvCxnSpPr>
        <p:spPr>
          <a:xfrm flipH="1">
            <a:off x="4571888" y="2348243"/>
            <a:ext cx="5400" cy="838500"/>
          </a:xfrm>
          <a:prstGeom prst="straightConnector1">
            <a:avLst/>
          </a:prstGeom>
          <a:noFill/>
          <a:ln w="19050" cap="flat" cmpd="sng">
            <a:solidFill>
              <a:schemeClr val="lt2"/>
            </a:solidFill>
            <a:prstDash val="solid"/>
            <a:round/>
            <a:headEnd type="none" w="med" len="med"/>
            <a:tailEnd type="none" w="med" len="med"/>
          </a:ln>
        </p:spPr>
      </p:cxnSp>
      <p:cxnSp>
        <p:nvCxnSpPr>
          <p:cNvPr id="851" name="Google Shape;851;p35"/>
          <p:cNvCxnSpPr>
            <a:endCxn id="852" idx="0"/>
          </p:cNvCxnSpPr>
          <p:nvPr/>
        </p:nvCxnSpPr>
        <p:spPr>
          <a:xfrm flipH="1">
            <a:off x="7358925" y="2424443"/>
            <a:ext cx="5400" cy="762300"/>
          </a:xfrm>
          <a:prstGeom prst="straightConnector1">
            <a:avLst/>
          </a:prstGeom>
          <a:noFill/>
          <a:ln w="19050" cap="flat" cmpd="sng">
            <a:solidFill>
              <a:schemeClr val="lt2"/>
            </a:solidFill>
            <a:prstDash val="solid"/>
            <a:round/>
            <a:headEnd type="none" w="med" len="med"/>
            <a:tailEnd type="none" w="med" len="med"/>
          </a:ln>
        </p:spPr>
      </p:cxnSp>
      <p:sp>
        <p:nvSpPr>
          <p:cNvPr id="853" name="Google Shape;853;p35"/>
          <p:cNvSpPr/>
          <p:nvPr/>
        </p:nvSpPr>
        <p:spPr>
          <a:xfrm>
            <a:off x="6882931" y="1573317"/>
            <a:ext cx="958529" cy="1235650"/>
          </a:xfrm>
          <a:custGeom>
            <a:avLst/>
            <a:gdLst/>
            <a:ahLst/>
            <a:cxnLst/>
            <a:rect l="l" t="t" r="r" b="b"/>
            <a:pathLst>
              <a:path w="5233" h="6745" extrusionOk="0">
                <a:moveTo>
                  <a:pt x="2617" y="0"/>
                </a:moveTo>
                <a:lnTo>
                  <a:pt x="2617" y="0"/>
                </a:lnTo>
                <a:cubicBezTo>
                  <a:pt x="2617" y="1866"/>
                  <a:pt x="1447" y="3367"/>
                  <a:pt x="1" y="3367"/>
                </a:cubicBezTo>
                <a:lnTo>
                  <a:pt x="1" y="3367"/>
                </a:lnTo>
                <a:cubicBezTo>
                  <a:pt x="1447" y="3367"/>
                  <a:pt x="2617" y="4879"/>
                  <a:pt x="2617" y="6744"/>
                </a:cubicBezTo>
                <a:lnTo>
                  <a:pt x="2617" y="6744"/>
                </a:lnTo>
                <a:cubicBezTo>
                  <a:pt x="2617" y="4879"/>
                  <a:pt x="3787" y="3367"/>
                  <a:pt x="5233" y="3367"/>
                </a:cubicBezTo>
                <a:lnTo>
                  <a:pt x="5233" y="3367"/>
                </a:lnTo>
                <a:cubicBezTo>
                  <a:pt x="3787" y="3367"/>
                  <a:pt x="2617" y="1866"/>
                  <a:pt x="2617" y="0"/>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5"/>
          <p:cNvSpPr/>
          <p:nvPr/>
        </p:nvSpPr>
        <p:spPr>
          <a:xfrm>
            <a:off x="4095678" y="1573317"/>
            <a:ext cx="958529" cy="1235650"/>
          </a:xfrm>
          <a:custGeom>
            <a:avLst/>
            <a:gdLst/>
            <a:ahLst/>
            <a:cxnLst/>
            <a:rect l="l" t="t" r="r" b="b"/>
            <a:pathLst>
              <a:path w="5233" h="6745" extrusionOk="0">
                <a:moveTo>
                  <a:pt x="2617" y="0"/>
                </a:moveTo>
                <a:lnTo>
                  <a:pt x="2617" y="0"/>
                </a:lnTo>
                <a:cubicBezTo>
                  <a:pt x="2617" y="1866"/>
                  <a:pt x="1447" y="3367"/>
                  <a:pt x="1" y="3367"/>
                </a:cubicBezTo>
                <a:lnTo>
                  <a:pt x="1" y="3367"/>
                </a:lnTo>
                <a:cubicBezTo>
                  <a:pt x="1447" y="3367"/>
                  <a:pt x="2617" y="4879"/>
                  <a:pt x="2617" y="6744"/>
                </a:cubicBezTo>
                <a:lnTo>
                  <a:pt x="2617" y="6744"/>
                </a:lnTo>
                <a:cubicBezTo>
                  <a:pt x="2617" y="4879"/>
                  <a:pt x="3787" y="3367"/>
                  <a:pt x="5233" y="3367"/>
                </a:cubicBezTo>
                <a:lnTo>
                  <a:pt x="5233" y="3367"/>
                </a:lnTo>
                <a:cubicBezTo>
                  <a:pt x="3787" y="3367"/>
                  <a:pt x="2617" y="1866"/>
                  <a:pt x="2617" y="0"/>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55" name="Google Shape;855;p35"/>
          <p:cNvCxnSpPr>
            <a:stCxn id="856" idx="2"/>
            <a:endCxn id="857" idx="0"/>
          </p:cNvCxnSpPr>
          <p:nvPr/>
        </p:nvCxnSpPr>
        <p:spPr>
          <a:xfrm flipH="1">
            <a:off x="1784975" y="2348243"/>
            <a:ext cx="5400" cy="838500"/>
          </a:xfrm>
          <a:prstGeom prst="straightConnector1">
            <a:avLst/>
          </a:prstGeom>
          <a:noFill/>
          <a:ln w="19050" cap="flat" cmpd="sng">
            <a:solidFill>
              <a:schemeClr val="lt2"/>
            </a:solidFill>
            <a:prstDash val="solid"/>
            <a:round/>
            <a:headEnd type="none" w="med" len="med"/>
            <a:tailEnd type="none" w="med" len="med"/>
          </a:ln>
        </p:spPr>
      </p:cxnSp>
      <p:sp>
        <p:nvSpPr>
          <p:cNvPr id="858" name="Google Shape;858;p35"/>
          <p:cNvSpPr/>
          <p:nvPr/>
        </p:nvSpPr>
        <p:spPr>
          <a:xfrm>
            <a:off x="1307234" y="1573317"/>
            <a:ext cx="958529" cy="1235650"/>
          </a:xfrm>
          <a:custGeom>
            <a:avLst/>
            <a:gdLst/>
            <a:ahLst/>
            <a:cxnLst/>
            <a:rect l="l" t="t" r="r" b="b"/>
            <a:pathLst>
              <a:path w="5233" h="6745" extrusionOk="0">
                <a:moveTo>
                  <a:pt x="2617" y="0"/>
                </a:moveTo>
                <a:lnTo>
                  <a:pt x="2617" y="0"/>
                </a:lnTo>
                <a:cubicBezTo>
                  <a:pt x="2617" y="1866"/>
                  <a:pt x="1447" y="3367"/>
                  <a:pt x="1" y="3367"/>
                </a:cubicBezTo>
                <a:lnTo>
                  <a:pt x="1" y="3367"/>
                </a:lnTo>
                <a:cubicBezTo>
                  <a:pt x="1447" y="3367"/>
                  <a:pt x="2617" y="4879"/>
                  <a:pt x="2617" y="6744"/>
                </a:cubicBezTo>
                <a:lnTo>
                  <a:pt x="2617" y="6744"/>
                </a:lnTo>
                <a:cubicBezTo>
                  <a:pt x="2617" y="4879"/>
                  <a:pt x="3787" y="3367"/>
                  <a:pt x="5233" y="3367"/>
                </a:cubicBezTo>
                <a:lnTo>
                  <a:pt x="5233" y="3367"/>
                </a:lnTo>
                <a:cubicBezTo>
                  <a:pt x="3787" y="3367"/>
                  <a:pt x="2617" y="1866"/>
                  <a:pt x="2617" y="0"/>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5"/>
          <p:cNvSpPr txBox="1">
            <a:spLocks noGrp="1"/>
          </p:cNvSpPr>
          <p:nvPr>
            <p:ph type="title"/>
          </p:nvPr>
        </p:nvSpPr>
        <p:spPr>
          <a:xfrm>
            <a:off x="713225" y="368825"/>
            <a:ext cx="7717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Our evolution</a:t>
            </a:r>
            <a:endParaRPr/>
          </a:p>
        </p:txBody>
      </p:sp>
      <p:sp>
        <p:nvSpPr>
          <p:cNvPr id="857" name="Google Shape;857;p35"/>
          <p:cNvSpPr txBox="1"/>
          <p:nvPr/>
        </p:nvSpPr>
        <p:spPr>
          <a:xfrm>
            <a:off x="718875" y="3186725"/>
            <a:ext cx="2132400" cy="337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b="1">
                <a:solidFill>
                  <a:schemeClr val="accent3"/>
                </a:solidFill>
                <a:latin typeface="Playfair Display"/>
                <a:ea typeface="Playfair Display"/>
                <a:cs typeface="Playfair Display"/>
                <a:sym typeface="Playfair Display"/>
              </a:rPr>
              <a:t>2008</a:t>
            </a:r>
            <a:endParaRPr sz="2600" b="1">
              <a:solidFill>
                <a:schemeClr val="accent3"/>
              </a:solidFill>
              <a:latin typeface="Playfair Display"/>
              <a:ea typeface="Playfair Display"/>
              <a:cs typeface="Playfair Display"/>
              <a:sym typeface="Playfair Display"/>
            </a:endParaRPr>
          </a:p>
        </p:txBody>
      </p:sp>
      <p:sp>
        <p:nvSpPr>
          <p:cNvPr id="860" name="Google Shape;860;p35"/>
          <p:cNvSpPr txBox="1"/>
          <p:nvPr/>
        </p:nvSpPr>
        <p:spPr>
          <a:xfrm>
            <a:off x="718875" y="3562350"/>
            <a:ext cx="2132400" cy="885900"/>
          </a:xfrm>
          <a:prstGeom prst="rect">
            <a:avLst/>
          </a:prstGeom>
          <a:noFill/>
          <a:ln>
            <a:noFill/>
          </a:ln>
        </p:spPr>
        <p:txBody>
          <a:bodyPr spcFirstLastPara="1" wrap="square" lIns="91425" tIns="90000" rIns="91425" bIns="91425" anchor="ctr" anchorCtr="0">
            <a:noAutofit/>
          </a:bodyPr>
          <a:lstStyle/>
          <a:p>
            <a:pPr marL="0" lvl="0" indent="0" algn="ctr" rtl="0">
              <a:spcBef>
                <a:spcPts val="0"/>
              </a:spcBef>
              <a:spcAft>
                <a:spcPts val="0"/>
              </a:spcAft>
              <a:buNone/>
            </a:pPr>
            <a:r>
              <a:rPr lang="en" sz="1500">
                <a:solidFill>
                  <a:schemeClr val="dk2"/>
                </a:solidFill>
                <a:latin typeface="Manjari"/>
                <a:ea typeface="Manjari"/>
                <a:cs typeface="Manjari"/>
                <a:sym typeface="Manjari"/>
              </a:rPr>
              <a:t>Jupiter is a gas giant and the biggest planet in the Solar System</a:t>
            </a:r>
            <a:endParaRPr sz="1500">
              <a:solidFill>
                <a:schemeClr val="dk2"/>
              </a:solidFill>
              <a:latin typeface="Manjari"/>
              <a:ea typeface="Manjari"/>
              <a:cs typeface="Manjari"/>
              <a:sym typeface="Manjari"/>
            </a:endParaRPr>
          </a:p>
        </p:txBody>
      </p:sp>
      <p:sp>
        <p:nvSpPr>
          <p:cNvPr id="850" name="Google Shape;850;p35"/>
          <p:cNvSpPr txBox="1"/>
          <p:nvPr/>
        </p:nvSpPr>
        <p:spPr>
          <a:xfrm>
            <a:off x="3505800" y="3186743"/>
            <a:ext cx="2132400" cy="337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b="1">
                <a:solidFill>
                  <a:schemeClr val="accent3"/>
                </a:solidFill>
                <a:latin typeface="Playfair Display"/>
                <a:ea typeface="Playfair Display"/>
                <a:cs typeface="Playfair Display"/>
                <a:sym typeface="Playfair Display"/>
              </a:rPr>
              <a:t>2011</a:t>
            </a:r>
            <a:endParaRPr sz="2600" b="1">
              <a:solidFill>
                <a:schemeClr val="accent3"/>
              </a:solidFill>
              <a:latin typeface="Playfair Display"/>
              <a:ea typeface="Playfair Display"/>
              <a:cs typeface="Playfair Display"/>
              <a:sym typeface="Playfair Display"/>
            </a:endParaRPr>
          </a:p>
        </p:txBody>
      </p:sp>
      <p:sp>
        <p:nvSpPr>
          <p:cNvPr id="861" name="Google Shape;861;p35"/>
          <p:cNvSpPr txBox="1"/>
          <p:nvPr/>
        </p:nvSpPr>
        <p:spPr>
          <a:xfrm>
            <a:off x="3505800" y="3562350"/>
            <a:ext cx="2132400" cy="885900"/>
          </a:xfrm>
          <a:prstGeom prst="rect">
            <a:avLst/>
          </a:prstGeom>
          <a:noFill/>
          <a:ln>
            <a:noFill/>
          </a:ln>
        </p:spPr>
        <p:txBody>
          <a:bodyPr spcFirstLastPara="1" wrap="square" lIns="91425" tIns="90000" rIns="91425" bIns="91425" anchor="ctr" anchorCtr="0">
            <a:noAutofit/>
          </a:bodyPr>
          <a:lstStyle/>
          <a:p>
            <a:pPr marL="0" lvl="0" indent="0" algn="ctr" rtl="0">
              <a:spcBef>
                <a:spcPts val="0"/>
              </a:spcBef>
              <a:spcAft>
                <a:spcPts val="0"/>
              </a:spcAft>
              <a:buNone/>
            </a:pPr>
            <a:r>
              <a:rPr lang="en" sz="1500">
                <a:solidFill>
                  <a:schemeClr val="dk2"/>
                </a:solidFill>
                <a:latin typeface="Manjari"/>
                <a:ea typeface="Manjari"/>
                <a:cs typeface="Manjari"/>
                <a:sym typeface="Manjari"/>
              </a:rPr>
              <a:t>Venus has a beautiful name, but also very high temperatures</a:t>
            </a:r>
            <a:endParaRPr sz="1500">
              <a:solidFill>
                <a:schemeClr val="dk2"/>
              </a:solidFill>
              <a:latin typeface="Manjari"/>
              <a:ea typeface="Manjari"/>
              <a:cs typeface="Manjari"/>
              <a:sym typeface="Manjari"/>
            </a:endParaRPr>
          </a:p>
        </p:txBody>
      </p:sp>
      <p:sp>
        <p:nvSpPr>
          <p:cNvPr id="852" name="Google Shape;852;p35"/>
          <p:cNvSpPr txBox="1"/>
          <p:nvPr/>
        </p:nvSpPr>
        <p:spPr>
          <a:xfrm>
            <a:off x="6292725" y="3186743"/>
            <a:ext cx="2132400" cy="337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b="1">
                <a:solidFill>
                  <a:schemeClr val="accent3"/>
                </a:solidFill>
                <a:latin typeface="Playfair Display"/>
                <a:ea typeface="Playfair Display"/>
                <a:cs typeface="Playfair Display"/>
                <a:sym typeface="Playfair Display"/>
              </a:rPr>
              <a:t>2015</a:t>
            </a:r>
            <a:endParaRPr sz="2600" b="1">
              <a:solidFill>
                <a:schemeClr val="accent3"/>
              </a:solidFill>
              <a:latin typeface="Playfair Display"/>
              <a:ea typeface="Playfair Display"/>
              <a:cs typeface="Playfair Display"/>
              <a:sym typeface="Playfair Display"/>
            </a:endParaRPr>
          </a:p>
        </p:txBody>
      </p:sp>
      <p:sp>
        <p:nvSpPr>
          <p:cNvPr id="862" name="Google Shape;862;p35"/>
          <p:cNvSpPr txBox="1"/>
          <p:nvPr/>
        </p:nvSpPr>
        <p:spPr>
          <a:xfrm>
            <a:off x="6292725" y="3562350"/>
            <a:ext cx="2132400" cy="885900"/>
          </a:xfrm>
          <a:prstGeom prst="rect">
            <a:avLst/>
          </a:prstGeom>
          <a:noFill/>
          <a:ln>
            <a:noFill/>
          </a:ln>
        </p:spPr>
        <p:txBody>
          <a:bodyPr spcFirstLastPara="1" wrap="square" lIns="91425" tIns="90000" rIns="91425" bIns="91425" anchor="ctr" anchorCtr="0">
            <a:noAutofit/>
          </a:bodyPr>
          <a:lstStyle/>
          <a:p>
            <a:pPr marL="0" lvl="0" indent="0" algn="ctr" rtl="0">
              <a:spcBef>
                <a:spcPts val="0"/>
              </a:spcBef>
              <a:spcAft>
                <a:spcPts val="0"/>
              </a:spcAft>
              <a:buNone/>
            </a:pPr>
            <a:r>
              <a:rPr lang="en" sz="1500">
                <a:solidFill>
                  <a:schemeClr val="dk2"/>
                </a:solidFill>
                <a:latin typeface="Manjari"/>
                <a:ea typeface="Manjari"/>
                <a:cs typeface="Manjari"/>
                <a:sym typeface="Manjari"/>
              </a:rPr>
              <a:t>Despite being red, Mars is actually a very cold place</a:t>
            </a:r>
            <a:endParaRPr sz="1500">
              <a:solidFill>
                <a:schemeClr val="dk2"/>
              </a:solidFill>
              <a:latin typeface="Manjari"/>
              <a:ea typeface="Manjari"/>
              <a:cs typeface="Manjari"/>
              <a:sym typeface="Manjari"/>
            </a:endParaRPr>
          </a:p>
        </p:txBody>
      </p:sp>
      <p:sp>
        <p:nvSpPr>
          <p:cNvPr id="856" name="Google Shape;856;p35"/>
          <p:cNvSpPr txBox="1"/>
          <p:nvPr/>
        </p:nvSpPr>
        <p:spPr>
          <a:xfrm>
            <a:off x="1617575" y="2011043"/>
            <a:ext cx="345600" cy="337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chemeClr val="dk2"/>
                </a:solidFill>
                <a:latin typeface="Playfair Display"/>
                <a:ea typeface="Playfair Display"/>
                <a:cs typeface="Playfair Display"/>
                <a:sym typeface="Playfair Display"/>
              </a:rPr>
              <a:t>1</a:t>
            </a:r>
            <a:endParaRPr sz="3000">
              <a:solidFill>
                <a:schemeClr val="dk2"/>
              </a:solidFill>
              <a:latin typeface="Playfair Display"/>
              <a:ea typeface="Playfair Display"/>
              <a:cs typeface="Playfair Display"/>
              <a:sym typeface="Playfair Display"/>
            </a:endParaRPr>
          </a:p>
        </p:txBody>
      </p:sp>
      <p:sp>
        <p:nvSpPr>
          <p:cNvPr id="849" name="Google Shape;849;p35"/>
          <p:cNvSpPr txBox="1"/>
          <p:nvPr/>
        </p:nvSpPr>
        <p:spPr>
          <a:xfrm>
            <a:off x="4404488" y="2011043"/>
            <a:ext cx="345600" cy="337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chemeClr val="dk2"/>
                </a:solidFill>
                <a:latin typeface="Playfair Display"/>
                <a:ea typeface="Playfair Display"/>
                <a:cs typeface="Playfair Display"/>
                <a:sym typeface="Playfair Display"/>
              </a:rPr>
              <a:t>2</a:t>
            </a:r>
            <a:endParaRPr sz="3000">
              <a:solidFill>
                <a:schemeClr val="dk2"/>
              </a:solidFill>
              <a:latin typeface="Playfair Display"/>
              <a:ea typeface="Playfair Display"/>
              <a:cs typeface="Playfair Display"/>
              <a:sym typeface="Playfair Display"/>
            </a:endParaRPr>
          </a:p>
        </p:txBody>
      </p:sp>
      <p:sp>
        <p:nvSpPr>
          <p:cNvPr id="863" name="Google Shape;863;p35"/>
          <p:cNvSpPr txBox="1"/>
          <p:nvPr/>
        </p:nvSpPr>
        <p:spPr>
          <a:xfrm>
            <a:off x="7191413" y="2011043"/>
            <a:ext cx="345600" cy="337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chemeClr val="dk2"/>
                </a:solidFill>
                <a:latin typeface="Playfair Display"/>
                <a:ea typeface="Playfair Display"/>
                <a:cs typeface="Playfair Display"/>
                <a:sym typeface="Playfair Display"/>
              </a:rPr>
              <a:t>3</a:t>
            </a:r>
            <a:endParaRPr sz="3000">
              <a:solidFill>
                <a:schemeClr val="dk2"/>
              </a:solidFill>
              <a:latin typeface="Playfair Display"/>
              <a:ea typeface="Playfair Display"/>
              <a:cs typeface="Playfair Display"/>
              <a:sym typeface="Playfair Display"/>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45"/>
          <p:cNvSpPr txBox="1">
            <a:spLocks noGrp="1"/>
          </p:cNvSpPr>
          <p:nvPr>
            <p:ph type="title" idx="4"/>
          </p:nvPr>
        </p:nvSpPr>
        <p:spPr>
          <a:xfrm>
            <a:off x="419613" y="284312"/>
            <a:ext cx="7713000" cy="356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WHAT I DO</a:t>
            </a:r>
            <a:endParaRPr dirty="0"/>
          </a:p>
        </p:txBody>
      </p:sp>
      <p:sp>
        <p:nvSpPr>
          <p:cNvPr id="409" name="Google Shape;409;p45"/>
          <p:cNvSpPr txBox="1">
            <a:spLocks noGrp="1"/>
          </p:cNvSpPr>
          <p:nvPr>
            <p:ph type="title"/>
          </p:nvPr>
        </p:nvSpPr>
        <p:spPr>
          <a:xfrm>
            <a:off x="1469913" y="3113980"/>
            <a:ext cx="2806200" cy="34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900" i="1">
                <a:solidFill>
                  <a:schemeClr val="accent2"/>
                </a:solidFill>
              </a:rPr>
              <a:t>MERCURY</a:t>
            </a:r>
            <a:endParaRPr sz="2900" i="1">
              <a:solidFill>
                <a:schemeClr val="accent2"/>
              </a:solidFill>
            </a:endParaRPr>
          </a:p>
        </p:txBody>
      </p:sp>
      <p:sp>
        <p:nvSpPr>
          <p:cNvPr id="410" name="Google Shape;410;p45"/>
          <p:cNvSpPr txBox="1">
            <a:spLocks noGrp="1"/>
          </p:cNvSpPr>
          <p:nvPr>
            <p:ph type="subTitle" idx="1"/>
          </p:nvPr>
        </p:nvSpPr>
        <p:spPr>
          <a:xfrm>
            <a:off x="1469913" y="3563533"/>
            <a:ext cx="2806200" cy="95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a:t>Mercury is the closest planet to the Sun and the smallest one in the Solar System—it’s only a bit larger than the Moon</a:t>
            </a:r>
            <a:endParaRPr/>
          </a:p>
        </p:txBody>
      </p:sp>
      <p:sp>
        <p:nvSpPr>
          <p:cNvPr id="411" name="Google Shape;411;p45"/>
          <p:cNvSpPr txBox="1">
            <a:spLocks noGrp="1"/>
          </p:cNvSpPr>
          <p:nvPr>
            <p:ph type="title" idx="2"/>
          </p:nvPr>
        </p:nvSpPr>
        <p:spPr>
          <a:xfrm>
            <a:off x="5020288" y="3113980"/>
            <a:ext cx="2806200" cy="34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900" i="1">
                <a:solidFill>
                  <a:schemeClr val="accent2"/>
                </a:solidFill>
              </a:rPr>
              <a:t>VENUS</a:t>
            </a:r>
            <a:endParaRPr sz="2900" i="1">
              <a:solidFill>
                <a:schemeClr val="accent2"/>
              </a:solidFill>
            </a:endParaRPr>
          </a:p>
        </p:txBody>
      </p:sp>
      <p:sp>
        <p:nvSpPr>
          <p:cNvPr id="412" name="Google Shape;412;p45"/>
          <p:cNvSpPr txBox="1">
            <a:spLocks noGrp="1"/>
          </p:cNvSpPr>
          <p:nvPr>
            <p:ph type="subTitle" idx="3"/>
          </p:nvPr>
        </p:nvSpPr>
        <p:spPr>
          <a:xfrm>
            <a:off x="5020288" y="3563532"/>
            <a:ext cx="2806200" cy="95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a:t>Venus has a beautiful name and is the second planet from the Sun. It’s hot and has a poisonous atmosphere</a:t>
            </a:r>
            <a:endParaRPr/>
          </a:p>
        </p:txBody>
      </p:sp>
      <p:sp>
        <p:nvSpPr>
          <p:cNvPr id="5" name="Freeform 5"/>
          <p:cNvSpPr>
            <a:spLocks noEditPoints="1"/>
          </p:cNvSpPr>
          <p:nvPr/>
        </p:nvSpPr>
        <p:spPr bwMode="auto">
          <a:xfrm>
            <a:off x="2043112" y="1631951"/>
            <a:ext cx="1477963" cy="1158875"/>
          </a:xfrm>
          <a:custGeom>
            <a:avLst/>
            <a:gdLst>
              <a:gd name="T0" fmla="*/ 566 w 905"/>
              <a:gd name="T1" fmla="*/ 227 h 710"/>
              <a:gd name="T2" fmla="*/ 494 w 905"/>
              <a:gd name="T3" fmla="*/ 236 h 710"/>
              <a:gd name="T4" fmla="*/ 466 w 905"/>
              <a:gd name="T5" fmla="*/ 275 h 710"/>
              <a:gd name="T6" fmla="*/ 395 w 905"/>
              <a:gd name="T7" fmla="*/ 347 h 710"/>
              <a:gd name="T8" fmla="*/ 328 w 905"/>
              <a:gd name="T9" fmla="*/ 334 h 710"/>
              <a:gd name="T10" fmla="*/ 345 w 905"/>
              <a:gd name="T11" fmla="*/ 428 h 710"/>
              <a:gd name="T12" fmla="*/ 412 w 905"/>
              <a:gd name="T13" fmla="*/ 480 h 710"/>
              <a:gd name="T14" fmla="*/ 326 w 905"/>
              <a:gd name="T15" fmla="*/ 624 h 710"/>
              <a:gd name="T16" fmla="*/ 284 w 905"/>
              <a:gd name="T17" fmla="*/ 628 h 710"/>
              <a:gd name="T18" fmla="*/ 336 w 905"/>
              <a:gd name="T19" fmla="*/ 682 h 710"/>
              <a:gd name="T20" fmla="*/ 252 w 905"/>
              <a:gd name="T21" fmla="*/ 688 h 710"/>
              <a:gd name="T22" fmla="*/ 107 w 905"/>
              <a:gd name="T23" fmla="*/ 652 h 710"/>
              <a:gd name="T24" fmla="*/ 49 w 905"/>
              <a:gd name="T25" fmla="*/ 680 h 710"/>
              <a:gd name="T26" fmla="*/ 1 w 905"/>
              <a:gd name="T27" fmla="*/ 644 h 710"/>
              <a:gd name="T28" fmla="*/ 41 w 905"/>
              <a:gd name="T29" fmla="*/ 572 h 710"/>
              <a:gd name="T30" fmla="*/ 179 w 905"/>
              <a:gd name="T31" fmla="*/ 608 h 710"/>
              <a:gd name="T32" fmla="*/ 143 w 905"/>
              <a:gd name="T33" fmla="*/ 466 h 710"/>
              <a:gd name="T34" fmla="*/ 184 w 905"/>
              <a:gd name="T35" fmla="*/ 309 h 710"/>
              <a:gd name="T36" fmla="*/ 250 w 905"/>
              <a:gd name="T37" fmla="*/ 176 h 710"/>
              <a:gd name="T38" fmla="*/ 285 w 905"/>
              <a:gd name="T39" fmla="*/ 76 h 710"/>
              <a:gd name="T40" fmla="*/ 339 w 905"/>
              <a:gd name="T41" fmla="*/ 117 h 710"/>
              <a:gd name="T42" fmla="*/ 338 w 905"/>
              <a:gd name="T43" fmla="*/ 185 h 710"/>
              <a:gd name="T44" fmla="*/ 339 w 905"/>
              <a:gd name="T45" fmla="*/ 256 h 710"/>
              <a:gd name="T46" fmla="*/ 446 w 905"/>
              <a:gd name="T47" fmla="*/ 235 h 710"/>
              <a:gd name="T48" fmla="*/ 493 w 905"/>
              <a:gd name="T49" fmla="*/ 193 h 710"/>
              <a:gd name="T50" fmla="*/ 661 w 905"/>
              <a:gd name="T51" fmla="*/ 179 h 710"/>
              <a:gd name="T52" fmla="*/ 739 w 905"/>
              <a:gd name="T53" fmla="*/ 108 h 710"/>
              <a:gd name="T54" fmla="*/ 692 w 905"/>
              <a:gd name="T55" fmla="*/ 8 h 710"/>
              <a:gd name="T56" fmla="*/ 780 w 905"/>
              <a:gd name="T57" fmla="*/ 23 h 710"/>
              <a:gd name="T58" fmla="*/ 809 w 905"/>
              <a:gd name="T59" fmla="*/ 66 h 710"/>
              <a:gd name="T60" fmla="*/ 766 w 905"/>
              <a:gd name="T61" fmla="*/ 90 h 710"/>
              <a:gd name="T62" fmla="*/ 803 w 905"/>
              <a:gd name="T63" fmla="*/ 133 h 710"/>
              <a:gd name="T64" fmla="*/ 814 w 905"/>
              <a:gd name="T65" fmla="*/ 265 h 710"/>
              <a:gd name="T66" fmla="*/ 850 w 905"/>
              <a:gd name="T67" fmla="*/ 465 h 710"/>
              <a:gd name="T68" fmla="*/ 892 w 905"/>
              <a:gd name="T69" fmla="*/ 640 h 710"/>
              <a:gd name="T70" fmla="*/ 474 w 905"/>
              <a:gd name="T71" fmla="*/ 696 h 710"/>
              <a:gd name="T72" fmla="*/ 540 w 905"/>
              <a:gd name="T73" fmla="*/ 624 h 710"/>
              <a:gd name="T74" fmla="*/ 680 w 905"/>
              <a:gd name="T75" fmla="*/ 288 h 710"/>
              <a:gd name="T76" fmla="*/ 337 w 905"/>
              <a:gd name="T77" fmla="*/ 525 h 710"/>
              <a:gd name="T78" fmla="*/ 287 w 905"/>
              <a:gd name="T79" fmla="*/ 518 h 710"/>
              <a:gd name="T80" fmla="*/ 267 w 905"/>
              <a:gd name="T81" fmla="*/ 588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5" h="710">
                <a:moveTo>
                  <a:pt x="670" y="215"/>
                </a:moveTo>
                <a:cubicBezTo>
                  <a:pt x="639" y="246"/>
                  <a:pt x="602" y="229"/>
                  <a:pt x="566" y="227"/>
                </a:cubicBezTo>
                <a:cubicBezTo>
                  <a:pt x="555" y="227"/>
                  <a:pt x="544" y="223"/>
                  <a:pt x="533" y="222"/>
                </a:cubicBezTo>
                <a:cubicBezTo>
                  <a:pt x="517" y="219"/>
                  <a:pt x="502" y="217"/>
                  <a:pt x="494" y="236"/>
                </a:cubicBezTo>
                <a:cubicBezTo>
                  <a:pt x="493" y="239"/>
                  <a:pt x="490" y="240"/>
                  <a:pt x="488" y="242"/>
                </a:cubicBezTo>
                <a:cubicBezTo>
                  <a:pt x="477" y="250"/>
                  <a:pt x="461" y="255"/>
                  <a:pt x="466" y="275"/>
                </a:cubicBezTo>
                <a:cubicBezTo>
                  <a:pt x="467" y="279"/>
                  <a:pt x="463" y="286"/>
                  <a:pt x="459" y="290"/>
                </a:cubicBezTo>
                <a:cubicBezTo>
                  <a:pt x="438" y="310"/>
                  <a:pt x="417" y="329"/>
                  <a:pt x="395" y="347"/>
                </a:cubicBezTo>
                <a:cubicBezTo>
                  <a:pt x="373" y="366"/>
                  <a:pt x="366" y="365"/>
                  <a:pt x="343" y="346"/>
                </a:cubicBezTo>
                <a:cubicBezTo>
                  <a:pt x="338" y="342"/>
                  <a:pt x="333" y="338"/>
                  <a:pt x="328" y="334"/>
                </a:cubicBezTo>
                <a:cubicBezTo>
                  <a:pt x="326" y="335"/>
                  <a:pt x="324" y="336"/>
                  <a:pt x="322" y="337"/>
                </a:cubicBezTo>
                <a:cubicBezTo>
                  <a:pt x="330" y="367"/>
                  <a:pt x="336" y="398"/>
                  <a:pt x="345" y="428"/>
                </a:cubicBezTo>
                <a:cubicBezTo>
                  <a:pt x="347" y="435"/>
                  <a:pt x="356" y="441"/>
                  <a:pt x="363" y="446"/>
                </a:cubicBezTo>
                <a:cubicBezTo>
                  <a:pt x="379" y="458"/>
                  <a:pt x="396" y="468"/>
                  <a:pt x="412" y="480"/>
                </a:cubicBezTo>
                <a:cubicBezTo>
                  <a:pt x="433" y="495"/>
                  <a:pt x="436" y="514"/>
                  <a:pt x="418" y="532"/>
                </a:cubicBezTo>
                <a:cubicBezTo>
                  <a:pt x="388" y="564"/>
                  <a:pt x="357" y="594"/>
                  <a:pt x="326" y="624"/>
                </a:cubicBezTo>
                <a:cubicBezTo>
                  <a:pt x="322" y="627"/>
                  <a:pt x="312" y="626"/>
                  <a:pt x="305" y="624"/>
                </a:cubicBezTo>
                <a:cubicBezTo>
                  <a:pt x="296" y="621"/>
                  <a:pt x="287" y="616"/>
                  <a:pt x="284" y="628"/>
                </a:cubicBezTo>
                <a:cubicBezTo>
                  <a:pt x="282" y="633"/>
                  <a:pt x="284" y="643"/>
                  <a:pt x="288" y="647"/>
                </a:cubicBezTo>
                <a:cubicBezTo>
                  <a:pt x="313" y="677"/>
                  <a:pt x="313" y="677"/>
                  <a:pt x="336" y="682"/>
                </a:cubicBezTo>
                <a:cubicBezTo>
                  <a:pt x="337" y="687"/>
                  <a:pt x="337" y="693"/>
                  <a:pt x="338" y="698"/>
                </a:cubicBezTo>
                <a:cubicBezTo>
                  <a:pt x="324" y="710"/>
                  <a:pt x="272" y="702"/>
                  <a:pt x="252" y="688"/>
                </a:cubicBezTo>
                <a:cubicBezTo>
                  <a:pt x="230" y="688"/>
                  <a:pt x="213" y="692"/>
                  <a:pt x="198" y="687"/>
                </a:cubicBezTo>
                <a:cubicBezTo>
                  <a:pt x="167" y="678"/>
                  <a:pt x="138" y="662"/>
                  <a:pt x="107" y="652"/>
                </a:cubicBezTo>
                <a:cubicBezTo>
                  <a:pt x="93" y="647"/>
                  <a:pt x="77" y="645"/>
                  <a:pt x="63" y="646"/>
                </a:cubicBezTo>
                <a:cubicBezTo>
                  <a:pt x="40" y="647"/>
                  <a:pt x="36" y="662"/>
                  <a:pt x="49" y="680"/>
                </a:cubicBezTo>
                <a:cubicBezTo>
                  <a:pt x="52" y="683"/>
                  <a:pt x="53" y="686"/>
                  <a:pt x="55" y="690"/>
                </a:cubicBezTo>
                <a:cubicBezTo>
                  <a:pt x="12" y="702"/>
                  <a:pt x="4" y="686"/>
                  <a:pt x="1" y="644"/>
                </a:cubicBezTo>
                <a:cubicBezTo>
                  <a:pt x="0" y="626"/>
                  <a:pt x="8" y="607"/>
                  <a:pt x="12" y="588"/>
                </a:cubicBezTo>
                <a:cubicBezTo>
                  <a:pt x="15" y="570"/>
                  <a:pt x="25" y="563"/>
                  <a:pt x="41" y="572"/>
                </a:cubicBezTo>
                <a:cubicBezTo>
                  <a:pt x="80" y="595"/>
                  <a:pt x="125" y="594"/>
                  <a:pt x="167" y="606"/>
                </a:cubicBezTo>
                <a:cubicBezTo>
                  <a:pt x="170" y="607"/>
                  <a:pt x="174" y="607"/>
                  <a:pt x="179" y="608"/>
                </a:cubicBezTo>
                <a:cubicBezTo>
                  <a:pt x="178" y="562"/>
                  <a:pt x="184" y="516"/>
                  <a:pt x="146" y="480"/>
                </a:cubicBezTo>
                <a:cubicBezTo>
                  <a:pt x="143" y="478"/>
                  <a:pt x="142" y="471"/>
                  <a:pt x="143" y="466"/>
                </a:cubicBezTo>
                <a:cubicBezTo>
                  <a:pt x="152" y="434"/>
                  <a:pt x="162" y="402"/>
                  <a:pt x="170" y="369"/>
                </a:cubicBezTo>
                <a:cubicBezTo>
                  <a:pt x="176" y="349"/>
                  <a:pt x="182" y="329"/>
                  <a:pt x="184" y="309"/>
                </a:cubicBezTo>
                <a:cubicBezTo>
                  <a:pt x="187" y="263"/>
                  <a:pt x="201" y="223"/>
                  <a:pt x="236" y="192"/>
                </a:cubicBezTo>
                <a:cubicBezTo>
                  <a:pt x="242" y="187"/>
                  <a:pt x="247" y="179"/>
                  <a:pt x="250" y="176"/>
                </a:cubicBezTo>
                <a:cubicBezTo>
                  <a:pt x="244" y="159"/>
                  <a:pt x="236" y="146"/>
                  <a:pt x="233" y="132"/>
                </a:cubicBezTo>
                <a:cubicBezTo>
                  <a:pt x="227" y="105"/>
                  <a:pt x="257" y="71"/>
                  <a:pt x="285" y="76"/>
                </a:cubicBezTo>
                <a:cubicBezTo>
                  <a:pt x="285" y="76"/>
                  <a:pt x="286" y="76"/>
                  <a:pt x="287" y="76"/>
                </a:cubicBezTo>
                <a:cubicBezTo>
                  <a:pt x="326" y="75"/>
                  <a:pt x="332" y="79"/>
                  <a:pt x="339" y="117"/>
                </a:cubicBezTo>
                <a:cubicBezTo>
                  <a:pt x="340" y="127"/>
                  <a:pt x="354" y="135"/>
                  <a:pt x="342" y="150"/>
                </a:cubicBezTo>
                <a:cubicBezTo>
                  <a:pt x="335" y="157"/>
                  <a:pt x="339" y="173"/>
                  <a:pt x="338" y="185"/>
                </a:cubicBezTo>
                <a:cubicBezTo>
                  <a:pt x="327" y="189"/>
                  <a:pt x="315" y="194"/>
                  <a:pt x="304" y="198"/>
                </a:cubicBezTo>
                <a:cubicBezTo>
                  <a:pt x="317" y="220"/>
                  <a:pt x="328" y="238"/>
                  <a:pt x="339" y="256"/>
                </a:cubicBezTo>
                <a:cubicBezTo>
                  <a:pt x="350" y="273"/>
                  <a:pt x="361" y="290"/>
                  <a:pt x="375" y="313"/>
                </a:cubicBezTo>
                <a:cubicBezTo>
                  <a:pt x="401" y="285"/>
                  <a:pt x="424" y="260"/>
                  <a:pt x="446" y="235"/>
                </a:cubicBezTo>
                <a:cubicBezTo>
                  <a:pt x="455" y="224"/>
                  <a:pt x="460" y="208"/>
                  <a:pt x="479" y="208"/>
                </a:cubicBezTo>
                <a:cubicBezTo>
                  <a:pt x="484" y="207"/>
                  <a:pt x="489" y="198"/>
                  <a:pt x="493" y="193"/>
                </a:cubicBezTo>
                <a:cubicBezTo>
                  <a:pt x="539" y="209"/>
                  <a:pt x="586" y="202"/>
                  <a:pt x="632" y="199"/>
                </a:cubicBezTo>
                <a:cubicBezTo>
                  <a:pt x="642" y="199"/>
                  <a:pt x="652" y="187"/>
                  <a:pt x="661" y="179"/>
                </a:cubicBezTo>
                <a:cubicBezTo>
                  <a:pt x="683" y="162"/>
                  <a:pt x="697" y="135"/>
                  <a:pt x="728" y="127"/>
                </a:cubicBezTo>
                <a:cubicBezTo>
                  <a:pt x="732" y="126"/>
                  <a:pt x="735" y="116"/>
                  <a:pt x="739" y="108"/>
                </a:cubicBezTo>
                <a:cubicBezTo>
                  <a:pt x="713" y="106"/>
                  <a:pt x="700" y="88"/>
                  <a:pt x="700" y="65"/>
                </a:cubicBezTo>
                <a:cubicBezTo>
                  <a:pt x="700" y="47"/>
                  <a:pt x="695" y="29"/>
                  <a:pt x="692" y="8"/>
                </a:cubicBezTo>
                <a:cubicBezTo>
                  <a:pt x="710" y="5"/>
                  <a:pt x="730" y="1"/>
                  <a:pt x="750" y="0"/>
                </a:cubicBezTo>
                <a:cubicBezTo>
                  <a:pt x="763" y="0"/>
                  <a:pt x="776" y="6"/>
                  <a:pt x="780" y="23"/>
                </a:cubicBezTo>
                <a:cubicBezTo>
                  <a:pt x="781" y="26"/>
                  <a:pt x="786" y="29"/>
                  <a:pt x="790" y="31"/>
                </a:cubicBezTo>
                <a:cubicBezTo>
                  <a:pt x="805" y="38"/>
                  <a:pt x="813" y="49"/>
                  <a:pt x="809" y="66"/>
                </a:cubicBezTo>
                <a:cubicBezTo>
                  <a:pt x="806" y="82"/>
                  <a:pt x="794" y="88"/>
                  <a:pt x="779" y="90"/>
                </a:cubicBezTo>
                <a:cubicBezTo>
                  <a:pt x="775" y="90"/>
                  <a:pt x="771" y="90"/>
                  <a:pt x="766" y="90"/>
                </a:cubicBezTo>
                <a:cubicBezTo>
                  <a:pt x="764" y="107"/>
                  <a:pt x="767" y="116"/>
                  <a:pt x="786" y="117"/>
                </a:cubicBezTo>
                <a:cubicBezTo>
                  <a:pt x="792" y="117"/>
                  <a:pt x="803" y="127"/>
                  <a:pt x="803" y="133"/>
                </a:cubicBezTo>
                <a:cubicBezTo>
                  <a:pt x="805" y="161"/>
                  <a:pt x="806" y="190"/>
                  <a:pt x="803" y="218"/>
                </a:cubicBezTo>
                <a:cubicBezTo>
                  <a:pt x="801" y="236"/>
                  <a:pt x="805" y="252"/>
                  <a:pt x="814" y="265"/>
                </a:cubicBezTo>
                <a:cubicBezTo>
                  <a:pt x="830" y="288"/>
                  <a:pt x="840" y="312"/>
                  <a:pt x="842" y="339"/>
                </a:cubicBezTo>
                <a:cubicBezTo>
                  <a:pt x="844" y="381"/>
                  <a:pt x="846" y="423"/>
                  <a:pt x="850" y="465"/>
                </a:cubicBezTo>
                <a:cubicBezTo>
                  <a:pt x="852" y="483"/>
                  <a:pt x="860" y="502"/>
                  <a:pt x="864" y="520"/>
                </a:cubicBezTo>
                <a:cubicBezTo>
                  <a:pt x="875" y="560"/>
                  <a:pt x="890" y="600"/>
                  <a:pt x="892" y="640"/>
                </a:cubicBezTo>
                <a:cubicBezTo>
                  <a:pt x="894" y="660"/>
                  <a:pt x="895" y="677"/>
                  <a:pt x="905" y="696"/>
                </a:cubicBezTo>
                <a:cubicBezTo>
                  <a:pt x="760" y="696"/>
                  <a:pt x="618" y="696"/>
                  <a:pt x="474" y="696"/>
                </a:cubicBezTo>
                <a:cubicBezTo>
                  <a:pt x="470" y="684"/>
                  <a:pt x="473" y="675"/>
                  <a:pt x="487" y="671"/>
                </a:cubicBezTo>
                <a:cubicBezTo>
                  <a:pt x="512" y="664"/>
                  <a:pt x="530" y="648"/>
                  <a:pt x="540" y="624"/>
                </a:cubicBezTo>
                <a:cubicBezTo>
                  <a:pt x="572" y="545"/>
                  <a:pt x="602" y="465"/>
                  <a:pt x="634" y="386"/>
                </a:cubicBezTo>
                <a:cubicBezTo>
                  <a:pt x="648" y="353"/>
                  <a:pt x="663" y="321"/>
                  <a:pt x="680" y="288"/>
                </a:cubicBezTo>
                <a:cubicBezTo>
                  <a:pt x="693" y="263"/>
                  <a:pt x="698" y="239"/>
                  <a:pt x="670" y="215"/>
                </a:cubicBezTo>
                <a:close/>
                <a:moveTo>
                  <a:pt x="337" y="525"/>
                </a:moveTo>
                <a:cubicBezTo>
                  <a:pt x="336" y="523"/>
                  <a:pt x="335" y="521"/>
                  <a:pt x="334" y="520"/>
                </a:cubicBezTo>
                <a:cubicBezTo>
                  <a:pt x="318" y="519"/>
                  <a:pt x="303" y="517"/>
                  <a:pt x="287" y="518"/>
                </a:cubicBezTo>
                <a:cubicBezTo>
                  <a:pt x="283" y="518"/>
                  <a:pt x="276" y="524"/>
                  <a:pt x="276" y="527"/>
                </a:cubicBezTo>
                <a:cubicBezTo>
                  <a:pt x="272" y="548"/>
                  <a:pt x="269" y="569"/>
                  <a:pt x="267" y="588"/>
                </a:cubicBezTo>
                <a:cubicBezTo>
                  <a:pt x="290" y="567"/>
                  <a:pt x="313" y="546"/>
                  <a:pt x="337" y="525"/>
                </a:cubicBezTo>
                <a:close/>
              </a:path>
            </a:pathLst>
          </a:custGeom>
          <a:solidFill>
            <a:srgbClr val="C29934"/>
          </a:solidFill>
          <a:ln>
            <a:noFill/>
          </a:ln>
        </p:spPr>
        <p:txBody>
          <a:bodyPr vert="horz" wrap="square" lIns="91440" tIns="45720" rIns="91440" bIns="45720" numCol="1" anchor="t" anchorCtr="0" compatLnSpc="1">
            <a:prstTxWarp prst="textNoShape">
              <a:avLst/>
            </a:prstTxWarp>
          </a:bodyPr>
          <a:lstStyle/>
          <a:p>
            <a:endParaRPr lang="es-AR"/>
          </a:p>
        </p:txBody>
      </p:sp>
      <p:sp>
        <p:nvSpPr>
          <p:cNvPr id="9" name="Freeform 9"/>
          <p:cNvSpPr>
            <a:spLocks noEditPoints="1"/>
          </p:cNvSpPr>
          <p:nvPr/>
        </p:nvSpPr>
        <p:spPr bwMode="auto">
          <a:xfrm>
            <a:off x="6094413" y="1465263"/>
            <a:ext cx="654049" cy="1268413"/>
          </a:xfrm>
          <a:custGeom>
            <a:avLst/>
            <a:gdLst>
              <a:gd name="T0" fmla="*/ 92 w 412"/>
              <a:gd name="T1" fmla="*/ 762 h 801"/>
              <a:gd name="T2" fmla="*/ 169 w 412"/>
              <a:gd name="T3" fmla="*/ 790 h 801"/>
              <a:gd name="T4" fmla="*/ 167 w 412"/>
              <a:gd name="T5" fmla="*/ 798 h 801"/>
              <a:gd name="T6" fmla="*/ 35 w 412"/>
              <a:gd name="T7" fmla="*/ 798 h 801"/>
              <a:gd name="T8" fmla="*/ 35 w 412"/>
              <a:gd name="T9" fmla="*/ 725 h 801"/>
              <a:gd name="T10" fmla="*/ 31 w 412"/>
              <a:gd name="T11" fmla="*/ 585 h 801"/>
              <a:gd name="T12" fmla="*/ 35 w 412"/>
              <a:gd name="T13" fmla="*/ 537 h 801"/>
              <a:gd name="T14" fmla="*/ 33 w 412"/>
              <a:gd name="T15" fmla="*/ 440 h 801"/>
              <a:gd name="T16" fmla="*/ 20 w 412"/>
              <a:gd name="T17" fmla="*/ 431 h 801"/>
              <a:gd name="T18" fmla="*/ 3 w 412"/>
              <a:gd name="T19" fmla="*/ 399 h 801"/>
              <a:gd name="T20" fmla="*/ 25 w 412"/>
              <a:gd name="T21" fmla="*/ 252 h 801"/>
              <a:gd name="T22" fmla="*/ 30 w 412"/>
              <a:gd name="T23" fmla="*/ 159 h 801"/>
              <a:gd name="T24" fmla="*/ 49 w 412"/>
              <a:gd name="T25" fmla="*/ 129 h 801"/>
              <a:gd name="T26" fmla="*/ 78 w 412"/>
              <a:gd name="T27" fmla="*/ 60 h 801"/>
              <a:gd name="T28" fmla="*/ 95 w 412"/>
              <a:gd name="T29" fmla="*/ 13 h 801"/>
              <a:gd name="T30" fmla="*/ 162 w 412"/>
              <a:gd name="T31" fmla="*/ 10 h 801"/>
              <a:gd name="T32" fmla="*/ 170 w 412"/>
              <a:gd name="T33" fmla="*/ 26 h 801"/>
              <a:gd name="T34" fmla="*/ 174 w 412"/>
              <a:gd name="T35" fmla="*/ 75 h 801"/>
              <a:gd name="T36" fmla="*/ 178 w 412"/>
              <a:gd name="T37" fmla="*/ 84 h 801"/>
              <a:gd name="T38" fmla="*/ 225 w 412"/>
              <a:gd name="T39" fmla="*/ 54 h 801"/>
              <a:gd name="T40" fmla="*/ 266 w 412"/>
              <a:gd name="T41" fmla="*/ 125 h 801"/>
              <a:gd name="T42" fmla="*/ 363 w 412"/>
              <a:gd name="T43" fmla="*/ 220 h 801"/>
              <a:gd name="T44" fmla="*/ 311 w 412"/>
              <a:gd name="T45" fmla="*/ 243 h 801"/>
              <a:gd name="T46" fmla="*/ 296 w 412"/>
              <a:gd name="T47" fmla="*/ 238 h 801"/>
              <a:gd name="T48" fmla="*/ 273 w 412"/>
              <a:gd name="T49" fmla="*/ 233 h 801"/>
              <a:gd name="T50" fmla="*/ 264 w 412"/>
              <a:gd name="T51" fmla="*/ 248 h 801"/>
              <a:gd name="T52" fmla="*/ 243 w 412"/>
              <a:gd name="T53" fmla="*/ 337 h 801"/>
              <a:gd name="T54" fmla="*/ 296 w 412"/>
              <a:gd name="T55" fmla="*/ 398 h 801"/>
              <a:gd name="T56" fmla="*/ 311 w 412"/>
              <a:gd name="T57" fmla="*/ 480 h 801"/>
              <a:gd name="T58" fmla="*/ 367 w 412"/>
              <a:gd name="T59" fmla="*/ 725 h 801"/>
              <a:gd name="T60" fmla="*/ 406 w 412"/>
              <a:gd name="T61" fmla="*/ 782 h 801"/>
              <a:gd name="T62" fmla="*/ 412 w 412"/>
              <a:gd name="T63" fmla="*/ 796 h 801"/>
              <a:gd name="T64" fmla="*/ 399 w 412"/>
              <a:gd name="T65" fmla="*/ 801 h 801"/>
              <a:gd name="T66" fmla="*/ 221 w 412"/>
              <a:gd name="T67" fmla="*/ 800 h 801"/>
              <a:gd name="T68" fmla="*/ 194 w 412"/>
              <a:gd name="T69" fmla="*/ 771 h 801"/>
              <a:gd name="T70" fmla="*/ 186 w 412"/>
              <a:gd name="T71" fmla="*/ 464 h 801"/>
              <a:gd name="T72" fmla="*/ 186 w 412"/>
              <a:gd name="T73" fmla="*/ 401 h 801"/>
              <a:gd name="T74" fmla="*/ 179 w 412"/>
              <a:gd name="T75" fmla="*/ 401 h 801"/>
              <a:gd name="T76" fmla="*/ 179 w 412"/>
              <a:gd name="T77" fmla="*/ 424 h 801"/>
              <a:gd name="T78" fmla="*/ 147 w 412"/>
              <a:gd name="T79" fmla="*/ 443 h 801"/>
              <a:gd name="T80" fmla="*/ 141 w 412"/>
              <a:gd name="T81" fmla="*/ 454 h 801"/>
              <a:gd name="T82" fmla="*/ 122 w 412"/>
              <a:gd name="T83" fmla="*/ 496 h 801"/>
              <a:gd name="T84" fmla="*/ 112 w 412"/>
              <a:gd name="T85" fmla="*/ 607 h 801"/>
              <a:gd name="T86" fmla="*/ 100 w 412"/>
              <a:gd name="T87" fmla="*/ 722 h 801"/>
              <a:gd name="T88" fmla="*/ 90 w 412"/>
              <a:gd name="T89" fmla="*/ 756 h 801"/>
              <a:gd name="T90" fmla="*/ 92 w 412"/>
              <a:gd name="T91" fmla="*/ 762 h 801"/>
              <a:gd name="T92" fmla="*/ 157 w 412"/>
              <a:gd name="T93" fmla="*/ 381 h 801"/>
              <a:gd name="T94" fmla="*/ 164 w 412"/>
              <a:gd name="T95" fmla="*/ 380 h 801"/>
              <a:gd name="T96" fmla="*/ 178 w 412"/>
              <a:gd name="T97" fmla="*/ 349 h 801"/>
              <a:gd name="T98" fmla="*/ 167 w 412"/>
              <a:gd name="T99" fmla="*/ 283 h 801"/>
              <a:gd name="T100" fmla="*/ 163 w 412"/>
              <a:gd name="T101" fmla="*/ 235 h 801"/>
              <a:gd name="T102" fmla="*/ 180 w 412"/>
              <a:gd name="T103" fmla="*/ 142 h 801"/>
              <a:gd name="T104" fmla="*/ 133 w 412"/>
              <a:gd name="T105" fmla="*/ 120 h 801"/>
              <a:gd name="T106" fmla="*/ 122 w 412"/>
              <a:gd name="T107" fmla="*/ 152 h 801"/>
              <a:gd name="T108" fmla="*/ 144 w 412"/>
              <a:gd name="T109" fmla="*/ 334 h 801"/>
              <a:gd name="T110" fmla="*/ 144 w 412"/>
              <a:gd name="T111" fmla="*/ 338 h 801"/>
              <a:gd name="T112" fmla="*/ 157 w 412"/>
              <a:gd name="T113" fmla="*/ 381 h 801"/>
              <a:gd name="T114" fmla="*/ 268 w 412"/>
              <a:gd name="T115" fmla="*/ 213 h 801"/>
              <a:gd name="T116" fmla="*/ 263 w 412"/>
              <a:gd name="T117" fmla="*/ 157 h 801"/>
              <a:gd name="T118" fmla="*/ 239 w 412"/>
              <a:gd name="T119" fmla="*/ 174 h 801"/>
              <a:gd name="T120" fmla="*/ 268 w 412"/>
              <a:gd name="T121" fmla="*/ 213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2" h="801">
                <a:moveTo>
                  <a:pt x="92" y="762"/>
                </a:moveTo>
                <a:cubicBezTo>
                  <a:pt x="117" y="771"/>
                  <a:pt x="143" y="780"/>
                  <a:pt x="169" y="790"/>
                </a:cubicBezTo>
                <a:cubicBezTo>
                  <a:pt x="168" y="792"/>
                  <a:pt x="168" y="795"/>
                  <a:pt x="167" y="798"/>
                </a:cubicBezTo>
                <a:cubicBezTo>
                  <a:pt x="125" y="798"/>
                  <a:pt x="82" y="798"/>
                  <a:pt x="35" y="798"/>
                </a:cubicBezTo>
                <a:cubicBezTo>
                  <a:pt x="35" y="774"/>
                  <a:pt x="36" y="750"/>
                  <a:pt x="35" y="725"/>
                </a:cubicBezTo>
                <a:cubicBezTo>
                  <a:pt x="34" y="678"/>
                  <a:pt x="31" y="632"/>
                  <a:pt x="31" y="585"/>
                </a:cubicBezTo>
                <a:cubicBezTo>
                  <a:pt x="30" y="569"/>
                  <a:pt x="35" y="553"/>
                  <a:pt x="35" y="537"/>
                </a:cubicBezTo>
                <a:cubicBezTo>
                  <a:pt x="36" y="505"/>
                  <a:pt x="34" y="473"/>
                  <a:pt x="33" y="440"/>
                </a:cubicBezTo>
                <a:cubicBezTo>
                  <a:pt x="32" y="437"/>
                  <a:pt x="25" y="431"/>
                  <a:pt x="20" y="431"/>
                </a:cubicBezTo>
                <a:cubicBezTo>
                  <a:pt x="1" y="427"/>
                  <a:pt x="0" y="417"/>
                  <a:pt x="3" y="399"/>
                </a:cubicBezTo>
                <a:cubicBezTo>
                  <a:pt x="12" y="350"/>
                  <a:pt x="21" y="301"/>
                  <a:pt x="25" y="252"/>
                </a:cubicBezTo>
                <a:cubicBezTo>
                  <a:pt x="28" y="221"/>
                  <a:pt x="16" y="189"/>
                  <a:pt x="30" y="159"/>
                </a:cubicBezTo>
                <a:cubicBezTo>
                  <a:pt x="35" y="149"/>
                  <a:pt x="41" y="137"/>
                  <a:pt x="49" y="129"/>
                </a:cubicBezTo>
                <a:cubicBezTo>
                  <a:pt x="68" y="110"/>
                  <a:pt x="83" y="90"/>
                  <a:pt x="78" y="60"/>
                </a:cubicBezTo>
                <a:cubicBezTo>
                  <a:pt x="75" y="43"/>
                  <a:pt x="76" y="24"/>
                  <a:pt x="95" y="13"/>
                </a:cubicBezTo>
                <a:cubicBezTo>
                  <a:pt x="117" y="0"/>
                  <a:pt x="140" y="1"/>
                  <a:pt x="162" y="10"/>
                </a:cubicBezTo>
                <a:cubicBezTo>
                  <a:pt x="166" y="11"/>
                  <a:pt x="169" y="20"/>
                  <a:pt x="170" y="26"/>
                </a:cubicBezTo>
                <a:cubicBezTo>
                  <a:pt x="172" y="42"/>
                  <a:pt x="172" y="58"/>
                  <a:pt x="174" y="75"/>
                </a:cubicBezTo>
                <a:cubicBezTo>
                  <a:pt x="174" y="77"/>
                  <a:pt x="176" y="80"/>
                  <a:pt x="178" y="84"/>
                </a:cubicBezTo>
                <a:cubicBezTo>
                  <a:pt x="190" y="56"/>
                  <a:pt x="205" y="48"/>
                  <a:pt x="225" y="54"/>
                </a:cubicBezTo>
                <a:cubicBezTo>
                  <a:pt x="270" y="69"/>
                  <a:pt x="275" y="91"/>
                  <a:pt x="266" y="125"/>
                </a:cubicBezTo>
                <a:cubicBezTo>
                  <a:pt x="316" y="136"/>
                  <a:pt x="340" y="173"/>
                  <a:pt x="363" y="220"/>
                </a:cubicBezTo>
                <a:cubicBezTo>
                  <a:pt x="345" y="228"/>
                  <a:pt x="328" y="236"/>
                  <a:pt x="311" y="243"/>
                </a:cubicBezTo>
                <a:cubicBezTo>
                  <a:pt x="307" y="244"/>
                  <a:pt x="301" y="240"/>
                  <a:pt x="296" y="238"/>
                </a:cubicBezTo>
                <a:cubicBezTo>
                  <a:pt x="288" y="236"/>
                  <a:pt x="280" y="232"/>
                  <a:pt x="273" y="233"/>
                </a:cubicBezTo>
                <a:cubicBezTo>
                  <a:pt x="270" y="234"/>
                  <a:pt x="265" y="242"/>
                  <a:pt x="264" y="248"/>
                </a:cubicBezTo>
                <a:cubicBezTo>
                  <a:pt x="256" y="277"/>
                  <a:pt x="250" y="307"/>
                  <a:pt x="243" y="337"/>
                </a:cubicBezTo>
                <a:cubicBezTo>
                  <a:pt x="272" y="347"/>
                  <a:pt x="288" y="370"/>
                  <a:pt x="296" y="398"/>
                </a:cubicBezTo>
                <a:cubicBezTo>
                  <a:pt x="303" y="424"/>
                  <a:pt x="310" y="452"/>
                  <a:pt x="311" y="480"/>
                </a:cubicBezTo>
                <a:cubicBezTo>
                  <a:pt x="315" y="565"/>
                  <a:pt x="325" y="648"/>
                  <a:pt x="367" y="725"/>
                </a:cubicBezTo>
                <a:cubicBezTo>
                  <a:pt x="378" y="745"/>
                  <a:pt x="393" y="763"/>
                  <a:pt x="406" y="782"/>
                </a:cubicBezTo>
                <a:cubicBezTo>
                  <a:pt x="409" y="786"/>
                  <a:pt x="410" y="791"/>
                  <a:pt x="412" y="796"/>
                </a:cubicBezTo>
                <a:cubicBezTo>
                  <a:pt x="408" y="798"/>
                  <a:pt x="403" y="801"/>
                  <a:pt x="399" y="801"/>
                </a:cubicBezTo>
                <a:cubicBezTo>
                  <a:pt x="339" y="801"/>
                  <a:pt x="280" y="801"/>
                  <a:pt x="221" y="800"/>
                </a:cubicBezTo>
                <a:cubicBezTo>
                  <a:pt x="196" y="799"/>
                  <a:pt x="192" y="796"/>
                  <a:pt x="194" y="771"/>
                </a:cubicBezTo>
                <a:cubicBezTo>
                  <a:pt x="205" y="668"/>
                  <a:pt x="186" y="566"/>
                  <a:pt x="186" y="464"/>
                </a:cubicBezTo>
                <a:cubicBezTo>
                  <a:pt x="186" y="443"/>
                  <a:pt x="186" y="422"/>
                  <a:pt x="186" y="401"/>
                </a:cubicBezTo>
                <a:cubicBezTo>
                  <a:pt x="184" y="401"/>
                  <a:pt x="182" y="401"/>
                  <a:pt x="179" y="401"/>
                </a:cubicBezTo>
                <a:cubicBezTo>
                  <a:pt x="179" y="409"/>
                  <a:pt x="179" y="416"/>
                  <a:pt x="179" y="424"/>
                </a:cubicBezTo>
                <a:cubicBezTo>
                  <a:pt x="180" y="451"/>
                  <a:pt x="173" y="455"/>
                  <a:pt x="147" y="443"/>
                </a:cubicBezTo>
                <a:cubicBezTo>
                  <a:pt x="145" y="447"/>
                  <a:pt x="144" y="453"/>
                  <a:pt x="141" y="454"/>
                </a:cubicBezTo>
                <a:cubicBezTo>
                  <a:pt x="118" y="460"/>
                  <a:pt x="124" y="480"/>
                  <a:pt x="122" y="496"/>
                </a:cubicBezTo>
                <a:cubicBezTo>
                  <a:pt x="119" y="533"/>
                  <a:pt x="116" y="570"/>
                  <a:pt x="112" y="607"/>
                </a:cubicBezTo>
                <a:cubicBezTo>
                  <a:pt x="108" y="645"/>
                  <a:pt x="102" y="684"/>
                  <a:pt x="100" y="722"/>
                </a:cubicBezTo>
                <a:cubicBezTo>
                  <a:pt x="100" y="735"/>
                  <a:pt x="108" y="748"/>
                  <a:pt x="90" y="756"/>
                </a:cubicBezTo>
                <a:cubicBezTo>
                  <a:pt x="91" y="758"/>
                  <a:pt x="91" y="760"/>
                  <a:pt x="92" y="762"/>
                </a:cubicBezTo>
                <a:close/>
                <a:moveTo>
                  <a:pt x="157" y="381"/>
                </a:moveTo>
                <a:cubicBezTo>
                  <a:pt x="159" y="380"/>
                  <a:pt x="162" y="380"/>
                  <a:pt x="164" y="380"/>
                </a:cubicBezTo>
                <a:cubicBezTo>
                  <a:pt x="169" y="369"/>
                  <a:pt x="173" y="359"/>
                  <a:pt x="178" y="349"/>
                </a:cubicBezTo>
                <a:cubicBezTo>
                  <a:pt x="185" y="334"/>
                  <a:pt x="179" y="295"/>
                  <a:pt x="167" y="283"/>
                </a:cubicBezTo>
                <a:cubicBezTo>
                  <a:pt x="146" y="261"/>
                  <a:pt x="146" y="260"/>
                  <a:pt x="163" y="235"/>
                </a:cubicBezTo>
                <a:cubicBezTo>
                  <a:pt x="183" y="206"/>
                  <a:pt x="194" y="177"/>
                  <a:pt x="180" y="142"/>
                </a:cubicBezTo>
                <a:cubicBezTo>
                  <a:pt x="173" y="125"/>
                  <a:pt x="152" y="114"/>
                  <a:pt x="133" y="120"/>
                </a:cubicBezTo>
                <a:cubicBezTo>
                  <a:pt x="115" y="125"/>
                  <a:pt x="118" y="139"/>
                  <a:pt x="122" y="152"/>
                </a:cubicBezTo>
                <a:cubicBezTo>
                  <a:pt x="143" y="211"/>
                  <a:pt x="148" y="272"/>
                  <a:pt x="144" y="334"/>
                </a:cubicBezTo>
                <a:cubicBezTo>
                  <a:pt x="144" y="335"/>
                  <a:pt x="144" y="337"/>
                  <a:pt x="144" y="338"/>
                </a:cubicBezTo>
                <a:cubicBezTo>
                  <a:pt x="148" y="352"/>
                  <a:pt x="153" y="367"/>
                  <a:pt x="157" y="381"/>
                </a:cubicBezTo>
                <a:close/>
                <a:moveTo>
                  <a:pt x="268" y="213"/>
                </a:moveTo>
                <a:cubicBezTo>
                  <a:pt x="266" y="193"/>
                  <a:pt x="264" y="175"/>
                  <a:pt x="263" y="157"/>
                </a:cubicBezTo>
                <a:cubicBezTo>
                  <a:pt x="252" y="164"/>
                  <a:pt x="245" y="170"/>
                  <a:pt x="239" y="174"/>
                </a:cubicBezTo>
                <a:cubicBezTo>
                  <a:pt x="247" y="186"/>
                  <a:pt x="256" y="197"/>
                  <a:pt x="268" y="213"/>
                </a:cubicBezTo>
                <a:close/>
              </a:path>
            </a:pathLst>
          </a:custGeom>
          <a:solidFill>
            <a:srgbClr val="C29934"/>
          </a:solidFill>
          <a:ln>
            <a:noFill/>
          </a:ln>
        </p:spPr>
        <p:txBody>
          <a:bodyPr vert="horz" wrap="square" lIns="91440" tIns="45720" rIns="91440" bIns="45720" numCol="1" anchor="t" anchorCtr="0" compatLnSpc="1">
            <a:prstTxWarp prst="textNoShape">
              <a:avLst/>
            </a:prstTxWarp>
          </a:bodyPr>
          <a:lstStyle/>
          <a:p>
            <a:endParaRPr lang="es-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cxnSp>
        <p:nvCxnSpPr>
          <p:cNvPr id="868" name="Google Shape;868;p36"/>
          <p:cNvCxnSpPr>
            <a:stCxn id="869" idx="2"/>
            <a:endCxn id="870" idx="0"/>
          </p:cNvCxnSpPr>
          <p:nvPr/>
        </p:nvCxnSpPr>
        <p:spPr>
          <a:xfrm flipH="1">
            <a:off x="1784975" y="2348243"/>
            <a:ext cx="5400" cy="838500"/>
          </a:xfrm>
          <a:prstGeom prst="straightConnector1">
            <a:avLst/>
          </a:prstGeom>
          <a:noFill/>
          <a:ln w="19050" cap="flat" cmpd="sng">
            <a:solidFill>
              <a:schemeClr val="lt2"/>
            </a:solidFill>
            <a:prstDash val="solid"/>
            <a:round/>
            <a:headEnd type="none" w="med" len="med"/>
            <a:tailEnd type="none" w="med" len="med"/>
          </a:ln>
        </p:spPr>
      </p:cxnSp>
      <p:cxnSp>
        <p:nvCxnSpPr>
          <p:cNvPr id="871" name="Google Shape;871;p36"/>
          <p:cNvCxnSpPr>
            <a:stCxn id="872" idx="2"/>
            <a:endCxn id="873" idx="0"/>
          </p:cNvCxnSpPr>
          <p:nvPr/>
        </p:nvCxnSpPr>
        <p:spPr>
          <a:xfrm flipH="1">
            <a:off x="4571888" y="2348243"/>
            <a:ext cx="5400" cy="838500"/>
          </a:xfrm>
          <a:prstGeom prst="straightConnector1">
            <a:avLst/>
          </a:prstGeom>
          <a:noFill/>
          <a:ln w="19050" cap="flat" cmpd="sng">
            <a:solidFill>
              <a:schemeClr val="lt2"/>
            </a:solidFill>
            <a:prstDash val="solid"/>
            <a:round/>
            <a:headEnd type="none" w="med" len="med"/>
            <a:tailEnd type="none" w="med" len="med"/>
          </a:ln>
        </p:spPr>
      </p:cxnSp>
      <p:cxnSp>
        <p:nvCxnSpPr>
          <p:cNvPr id="874" name="Google Shape;874;p36"/>
          <p:cNvCxnSpPr>
            <a:endCxn id="875" idx="0"/>
          </p:cNvCxnSpPr>
          <p:nvPr/>
        </p:nvCxnSpPr>
        <p:spPr>
          <a:xfrm flipH="1">
            <a:off x="7358925" y="2424443"/>
            <a:ext cx="5400" cy="762300"/>
          </a:xfrm>
          <a:prstGeom prst="straightConnector1">
            <a:avLst/>
          </a:prstGeom>
          <a:noFill/>
          <a:ln w="19050" cap="flat" cmpd="sng">
            <a:solidFill>
              <a:schemeClr val="lt2"/>
            </a:solidFill>
            <a:prstDash val="solid"/>
            <a:round/>
            <a:headEnd type="none" w="med" len="med"/>
            <a:tailEnd type="none" w="med" len="med"/>
          </a:ln>
        </p:spPr>
      </p:cxnSp>
      <p:cxnSp>
        <p:nvCxnSpPr>
          <p:cNvPr id="876" name="Google Shape;876;p36"/>
          <p:cNvCxnSpPr/>
          <p:nvPr/>
        </p:nvCxnSpPr>
        <p:spPr>
          <a:xfrm>
            <a:off x="-18025" y="2189675"/>
            <a:ext cx="7223700" cy="0"/>
          </a:xfrm>
          <a:prstGeom prst="straightConnector1">
            <a:avLst/>
          </a:prstGeom>
          <a:noFill/>
          <a:ln w="19050" cap="flat" cmpd="sng">
            <a:solidFill>
              <a:srgbClr val="FCEB8F"/>
            </a:solidFill>
            <a:prstDash val="solid"/>
            <a:round/>
            <a:headEnd type="none" w="med" len="med"/>
            <a:tailEnd type="none" w="med" len="med"/>
          </a:ln>
        </p:spPr>
      </p:cxnSp>
      <p:sp>
        <p:nvSpPr>
          <p:cNvPr id="877" name="Google Shape;877;p36"/>
          <p:cNvSpPr/>
          <p:nvPr/>
        </p:nvSpPr>
        <p:spPr>
          <a:xfrm>
            <a:off x="6882931" y="1573317"/>
            <a:ext cx="958529" cy="1235650"/>
          </a:xfrm>
          <a:custGeom>
            <a:avLst/>
            <a:gdLst/>
            <a:ahLst/>
            <a:cxnLst/>
            <a:rect l="l" t="t" r="r" b="b"/>
            <a:pathLst>
              <a:path w="5233" h="6745" extrusionOk="0">
                <a:moveTo>
                  <a:pt x="2617" y="0"/>
                </a:moveTo>
                <a:lnTo>
                  <a:pt x="2617" y="0"/>
                </a:lnTo>
                <a:cubicBezTo>
                  <a:pt x="2617" y="1866"/>
                  <a:pt x="1447" y="3367"/>
                  <a:pt x="1" y="3367"/>
                </a:cubicBezTo>
                <a:lnTo>
                  <a:pt x="1" y="3367"/>
                </a:lnTo>
                <a:cubicBezTo>
                  <a:pt x="1447" y="3367"/>
                  <a:pt x="2617" y="4879"/>
                  <a:pt x="2617" y="6744"/>
                </a:cubicBezTo>
                <a:lnTo>
                  <a:pt x="2617" y="6744"/>
                </a:lnTo>
                <a:cubicBezTo>
                  <a:pt x="2617" y="4879"/>
                  <a:pt x="3787" y="3367"/>
                  <a:pt x="5233" y="3367"/>
                </a:cubicBezTo>
                <a:lnTo>
                  <a:pt x="5233" y="3367"/>
                </a:lnTo>
                <a:cubicBezTo>
                  <a:pt x="3787" y="3367"/>
                  <a:pt x="2617" y="1866"/>
                  <a:pt x="2617" y="0"/>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6"/>
          <p:cNvSpPr/>
          <p:nvPr/>
        </p:nvSpPr>
        <p:spPr>
          <a:xfrm>
            <a:off x="4095678" y="1573317"/>
            <a:ext cx="958529" cy="1235650"/>
          </a:xfrm>
          <a:custGeom>
            <a:avLst/>
            <a:gdLst/>
            <a:ahLst/>
            <a:cxnLst/>
            <a:rect l="l" t="t" r="r" b="b"/>
            <a:pathLst>
              <a:path w="5233" h="6745" extrusionOk="0">
                <a:moveTo>
                  <a:pt x="2617" y="0"/>
                </a:moveTo>
                <a:lnTo>
                  <a:pt x="2617" y="0"/>
                </a:lnTo>
                <a:cubicBezTo>
                  <a:pt x="2617" y="1866"/>
                  <a:pt x="1447" y="3367"/>
                  <a:pt x="1" y="3367"/>
                </a:cubicBezTo>
                <a:lnTo>
                  <a:pt x="1" y="3367"/>
                </a:lnTo>
                <a:cubicBezTo>
                  <a:pt x="1447" y="3367"/>
                  <a:pt x="2617" y="4879"/>
                  <a:pt x="2617" y="6744"/>
                </a:cubicBezTo>
                <a:lnTo>
                  <a:pt x="2617" y="6744"/>
                </a:lnTo>
                <a:cubicBezTo>
                  <a:pt x="2617" y="4879"/>
                  <a:pt x="3787" y="3367"/>
                  <a:pt x="5233" y="3367"/>
                </a:cubicBezTo>
                <a:lnTo>
                  <a:pt x="5233" y="3367"/>
                </a:lnTo>
                <a:cubicBezTo>
                  <a:pt x="3787" y="3367"/>
                  <a:pt x="2617" y="1866"/>
                  <a:pt x="2617" y="0"/>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6"/>
          <p:cNvSpPr/>
          <p:nvPr/>
        </p:nvSpPr>
        <p:spPr>
          <a:xfrm>
            <a:off x="1307234" y="1573317"/>
            <a:ext cx="958529" cy="1235650"/>
          </a:xfrm>
          <a:custGeom>
            <a:avLst/>
            <a:gdLst/>
            <a:ahLst/>
            <a:cxnLst/>
            <a:rect l="l" t="t" r="r" b="b"/>
            <a:pathLst>
              <a:path w="5233" h="6745" extrusionOk="0">
                <a:moveTo>
                  <a:pt x="2617" y="0"/>
                </a:moveTo>
                <a:lnTo>
                  <a:pt x="2617" y="0"/>
                </a:lnTo>
                <a:cubicBezTo>
                  <a:pt x="2617" y="1866"/>
                  <a:pt x="1447" y="3367"/>
                  <a:pt x="1" y="3367"/>
                </a:cubicBezTo>
                <a:lnTo>
                  <a:pt x="1" y="3367"/>
                </a:lnTo>
                <a:cubicBezTo>
                  <a:pt x="1447" y="3367"/>
                  <a:pt x="2617" y="4879"/>
                  <a:pt x="2617" y="6744"/>
                </a:cubicBezTo>
                <a:lnTo>
                  <a:pt x="2617" y="6744"/>
                </a:lnTo>
                <a:cubicBezTo>
                  <a:pt x="2617" y="4879"/>
                  <a:pt x="3787" y="3367"/>
                  <a:pt x="5233" y="3367"/>
                </a:cubicBezTo>
                <a:lnTo>
                  <a:pt x="5233" y="3367"/>
                </a:lnTo>
                <a:cubicBezTo>
                  <a:pt x="3787" y="3367"/>
                  <a:pt x="2617" y="1866"/>
                  <a:pt x="2617" y="0"/>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6"/>
          <p:cNvSpPr txBox="1">
            <a:spLocks noGrp="1"/>
          </p:cNvSpPr>
          <p:nvPr>
            <p:ph type="title"/>
          </p:nvPr>
        </p:nvSpPr>
        <p:spPr>
          <a:xfrm>
            <a:off x="713225" y="368825"/>
            <a:ext cx="7717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t>Our evolution</a:t>
            </a:r>
            <a:endParaRPr sz="3600"/>
          </a:p>
        </p:txBody>
      </p:sp>
      <p:sp>
        <p:nvSpPr>
          <p:cNvPr id="870" name="Google Shape;870;p36"/>
          <p:cNvSpPr txBox="1"/>
          <p:nvPr/>
        </p:nvSpPr>
        <p:spPr>
          <a:xfrm>
            <a:off x="718875" y="3186725"/>
            <a:ext cx="2132400" cy="337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b="1">
                <a:solidFill>
                  <a:schemeClr val="accent3"/>
                </a:solidFill>
                <a:latin typeface="Playfair Display"/>
                <a:ea typeface="Playfair Display"/>
                <a:cs typeface="Playfair Display"/>
                <a:sym typeface="Playfair Display"/>
              </a:rPr>
              <a:t>2018</a:t>
            </a:r>
            <a:endParaRPr sz="2600" b="1">
              <a:solidFill>
                <a:schemeClr val="accent3"/>
              </a:solidFill>
              <a:latin typeface="Playfair Display"/>
              <a:ea typeface="Playfair Display"/>
              <a:cs typeface="Playfair Display"/>
              <a:sym typeface="Playfair Display"/>
            </a:endParaRPr>
          </a:p>
        </p:txBody>
      </p:sp>
      <p:sp>
        <p:nvSpPr>
          <p:cNvPr id="881" name="Google Shape;881;p36"/>
          <p:cNvSpPr txBox="1"/>
          <p:nvPr/>
        </p:nvSpPr>
        <p:spPr>
          <a:xfrm>
            <a:off x="718875" y="3562350"/>
            <a:ext cx="2132400" cy="887100"/>
          </a:xfrm>
          <a:prstGeom prst="rect">
            <a:avLst/>
          </a:prstGeom>
          <a:noFill/>
          <a:ln>
            <a:noFill/>
          </a:ln>
        </p:spPr>
        <p:txBody>
          <a:bodyPr spcFirstLastPara="1" wrap="square" lIns="91425" tIns="90000" rIns="91425" bIns="91425" anchor="ctr" anchorCtr="0">
            <a:noAutofit/>
          </a:bodyPr>
          <a:lstStyle/>
          <a:p>
            <a:pPr marL="0" lvl="0" indent="0" algn="ctr" rtl="0">
              <a:spcBef>
                <a:spcPts val="0"/>
              </a:spcBef>
              <a:spcAft>
                <a:spcPts val="0"/>
              </a:spcAft>
              <a:buNone/>
            </a:pPr>
            <a:r>
              <a:rPr lang="en" sz="1500">
                <a:solidFill>
                  <a:schemeClr val="dk2"/>
                </a:solidFill>
                <a:latin typeface="Manjari"/>
                <a:ea typeface="Manjari"/>
                <a:cs typeface="Manjari"/>
                <a:sym typeface="Manjari"/>
              </a:rPr>
              <a:t>Mercury is the smallest planet in the entire Solar System</a:t>
            </a:r>
            <a:endParaRPr sz="1500">
              <a:solidFill>
                <a:schemeClr val="dk2"/>
              </a:solidFill>
              <a:latin typeface="Manjari"/>
              <a:ea typeface="Manjari"/>
              <a:cs typeface="Manjari"/>
              <a:sym typeface="Manjari"/>
            </a:endParaRPr>
          </a:p>
        </p:txBody>
      </p:sp>
      <p:sp>
        <p:nvSpPr>
          <p:cNvPr id="873" name="Google Shape;873;p36"/>
          <p:cNvSpPr txBox="1"/>
          <p:nvPr/>
        </p:nvSpPr>
        <p:spPr>
          <a:xfrm>
            <a:off x="3505800" y="3186743"/>
            <a:ext cx="2132400" cy="337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b="1">
                <a:solidFill>
                  <a:schemeClr val="accent3"/>
                </a:solidFill>
                <a:latin typeface="Playfair Display"/>
                <a:ea typeface="Playfair Display"/>
                <a:cs typeface="Playfair Display"/>
                <a:sym typeface="Playfair Display"/>
              </a:rPr>
              <a:t>2020</a:t>
            </a:r>
            <a:endParaRPr sz="2600" b="1">
              <a:solidFill>
                <a:schemeClr val="accent3"/>
              </a:solidFill>
              <a:latin typeface="Playfair Display"/>
              <a:ea typeface="Playfair Display"/>
              <a:cs typeface="Playfair Display"/>
              <a:sym typeface="Playfair Display"/>
            </a:endParaRPr>
          </a:p>
        </p:txBody>
      </p:sp>
      <p:sp>
        <p:nvSpPr>
          <p:cNvPr id="882" name="Google Shape;882;p36"/>
          <p:cNvSpPr txBox="1"/>
          <p:nvPr/>
        </p:nvSpPr>
        <p:spPr>
          <a:xfrm>
            <a:off x="3505800" y="3562350"/>
            <a:ext cx="2132400" cy="887100"/>
          </a:xfrm>
          <a:prstGeom prst="rect">
            <a:avLst/>
          </a:prstGeom>
          <a:noFill/>
          <a:ln>
            <a:noFill/>
          </a:ln>
        </p:spPr>
        <p:txBody>
          <a:bodyPr spcFirstLastPara="1" wrap="square" lIns="91425" tIns="90000" rIns="91425" bIns="91425" anchor="ctr" anchorCtr="0">
            <a:noAutofit/>
          </a:bodyPr>
          <a:lstStyle/>
          <a:p>
            <a:pPr marL="0" lvl="0" indent="0" algn="ctr" rtl="0">
              <a:spcBef>
                <a:spcPts val="0"/>
              </a:spcBef>
              <a:spcAft>
                <a:spcPts val="0"/>
              </a:spcAft>
              <a:buNone/>
            </a:pPr>
            <a:r>
              <a:rPr lang="en" sz="1500">
                <a:solidFill>
                  <a:schemeClr val="dk2"/>
                </a:solidFill>
                <a:latin typeface="Manjari"/>
                <a:ea typeface="Manjari"/>
                <a:cs typeface="Manjari"/>
                <a:sym typeface="Manjari"/>
              </a:rPr>
              <a:t>Earth is the third planet from the Sun and has life</a:t>
            </a:r>
            <a:endParaRPr sz="1500">
              <a:solidFill>
                <a:schemeClr val="dk2"/>
              </a:solidFill>
              <a:latin typeface="Manjari"/>
              <a:ea typeface="Manjari"/>
              <a:cs typeface="Manjari"/>
              <a:sym typeface="Manjari"/>
            </a:endParaRPr>
          </a:p>
        </p:txBody>
      </p:sp>
      <p:sp>
        <p:nvSpPr>
          <p:cNvPr id="875" name="Google Shape;875;p36"/>
          <p:cNvSpPr txBox="1"/>
          <p:nvPr/>
        </p:nvSpPr>
        <p:spPr>
          <a:xfrm>
            <a:off x="6292725" y="3186743"/>
            <a:ext cx="2132400" cy="337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b="1">
                <a:solidFill>
                  <a:schemeClr val="accent3"/>
                </a:solidFill>
                <a:latin typeface="Playfair Display"/>
                <a:ea typeface="Playfair Display"/>
                <a:cs typeface="Playfair Display"/>
                <a:sym typeface="Playfair Display"/>
              </a:rPr>
              <a:t>Now</a:t>
            </a:r>
            <a:endParaRPr sz="2600" b="1">
              <a:solidFill>
                <a:schemeClr val="accent3"/>
              </a:solidFill>
              <a:latin typeface="Playfair Display"/>
              <a:ea typeface="Playfair Display"/>
              <a:cs typeface="Playfair Display"/>
              <a:sym typeface="Playfair Display"/>
            </a:endParaRPr>
          </a:p>
        </p:txBody>
      </p:sp>
      <p:sp>
        <p:nvSpPr>
          <p:cNvPr id="883" name="Google Shape;883;p36"/>
          <p:cNvSpPr txBox="1"/>
          <p:nvPr/>
        </p:nvSpPr>
        <p:spPr>
          <a:xfrm>
            <a:off x="6292725" y="3562350"/>
            <a:ext cx="2132400" cy="887100"/>
          </a:xfrm>
          <a:prstGeom prst="rect">
            <a:avLst/>
          </a:prstGeom>
          <a:noFill/>
          <a:ln>
            <a:noFill/>
          </a:ln>
        </p:spPr>
        <p:txBody>
          <a:bodyPr spcFirstLastPara="1" wrap="square" lIns="91425" tIns="90000" rIns="91425" bIns="91425" anchor="ctr" anchorCtr="0">
            <a:noAutofit/>
          </a:bodyPr>
          <a:lstStyle/>
          <a:p>
            <a:pPr marL="0" lvl="0" indent="0" algn="ctr" rtl="0">
              <a:spcBef>
                <a:spcPts val="0"/>
              </a:spcBef>
              <a:spcAft>
                <a:spcPts val="0"/>
              </a:spcAft>
              <a:buNone/>
            </a:pPr>
            <a:r>
              <a:rPr lang="en" sz="1500">
                <a:solidFill>
                  <a:schemeClr val="dk2"/>
                </a:solidFill>
                <a:latin typeface="Manjari"/>
                <a:ea typeface="Manjari"/>
                <a:cs typeface="Manjari"/>
                <a:sym typeface="Manjari"/>
              </a:rPr>
              <a:t>Saturn, is composed mostly of hydrogen and helium</a:t>
            </a:r>
            <a:endParaRPr sz="1500">
              <a:solidFill>
                <a:schemeClr val="dk2"/>
              </a:solidFill>
              <a:latin typeface="Manjari"/>
              <a:ea typeface="Manjari"/>
              <a:cs typeface="Manjari"/>
              <a:sym typeface="Manjari"/>
            </a:endParaRPr>
          </a:p>
        </p:txBody>
      </p:sp>
      <p:sp>
        <p:nvSpPr>
          <p:cNvPr id="869" name="Google Shape;869;p36"/>
          <p:cNvSpPr txBox="1"/>
          <p:nvPr/>
        </p:nvSpPr>
        <p:spPr>
          <a:xfrm>
            <a:off x="1617575" y="2011043"/>
            <a:ext cx="345600" cy="337200"/>
          </a:xfrm>
          <a:prstGeom prst="rect">
            <a:avLst/>
          </a:prstGeom>
          <a:noFill/>
          <a:ln>
            <a:noFill/>
          </a:ln>
        </p:spPr>
        <p:txBody>
          <a:bodyPr spcFirstLastPara="1" wrap="square" lIns="64000" tIns="91425" rIns="109725" bIns="91425" anchor="ctr" anchorCtr="0">
            <a:noAutofit/>
          </a:bodyPr>
          <a:lstStyle/>
          <a:p>
            <a:pPr marL="0" lvl="0" indent="0" algn="ctr" rtl="0">
              <a:spcBef>
                <a:spcPts val="0"/>
              </a:spcBef>
              <a:spcAft>
                <a:spcPts val="0"/>
              </a:spcAft>
              <a:buNone/>
            </a:pPr>
            <a:r>
              <a:rPr lang="en" sz="3000">
                <a:solidFill>
                  <a:schemeClr val="dk2"/>
                </a:solidFill>
                <a:latin typeface="Playfair Display"/>
                <a:ea typeface="Playfair Display"/>
                <a:cs typeface="Playfair Display"/>
                <a:sym typeface="Playfair Display"/>
              </a:rPr>
              <a:t>4</a:t>
            </a:r>
            <a:endParaRPr sz="3000">
              <a:solidFill>
                <a:schemeClr val="dk2"/>
              </a:solidFill>
              <a:latin typeface="Playfair Display"/>
              <a:ea typeface="Playfair Display"/>
              <a:cs typeface="Playfair Display"/>
              <a:sym typeface="Playfair Display"/>
            </a:endParaRPr>
          </a:p>
        </p:txBody>
      </p:sp>
      <p:sp>
        <p:nvSpPr>
          <p:cNvPr id="872" name="Google Shape;872;p36"/>
          <p:cNvSpPr txBox="1"/>
          <p:nvPr/>
        </p:nvSpPr>
        <p:spPr>
          <a:xfrm>
            <a:off x="4404488" y="2011043"/>
            <a:ext cx="345600" cy="337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chemeClr val="dk2"/>
                </a:solidFill>
                <a:latin typeface="Playfair Display"/>
                <a:ea typeface="Playfair Display"/>
                <a:cs typeface="Playfair Display"/>
                <a:sym typeface="Playfair Display"/>
              </a:rPr>
              <a:t>5</a:t>
            </a:r>
            <a:endParaRPr sz="3000">
              <a:solidFill>
                <a:schemeClr val="dk2"/>
              </a:solidFill>
              <a:latin typeface="Playfair Display"/>
              <a:ea typeface="Playfair Display"/>
              <a:cs typeface="Playfair Display"/>
              <a:sym typeface="Playfair Display"/>
            </a:endParaRPr>
          </a:p>
        </p:txBody>
      </p:sp>
      <p:sp>
        <p:nvSpPr>
          <p:cNvPr id="884" name="Google Shape;884;p36"/>
          <p:cNvSpPr txBox="1"/>
          <p:nvPr/>
        </p:nvSpPr>
        <p:spPr>
          <a:xfrm>
            <a:off x="7191413" y="2011043"/>
            <a:ext cx="345600" cy="337200"/>
          </a:xfrm>
          <a:prstGeom prst="rect">
            <a:avLst/>
          </a:prstGeom>
          <a:noFill/>
          <a:ln>
            <a:noFill/>
          </a:ln>
        </p:spPr>
        <p:txBody>
          <a:bodyPr spcFirstLastPara="1" wrap="square" lIns="73150" tIns="91425" rIns="91425" bIns="91425" anchor="ctr" anchorCtr="0">
            <a:noAutofit/>
          </a:bodyPr>
          <a:lstStyle/>
          <a:p>
            <a:pPr marL="0" lvl="0" indent="0" algn="ctr" rtl="0">
              <a:spcBef>
                <a:spcPts val="0"/>
              </a:spcBef>
              <a:spcAft>
                <a:spcPts val="0"/>
              </a:spcAft>
              <a:buNone/>
            </a:pPr>
            <a:r>
              <a:rPr lang="en" sz="3000">
                <a:solidFill>
                  <a:schemeClr val="dk2"/>
                </a:solidFill>
                <a:latin typeface="Playfair Display"/>
                <a:ea typeface="Playfair Display"/>
                <a:cs typeface="Playfair Display"/>
                <a:sym typeface="Playfair Display"/>
              </a:rPr>
              <a:t>6</a:t>
            </a:r>
            <a:endParaRPr sz="3000">
              <a:solidFill>
                <a:schemeClr val="dk2"/>
              </a:solidFill>
              <a:latin typeface="Playfair Display"/>
              <a:ea typeface="Playfair Display"/>
              <a:cs typeface="Playfair Display"/>
              <a:sym typeface="Playfair Display"/>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889" name="Google Shape;889;p37"/>
          <p:cNvSpPr txBox="1">
            <a:spLocks noGrp="1"/>
          </p:cNvSpPr>
          <p:nvPr>
            <p:ph type="title"/>
          </p:nvPr>
        </p:nvSpPr>
        <p:spPr>
          <a:xfrm>
            <a:off x="1331796" y="3638550"/>
            <a:ext cx="4360200" cy="531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—Someone Famous</a:t>
            </a:r>
            <a:endParaRPr/>
          </a:p>
        </p:txBody>
      </p:sp>
      <p:sp>
        <p:nvSpPr>
          <p:cNvPr id="890" name="Google Shape;890;p37"/>
          <p:cNvSpPr txBox="1">
            <a:spLocks noGrp="1"/>
          </p:cNvSpPr>
          <p:nvPr>
            <p:ph type="subTitle" idx="1"/>
          </p:nvPr>
        </p:nvSpPr>
        <p:spPr>
          <a:xfrm>
            <a:off x="1331812" y="1009650"/>
            <a:ext cx="4360200" cy="262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“This is a quote, words full of wisdom that someone important said and can make the reader get inspired.”</a:t>
            </a:r>
            <a:endParaRPr/>
          </a:p>
        </p:txBody>
      </p:sp>
      <p:grpSp>
        <p:nvGrpSpPr>
          <p:cNvPr id="891" name="Google Shape;891;p37"/>
          <p:cNvGrpSpPr/>
          <p:nvPr/>
        </p:nvGrpSpPr>
        <p:grpSpPr>
          <a:xfrm rot="-1732202">
            <a:off x="7728243" y="2026574"/>
            <a:ext cx="1092611" cy="1121981"/>
            <a:chOff x="6915152" y="4038195"/>
            <a:chExt cx="958640" cy="984408"/>
          </a:xfrm>
        </p:grpSpPr>
        <p:sp>
          <p:nvSpPr>
            <p:cNvPr id="892" name="Google Shape;892;p37"/>
            <p:cNvSpPr/>
            <p:nvPr/>
          </p:nvSpPr>
          <p:spPr>
            <a:xfrm>
              <a:off x="6915152" y="4038195"/>
              <a:ext cx="958640" cy="984408"/>
            </a:xfrm>
            <a:custGeom>
              <a:avLst/>
              <a:gdLst/>
              <a:ahLst/>
              <a:cxnLst/>
              <a:rect l="l" t="t" r="r" b="b"/>
              <a:pathLst>
                <a:path w="23400" h="24029" extrusionOk="0">
                  <a:moveTo>
                    <a:pt x="0" y="12142"/>
                  </a:moveTo>
                  <a:cubicBezTo>
                    <a:pt x="0" y="7594"/>
                    <a:pt x="2749" y="3488"/>
                    <a:pt x="6954" y="1744"/>
                  </a:cubicBezTo>
                  <a:cubicBezTo>
                    <a:pt x="11159" y="0"/>
                    <a:pt x="16005" y="961"/>
                    <a:pt x="19217" y="4184"/>
                  </a:cubicBezTo>
                  <a:cubicBezTo>
                    <a:pt x="22440" y="7407"/>
                    <a:pt x="23400" y="12241"/>
                    <a:pt x="21656" y="16446"/>
                  </a:cubicBezTo>
                  <a:cubicBezTo>
                    <a:pt x="19923" y="20663"/>
                    <a:pt x="15817" y="23400"/>
                    <a:pt x="11259" y="23400"/>
                  </a:cubicBezTo>
                  <a:cubicBezTo>
                    <a:pt x="5045" y="23400"/>
                    <a:pt x="11" y="18356"/>
                    <a:pt x="0" y="12142"/>
                  </a:cubicBezTo>
                  <a:close/>
                  <a:moveTo>
                    <a:pt x="243" y="12142"/>
                  </a:moveTo>
                  <a:cubicBezTo>
                    <a:pt x="243" y="16601"/>
                    <a:pt x="2925" y="20618"/>
                    <a:pt x="7042" y="22318"/>
                  </a:cubicBezTo>
                  <a:cubicBezTo>
                    <a:pt x="11159" y="24029"/>
                    <a:pt x="15894" y="23080"/>
                    <a:pt x="19051" y="19934"/>
                  </a:cubicBezTo>
                  <a:cubicBezTo>
                    <a:pt x="22197" y="16788"/>
                    <a:pt x="23146" y="12042"/>
                    <a:pt x="21435" y="7925"/>
                  </a:cubicBezTo>
                  <a:cubicBezTo>
                    <a:pt x="19735" y="3819"/>
                    <a:pt x="15718" y="1126"/>
                    <a:pt x="11270" y="1126"/>
                  </a:cubicBezTo>
                  <a:cubicBezTo>
                    <a:pt x="5177" y="1137"/>
                    <a:pt x="254" y="6060"/>
                    <a:pt x="243" y="12142"/>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7"/>
            <p:cNvSpPr/>
            <p:nvPr/>
          </p:nvSpPr>
          <p:spPr>
            <a:xfrm>
              <a:off x="6915152" y="4102391"/>
              <a:ext cx="795876" cy="815786"/>
            </a:xfrm>
            <a:custGeom>
              <a:avLst/>
              <a:gdLst/>
              <a:ahLst/>
              <a:cxnLst/>
              <a:rect l="l" t="t" r="r" b="b"/>
              <a:pathLst>
                <a:path w="19427" h="19913" extrusionOk="0">
                  <a:moveTo>
                    <a:pt x="0" y="10089"/>
                  </a:moveTo>
                  <a:cubicBezTo>
                    <a:pt x="0" y="6303"/>
                    <a:pt x="2274" y="2893"/>
                    <a:pt x="5773" y="1447"/>
                  </a:cubicBezTo>
                  <a:cubicBezTo>
                    <a:pt x="9261" y="1"/>
                    <a:pt x="13290" y="795"/>
                    <a:pt x="15961" y="3478"/>
                  </a:cubicBezTo>
                  <a:cubicBezTo>
                    <a:pt x="18632" y="6149"/>
                    <a:pt x="19426" y="10166"/>
                    <a:pt x="17980" y="13665"/>
                  </a:cubicBezTo>
                  <a:cubicBezTo>
                    <a:pt x="16535" y="17153"/>
                    <a:pt x="13135" y="19427"/>
                    <a:pt x="9349" y="19427"/>
                  </a:cubicBezTo>
                  <a:cubicBezTo>
                    <a:pt x="4195" y="19427"/>
                    <a:pt x="11" y="15244"/>
                    <a:pt x="0" y="10089"/>
                  </a:cubicBezTo>
                  <a:close/>
                  <a:moveTo>
                    <a:pt x="243" y="10089"/>
                  </a:moveTo>
                  <a:cubicBezTo>
                    <a:pt x="243" y="13764"/>
                    <a:pt x="2462" y="17087"/>
                    <a:pt x="5861" y="18500"/>
                  </a:cubicBezTo>
                  <a:cubicBezTo>
                    <a:pt x="9272" y="19912"/>
                    <a:pt x="13190" y="19129"/>
                    <a:pt x="15784" y="16524"/>
                  </a:cubicBezTo>
                  <a:cubicBezTo>
                    <a:pt x="18389" y="13919"/>
                    <a:pt x="19173" y="10001"/>
                    <a:pt x="17760" y="6601"/>
                  </a:cubicBezTo>
                  <a:cubicBezTo>
                    <a:pt x="16358" y="3202"/>
                    <a:pt x="13036" y="983"/>
                    <a:pt x="9349" y="983"/>
                  </a:cubicBezTo>
                  <a:cubicBezTo>
                    <a:pt x="4327" y="983"/>
                    <a:pt x="254" y="5056"/>
                    <a:pt x="243" y="10089"/>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4" name="Google Shape;894;p37"/>
          <p:cNvGrpSpPr/>
          <p:nvPr/>
        </p:nvGrpSpPr>
        <p:grpSpPr>
          <a:xfrm>
            <a:off x="-2113384" y="-2498114"/>
            <a:ext cx="10793393" cy="10141860"/>
            <a:chOff x="-2113384" y="-2498114"/>
            <a:chExt cx="10793393" cy="10141860"/>
          </a:xfrm>
        </p:grpSpPr>
        <p:grpSp>
          <p:nvGrpSpPr>
            <p:cNvPr id="895" name="Google Shape;895;p37"/>
            <p:cNvGrpSpPr/>
            <p:nvPr/>
          </p:nvGrpSpPr>
          <p:grpSpPr>
            <a:xfrm rot="-933916">
              <a:off x="-1200449" y="-1442210"/>
              <a:ext cx="8967523" cy="8030051"/>
              <a:chOff x="3708681" y="1511318"/>
              <a:chExt cx="7077374" cy="6337500"/>
            </a:xfrm>
          </p:grpSpPr>
          <p:sp>
            <p:nvSpPr>
              <p:cNvPr id="896" name="Google Shape;896;p37"/>
              <p:cNvSpPr/>
              <p:nvPr/>
            </p:nvSpPr>
            <p:spPr>
              <a:xfrm rot="1507166">
                <a:off x="4341089" y="2542959"/>
                <a:ext cx="5812630" cy="4274219"/>
              </a:xfrm>
              <a:prstGeom prst="donut">
                <a:avLst>
                  <a:gd name="adj" fmla="val 427"/>
                </a:avLst>
              </a:pr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7"/>
              <p:cNvSpPr/>
              <p:nvPr/>
            </p:nvSpPr>
            <p:spPr>
              <a:xfrm rot="-1507166" flipH="1">
                <a:off x="4341015" y="2542959"/>
                <a:ext cx="5812630" cy="4274219"/>
              </a:xfrm>
              <a:prstGeom prst="donut">
                <a:avLst>
                  <a:gd name="adj" fmla="val 427"/>
                </a:avLst>
              </a:pr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7"/>
              <p:cNvSpPr/>
              <p:nvPr/>
            </p:nvSpPr>
            <p:spPr>
              <a:xfrm rot="5256238">
                <a:off x="4341183" y="2542948"/>
                <a:ext cx="5812482" cy="4274241"/>
              </a:xfrm>
              <a:prstGeom prst="donut">
                <a:avLst>
                  <a:gd name="adj" fmla="val 427"/>
                </a:avLst>
              </a:pr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9" name="Google Shape;899;p37"/>
            <p:cNvSpPr/>
            <p:nvPr/>
          </p:nvSpPr>
          <p:spPr>
            <a:xfrm>
              <a:off x="1198306" y="4497756"/>
              <a:ext cx="367903" cy="475926"/>
            </a:xfrm>
            <a:custGeom>
              <a:avLst/>
              <a:gdLst/>
              <a:ahLst/>
              <a:cxnLst/>
              <a:rect l="l" t="t" r="r" b="b"/>
              <a:pathLst>
                <a:path w="5222" h="6756" extrusionOk="0">
                  <a:moveTo>
                    <a:pt x="2617" y="1"/>
                  </a:moveTo>
                  <a:lnTo>
                    <a:pt x="2617" y="1"/>
                  </a:lnTo>
                  <a:cubicBezTo>
                    <a:pt x="2617" y="1866"/>
                    <a:pt x="1447" y="3378"/>
                    <a:pt x="1" y="3378"/>
                  </a:cubicBezTo>
                  <a:lnTo>
                    <a:pt x="1" y="3378"/>
                  </a:lnTo>
                  <a:cubicBezTo>
                    <a:pt x="1447" y="3378"/>
                    <a:pt x="2617" y="4891"/>
                    <a:pt x="2617" y="6756"/>
                  </a:cubicBezTo>
                  <a:lnTo>
                    <a:pt x="2617" y="6756"/>
                  </a:lnTo>
                  <a:cubicBezTo>
                    <a:pt x="2617" y="4891"/>
                    <a:pt x="3787" y="3378"/>
                    <a:pt x="5222" y="3378"/>
                  </a:cubicBezTo>
                  <a:lnTo>
                    <a:pt x="5222" y="3378"/>
                  </a:lnTo>
                  <a:cubicBezTo>
                    <a:pt x="3776" y="3378"/>
                    <a:pt x="2617" y="1866"/>
                    <a:pt x="2617" y="1"/>
                  </a:cubicBezTo>
                  <a:close/>
                </a:path>
              </a:pathLst>
            </a:custGeom>
            <a:gradFill>
              <a:gsLst>
                <a:gs pos="0">
                  <a:srgbClr val="B88532"/>
                </a:gs>
                <a:gs pos="9000">
                  <a:srgbClr val="C99F4A"/>
                </a:gs>
                <a:gs pos="25000">
                  <a:srgbClr val="FCEB8F"/>
                </a:gs>
                <a:gs pos="49000">
                  <a:srgbClr val="C29934"/>
                </a:gs>
                <a:gs pos="72000">
                  <a:srgbClr val="FCEB8F"/>
                </a:gs>
                <a:gs pos="86000">
                  <a:srgbClr val="DAB861"/>
                </a:gs>
                <a:gs pos="100000">
                  <a:srgbClr val="B8853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7"/>
            <p:cNvSpPr/>
            <p:nvPr/>
          </p:nvSpPr>
          <p:spPr>
            <a:xfrm>
              <a:off x="576292" y="92333"/>
              <a:ext cx="441744" cy="569430"/>
            </a:xfrm>
            <a:custGeom>
              <a:avLst/>
              <a:gdLst/>
              <a:ahLst/>
              <a:cxnLst/>
              <a:rect l="l" t="t" r="r" b="b"/>
              <a:pathLst>
                <a:path w="5233" h="6745" extrusionOk="0">
                  <a:moveTo>
                    <a:pt x="2617" y="0"/>
                  </a:moveTo>
                  <a:lnTo>
                    <a:pt x="2617" y="0"/>
                  </a:lnTo>
                  <a:cubicBezTo>
                    <a:pt x="2617" y="1866"/>
                    <a:pt x="1447" y="3367"/>
                    <a:pt x="1" y="3367"/>
                  </a:cubicBezTo>
                  <a:lnTo>
                    <a:pt x="1" y="3367"/>
                  </a:lnTo>
                  <a:cubicBezTo>
                    <a:pt x="1447" y="3367"/>
                    <a:pt x="2617" y="4879"/>
                    <a:pt x="2617" y="6744"/>
                  </a:cubicBezTo>
                  <a:lnTo>
                    <a:pt x="2617" y="6744"/>
                  </a:lnTo>
                  <a:cubicBezTo>
                    <a:pt x="2617" y="4879"/>
                    <a:pt x="3787" y="3367"/>
                    <a:pt x="5233" y="3367"/>
                  </a:cubicBezTo>
                  <a:lnTo>
                    <a:pt x="5233" y="3367"/>
                  </a:lnTo>
                  <a:cubicBezTo>
                    <a:pt x="3787" y="3367"/>
                    <a:pt x="2617" y="1866"/>
                    <a:pt x="2617" y="0"/>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7"/>
            <p:cNvSpPr/>
            <p:nvPr/>
          </p:nvSpPr>
          <p:spPr>
            <a:xfrm>
              <a:off x="5850430" y="3069121"/>
              <a:ext cx="441744" cy="569430"/>
            </a:xfrm>
            <a:custGeom>
              <a:avLst/>
              <a:gdLst/>
              <a:ahLst/>
              <a:cxnLst/>
              <a:rect l="l" t="t" r="r" b="b"/>
              <a:pathLst>
                <a:path w="5233" h="6745" extrusionOk="0">
                  <a:moveTo>
                    <a:pt x="2617" y="0"/>
                  </a:moveTo>
                  <a:lnTo>
                    <a:pt x="2617" y="0"/>
                  </a:lnTo>
                  <a:cubicBezTo>
                    <a:pt x="2617" y="1866"/>
                    <a:pt x="1447" y="3367"/>
                    <a:pt x="1" y="3367"/>
                  </a:cubicBezTo>
                  <a:lnTo>
                    <a:pt x="1" y="3367"/>
                  </a:lnTo>
                  <a:cubicBezTo>
                    <a:pt x="1447" y="3367"/>
                    <a:pt x="2617" y="4879"/>
                    <a:pt x="2617" y="6744"/>
                  </a:cubicBezTo>
                  <a:lnTo>
                    <a:pt x="2617" y="6744"/>
                  </a:lnTo>
                  <a:cubicBezTo>
                    <a:pt x="2617" y="4879"/>
                    <a:pt x="3787" y="3367"/>
                    <a:pt x="5233" y="3367"/>
                  </a:cubicBezTo>
                  <a:lnTo>
                    <a:pt x="5233" y="3367"/>
                  </a:lnTo>
                  <a:cubicBezTo>
                    <a:pt x="3787" y="3367"/>
                    <a:pt x="2617" y="1866"/>
                    <a:pt x="2617" y="0"/>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2" name="Google Shape;902;p37"/>
          <p:cNvGrpSpPr/>
          <p:nvPr/>
        </p:nvGrpSpPr>
        <p:grpSpPr>
          <a:xfrm rot="5236163">
            <a:off x="6837705" y="3649974"/>
            <a:ext cx="1092652" cy="1122023"/>
            <a:chOff x="6915152" y="4038195"/>
            <a:chExt cx="958640" cy="984408"/>
          </a:xfrm>
        </p:grpSpPr>
        <p:sp>
          <p:nvSpPr>
            <p:cNvPr id="903" name="Google Shape;903;p37"/>
            <p:cNvSpPr/>
            <p:nvPr/>
          </p:nvSpPr>
          <p:spPr>
            <a:xfrm>
              <a:off x="6915152" y="4038195"/>
              <a:ext cx="958640" cy="984408"/>
            </a:xfrm>
            <a:custGeom>
              <a:avLst/>
              <a:gdLst/>
              <a:ahLst/>
              <a:cxnLst/>
              <a:rect l="l" t="t" r="r" b="b"/>
              <a:pathLst>
                <a:path w="23400" h="24029" extrusionOk="0">
                  <a:moveTo>
                    <a:pt x="0" y="12142"/>
                  </a:moveTo>
                  <a:cubicBezTo>
                    <a:pt x="0" y="7594"/>
                    <a:pt x="2749" y="3488"/>
                    <a:pt x="6954" y="1744"/>
                  </a:cubicBezTo>
                  <a:cubicBezTo>
                    <a:pt x="11159" y="0"/>
                    <a:pt x="16005" y="961"/>
                    <a:pt x="19217" y="4184"/>
                  </a:cubicBezTo>
                  <a:cubicBezTo>
                    <a:pt x="22440" y="7407"/>
                    <a:pt x="23400" y="12241"/>
                    <a:pt x="21656" y="16446"/>
                  </a:cubicBezTo>
                  <a:cubicBezTo>
                    <a:pt x="19923" y="20663"/>
                    <a:pt x="15817" y="23400"/>
                    <a:pt x="11259" y="23400"/>
                  </a:cubicBezTo>
                  <a:cubicBezTo>
                    <a:pt x="5045" y="23400"/>
                    <a:pt x="11" y="18356"/>
                    <a:pt x="0" y="12142"/>
                  </a:cubicBezTo>
                  <a:close/>
                  <a:moveTo>
                    <a:pt x="243" y="12142"/>
                  </a:moveTo>
                  <a:cubicBezTo>
                    <a:pt x="243" y="16601"/>
                    <a:pt x="2925" y="20618"/>
                    <a:pt x="7042" y="22318"/>
                  </a:cubicBezTo>
                  <a:cubicBezTo>
                    <a:pt x="11159" y="24029"/>
                    <a:pt x="15894" y="23080"/>
                    <a:pt x="19051" y="19934"/>
                  </a:cubicBezTo>
                  <a:cubicBezTo>
                    <a:pt x="22197" y="16788"/>
                    <a:pt x="23146" y="12042"/>
                    <a:pt x="21435" y="7925"/>
                  </a:cubicBezTo>
                  <a:cubicBezTo>
                    <a:pt x="19735" y="3819"/>
                    <a:pt x="15718" y="1126"/>
                    <a:pt x="11270" y="1126"/>
                  </a:cubicBezTo>
                  <a:cubicBezTo>
                    <a:pt x="5177" y="1137"/>
                    <a:pt x="254" y="6060"/>
                    <a:pt x="243" y="12142"/>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7"/>
            <p:cNvSpPr/>
            <p:nvPr/>
          </p:nvSpPr>
          <p:spPr>
            <a:xfrm>
              <a:off x="6915152" y="4102391"/>
              <a:ext cx="795876" cy="815786"/>
            </a:xfrm>
            <a:custGeom>
              <a:avLst/>
              <a:gdLst/>
              <a:ahLst/>
              <a:cxnLst/>
              <a:rect l="l" t="t" r="r" b="b"/>
              <a:pathLst>
                <a:path w="19427" h="19913" extrusionOk="0">
                  <a:moveTo>
                    <a:pt x="0" y="10089"/>
                  </a:moveTo>
                  <a:cubicBezTo>
                    <a:pt x="0" y="6303"/>
                    <a:pt x="2274" y="2893"/>
                    <a:pt x="5773" y="1447"/>
                  </a:cubicBezTo>
                  <a:cubicBezTo>
                    <a:pt x="9261" y="1"/>
                    <a:pt x="13290" y="795"/>
                    <a:pt x="15961" y="3478"/>
                  </a:cubicBezTo>
                  <a:cubicBezTo>
                    <a:pt x="18632" y="6149"/>
                    <a:pt x="19426" y="10166"/>
                    <a:pt x="17980" y="13665"/>
                  </a:cubicBezTo>
                  <a:cubicBezTo>
                    <a:pt x="16535" y="17153"/>
                    <a:pt x="13135" y="19427"/>
                    <a:pt x="9349" y="19427"/>
                  </a:cubicBezTo>
                  <a:cubicBezTo>
                    <a:pt x="4195" y="19427"/>
                    <a:pt x="11" y="15244"/>
                    <a:pt x="0" y="10089"/>
                  </a:cubicBezTo>
                  <a:close/>
                  <a:moveTo>
                    <a:pt x="243" y="10089"/>
                  </a:moveTo>
                  <a:cubicBezTo>
                    <a:pt x="243" y="13764"/>
                    <a:pt x="2462" y="17087"/>
                    <a:pt x="5861" y="18500"/>
                  </a:cubicBezTo>
                  <a:cubicBezTo>
                    <a:pt x="9272" y="19912"/>
                    <a:pt x="13190" y="19129"/>
                    <a:pt x="15784" y="16524"/>
                  </a:cubicBezTo>
                  <a:cubicBezTo>
                    <a:pt x="18389" y="13919"/>
                    <a:pt x="19173" y="10001"/>
                    <a:pt x="17760" y="6601"/>
                  </a:cubicBezTo>
                  <a:cubicBezTo>
                    <a:pt x="16358" y="3202"/>
                    <a:pt x="13036" y="983"/>
                    <a:pt x="9349" y="983"/>
                  </a:cubicBezTo>
                  <a:cubicBezTo>
                    <a:pt x="4327" y="983"/>
                    <a:pt x="254" y="5056"/>
                    <a:pt x="243" y="10089"/>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5" name="Google Shape;905;p37"/>
          <p:cNvSpPr/>
          <p:nvPr/>
        </p:nvSpPr>
        <p:spPr>
          <a:xfrm>
            <a:off x="6945465" y="1232231"/>
            <a:ext cx="463975" cy="600287"/>
          </a:xfrm>
          <a:custGeom>
            <a:avLst/>
            <a:gdLst/>
            <a:ahLst/>
            <a:cxnLst/>
            <a:rect l="l" t="t" r="r" b="b"/>
            <a:pathLst>
              <a:path w="5222" h="6756" extrusionOk="0">
                <a:moveTo>
                  <a:pt x="2606" y="1"/>
                </a:moveTo>
                <a:lnTo>
                  <a:pt x="2606" y="1"/>
                </a:lnTo>
                <a:cubicBezTo>
                  <a:pt x="2606" y="1866"/>
                  <a:pt x="1436" y="3378"/>
                  <a:pt x="1" y="3378"/>
                </a:cubicBezTo>
                <a:lnTo>
                  <a:pt x="1" y="3378"/>
                </a:lnTo>
                <a:cubicBezTo>
                  <a:pt x="1447" y="3378"/>
                  <a:pt x="2606" y="4890"/>
                  <a:pt x="2606" y="6756"/>
                </a:cubicBezTo>
                <a:lnTo>
                  <a:pt x="2606" y="6756"/>
                </a:lnTo>
                <a:cubicBezTo>
                  <a:pt x="2606" y="4890"/>
                  <a:pt x="3776" y="3378"/>
                  <a:pt x="5222" y="3378"/>
                </a:cubicBezTo>
                <a:lnTo>
                  <a:pt x="5222" y="3378"/>
                </a:lnTo>
                <a:cubicBezTo>
                  <a:pt x="3776" y="3378"/>
                  <a:pt x="2606" y="1866"/>
                  <a:pt x="2606" y="1"/>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rupo 6"/>
          <p:cNvGrpSpPr/>
          <p:nvPr/>
        </p:nvGrpSpPr>
        <p:grpSpPr>
          <a:xfrm>
            <a:off x="5547319" y="1063556"/>
            <a:ext cx="2503744" cy="3747448"/>
            <a:chOff x="11088688" y="1543050"/>
            <a:chExt cx="2189162" cy="3276601"/>
          </a:xfrm>
          <a:solidFill>
            <a:srgbClr val="C29934"/>
          </a:solidFill>
        </p:grpSpPr>
        <p:sp>
          <p:nvSpPr>
            <p:cNvPr id="5" name="Freeform 5"/>
            <p:cNvSpPr>
              <a:spLocks noEditPoints="1"/>
            </p:cNvSpPr>
            <p:nvPr/>
          </p:nvSpPr>
          <p:spPr bwMode="auto">
            <a:xfrm>
              <a:off x="11088688" y="1543050"/>
              <a:ext cx="2189162" cy="3276601"/>
            </a:xfrm>
            <a:custGeom>
              <a:avLst/>
              <a:gdLst>
                <a:gd name="T0" fmla="*/ 279 w 321"/>
                <a:gd name="T1" fmla="*/ 432 h 482"/>
                <a:gd name="T2" fmla="*/ 261 w 321"/>
                <a:gd name="T3" fmla="*/ 336 h 482"/>
                <a:gd name="T4" fmla="*/ 237 w 321"/>
                <a:gd name="T5" fmla="*/ 263 h 482"/>
                <a:gd name="T6" fmla="*/ 217 w 321"/>
                <a:gd name="T7" fmla="*/ 253 h 482"/>
                <a:gd name="T8" fmla="*/ 158 w 321"/>
                <a:gd name="T9" fmla="*/ 203 h 482"/>
                <a:gd name="T10" fmla="*/ 186 w 321"/>
                <a:gd name="T11" fmla="*/ 337 h 482"/>
                <a:gd name="T12" fmla="*/ 195 w 321"/>
                <a:gd name="T13" fmla="*/ 359 h 482"/>
                <a:gd name="T14" fmla="*/ 221 w 321"/>
                <a:gd name="T15" fmla="*/ 402 h 482"/>
                <a:gd name="T16" fmla="*/ 198 w 321"/>
                <a:gd name="T17" fmla="*/ 446 h 482"/>
                <a:gd name="T18" fmla="*/ 174 w 321"/>
                <a:gd name="T19" fmla="*/ 461 h 482"/>
                <a:gd name="T20" fmla="*/ 200 w 321"/>
                <a:gd name="T21" fmla="*/ 476 h 482"/>
                <a:gd name="T22" fmla="*/ 132 w 321"/>
                <a:gd name="T23" fmla="*/ 469 h 482"/>
                <a:gd name="T24" fmla="*/ 111 w 321"/>
                <a:gd name="T25" fmla="*/ 443 h 482"/>
                <a:gd name="T26" fmla="*/ 105 w 321"/>
                <a:gd name="T27" fmla="*/ 238 h 482"/>
                <a:gd name="T28" fmla="*/ 103 w 321"/>
                <a:gd name="T29" fmla="*/ 156 h 482"/>
                <a:gd name="T30" fmla="*/ 117 w 321"/>
                <a:gd name="T31" fmla="*/ 128 h 482"/>
                <a:gd name="T32" fmla="*/ 106 w 321"/>
                <a:gd name="T33" fmla="*/ 105 h 482"/>
                <a:gd name="T34" fmla="*/ 110 w 321"/>
                <a:gd name="T35" fmla="*/ 92 h 482"/>
                <a:gd name="T36" fmla="*/ 101 w 321"/>
                <a:gd name="T37" fmla="*/ 75 h 482"/>
                <a:gd name="T38" fmla="*/ 83 w 321"/>
                <a:gd name="T39" fmla="*/ 65 h 482"/>
                <a:gd name="T40" fmla="*/ 36 w 321"/>
                <a:gd name="T41" fmla="*/ 227 h 482"/>
                <a:gd name="T42" fmla="*/ 57 w 321"/>
                <a:gd name="T43" fmla="*/ 124 h 482"/>
                <a:gd name="T44" fmla="*/ 46 w 321"/>
                <a:gd name="T45" fmla="*/ 125 h 482"/>
                <a:gd name="T46" fmla="*/ 141 w 321"/>
                <a:gd name="T47" fmla="*/ 33 h 482"/>
                <a:gd name="T48" fmla="*/ 163 w 321"/>
                <a:gd name="T49" fmla="*/ 39 h 482"/>
                <a:gd name="T50" fmla="*/ 159 w 321"/>
                <a:gd name="T51" fmla="*/ 88 h 482"/>
                <a:gd name="T52" fmla="*/ 133 w 321"/>
                <a:gd name="T53" fmla="*/ 104 h 482"/>
                <a:gd name="T54" fmla="*/ 163 w 321"/>
                <a:gd name="T55" fmla="*/ 156 h 482"/>
                <a:gd name="T56" fmla="*/ 222 w 321"/>
                <a:gd name="T57" fmla="*/ 222 h 482"/>
                <a:gd name="T58" fmla="*/ 259 w 321"/>
                <a:gd name="T59" fmla="*/ 96 h 482"/>
                <a:gd name="T60" fmla="*/ 262 w 321"/>
                <a:gd name="T61" fmla="*/ 72 h 482"/>
                <a:gd name="T62" fmla="*/ 238 w 321"/>
                <a:gd name="T63" fmla="*/ 29 h 482"/>
                <a:gd name="T64" fmla="*/ 242 w 321"/>
                <a:gd name="T65" fmla="*/ 6 h 482"/>
                <a:gd name="T66" fmla="*/ 286 w 321"/>
                <a:gd name="T67" fmla="*/ 11 h 482"/>
                <a:gd name="T68" fmla="*/ 292 w 321"/>
                <a:gd name="T69" fmla="*/ 61 h 482"/>
                <a:gd name="T70" fmla="*/ 314 w 321"/>
                <a:gd name="T71" fmla="*/ 207 h 482"/>
                <a:gd name="T72" fmla="*/ 293 w 321"/>
                <a:gd name="T73" fmla="*/ 270 h 482"/>
                <a:gd name="T74" fmla="*/ 314 w 321"/>
                <a:gd name="T75" fmla="*/ 364 h 482"/>
                <a:gd name="T76" fmla="*/ 294 w 321"/>
                <a:gd name="T77" fmla="*/ 477 h 482"/>
                <a:gd name="T78" fmla="*/ 238 w 321"/>
                <a:gd name="T79" fmla="*/ 470 h 482"/>
                <a:gd name="T80" fmla="*/ 272 w 321"/>
                <a:gd name="T81" fmla="*/ 444 h 482"/>
                <a:gd name="T82" fmla="*/ 174 w 321"/>
                <a:gd name="T83" fmla="*/ 267 h 482"/>
                <a:gd name="T84" fmla="*/ 150 w 321"/>
                <a:gd name="T85" fmla="*/ 405 h 482"/>
                <a:gd name="T86" fmla="*/ 172 w 321"/>
                <a:gd name="T87" fmla="*/ 317 h 482"/>
                <a:gd name="T88" fmla="*/ 292 w 321"/>
                <a:gd name="T89" fmla="*/ 97 h 482"/>
                <a:gd name="T90" fmla="*/ 137 w 321"/>
                <a:gd name="T91" fmla="*/ 447 h 482"/>
                <a:gd name="T92" fmla="*/ 138 w 321"/>
                <a:gd name="T93" fmla="*/ 445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1" h="482">
                  <a:moveTo>
                    <a:pt x="277" y="434"/>
                  </a:moveTo>
                  <a:cubicBezTo>
                    <a:pt x="280" y="435"/>
                    <a:pt x="282" y="435"/>
                    <a:pt x="287" y="436"/>
                  </a:cubicBezTo>
                  <a:cubicBezTo>
                    <a:pt x="283" y="434"/>
                    <a:pt x="281" y="433"/>
                    <a:pt x="279" y="432"/>
                  </a:cubicBezTo>
                  <a:cubicBezTo>
                    <a:pt x="280" y="432"/>
                    <a:pt x="280" y="431"/>
                    <a:pt x="281" y="431"/>
                  </a:cubicBezTo>
                  <a:cubicBezTo>
                    <a:pt x="278" y="413"/>
                    <a:pt x="275" y="394"/>
                    <a:pt x="272" y="375"/>
                  </a:cubicBezTo>
                  <a:cubicBezTo>
                    <a:pt x="269" y="362"/>
                    <a:pt x="264" y="349"/>
                    <a:pt x="261" y="336"/>
                  </a:cubicBezTo>
                  <a:cubicBezTo>
                    <a:pt x="259" y="326"/>
                    <a:pt x="259" y="315"/>
                    <a:pt x="257" y="305"/>
                  </a:cubicBezTo>
                  <a:cubicBezTo>
                    <a:pt x="254" y="291"/>
                    <a:pt x="250" y="276"/>
                    <a:pt x="246" y="262"/>
                  </a:cubicBezTo>
                  <a:cubicBezTo>
                    <a:pt x="242" y="262"/>
                    <a:pt x="240" y="263"/>
                    <a:pt x="237" y="263"/>
                  </a:cubicBezTo>
                  <a:cubicBezTo>
                    <a:pt x="236" y="259"/>
                    <a:pt x="235" y="256"/>
                    <a:pt x="233" y="250"/>
                  </a:cubicBezTo>
                  <a:cubicBezTo>
                    <a:pt x="230" y="258"/>
                    <a:pt x="227" y="261"/>
                    <a:pt x="222" y="254"/>
                  </a:cubicBezTo>
                  <a:cubicBezTo>
                    <a:pt x="221" y="253"/>
                    <a:pt x="218" y="253"/>
                    <a:pt x="217" y="253"/>
                  </a:cubicBezTo>
                  <a:cubicBezTo>
                    <a:pt x="211" y="252"/>
                    <a:pt x="207" y="250"/>
                    <a:pt x="205" y="244"/>
                  </a:cubicBezTo>
                  <a:cubicBezTo>
                    <a:pt x="204" y="240"/>
                    <a:pt x="200" y="236"/>
                    <a:pt x="197" y="233"/>
                  </a:cubicBezTo>
                  <a:cubicBezTo>
                    <a:pt x="184" y="223"/>
                    <a:pt x="172" y="214"/>
                    <a:pt x="158" y="203"/>
                  </a:cubicBezTo>
                  <a:cubicBezTo>
                    <a:pt x="160" y="206"/>
                    <a:pt x="160" y="208"/>
                    <a:pt x="162" y="209"/>
                  </a:cubicBezTo>
                  <a:cubicBezTo>
                    <a:pt x="177" y="220"/>
                    <a:pt x="180" y="237"/>
                    <a:pt x="183" y="254"/>
                  </a:cubicBezTo>
                  <a:cubicBezTo>
                    <a:pt x="188" y="281"/>
                    <a:pt x="186" y="309"/>
                    <a:pt x="186" y="337"/>
                  </a:cubicBezTo>
                  <a:cubicBezTo>
                    <a:pt x="187" y="358"/>
                    <a:pt x="188" y="378"/>
                    <a:pt x="191" y="398"/>
                  </a:cubicBezTo>
                  <a:cubicBezTo>
                    <a:pt x="192" y="410"/>
                    <a:pt x="199" y="418"/>
                    <a:pt x="209" y="423"/>
                  </a:cubicBezTo>
                  <a:cubicBezTo>
                    <a:pt x="197" y="403"/>
                    <a:pt x="196" y="381"/>
                    <a:pt x="195" y="359"/>
                  </a:cubicBezTo>
                  <a:cubicBezTo>
                    <a:pt x="193" y="337"/>
                    <a:pt x="192" y="315"/>
                    <a:pt x="192" y="293"/>
                  </a:cubicBezTo>
                  <a:cubicBezTo>
                    <a:pt x="194" y="302"/>
                    <a:pt x="196" y="310"/>
                    <a:pt x="198" y="318"/>
                  </a:cubicBezTo>
                  <a:cubicBezTo>
                    <a:pt x="206" y="346"/>
                    <a:pt x="213" y="374"/>
                    <a:pt x="221" y="402"/>
                  </a:cubicBezTo>
                  <a:cubicBezTo>
                    <a:pt x="224" y="410"/>
                    <a:pt x="229" y="417"/>
                    <a:pt x="233" y="424"/>
                  </a:cubicBezTo>
                  <a:cubicBezTo>
                    <a:pt x="236" y="429"/>
                    <a:pt x="234" y="432"/>
                    <a:pt x="231" y="433"/>
                  </a:cubicBezTo>
                  <a:cubicBezTo>
                    <a:pt x="220" y="438"/>
                    <a:pt x="209" y="442"/>
                    <a:pt x="198" y="446"/>
                  </a:cubicBezTo>
                  <a:cubicBezTo>
                    <a:pt x="192" y="448"/>
                    <a:pt x="185" y="447"/>
                    <a:pt x="177" y="448"/>
                  </a:cubicBezTo>
                  <a:cubicBezTo>
                    <a:pt x="179" y="453"/>
                    <a:pt x="181" y="456"/>
                    <a:pt x="183" y="461"/>
                  </a:cubicBezTo>
                  <a:cubicBezTo>
                    <a:pt x="180" y="461"/>
                    <a:pt x="177" y="461"/>
                    <a:pt x="174" y="461"/>
                  </a:cubicBezTo>
                  <a:cubicBezTo>
                    <a:pt x="185" y="462"/>
                    <a:pt x="195" y="469"/>
                    <a:pt x="206" y="471"/>
                  </a:cubicBezTo>
                  <a:cubicBezTo>
                    <a:pt x="206" y="472"/>
                    <a:pt x="206" y="473"/>
                    <a:pt x="206" y="473"/>
                  </a:cubicBezTo>
                  <a:cubicBezTo>
                    <a:pt x="204" y="474"/>
                    <a:pt x="202" y="476"/>
                    <a:pt x="200" y="476"/>
                  </a:cubicBezTo>
                  <a:cubicBezTo>
                    <a:pt x="188" y="478"/>
                    <a:pt x="176" y="481"/>
                    <a:pt x="166" y="471"/>
                  </a:cubicBezTo>
                  <a:cubicBezTo>
                    <a:pt x="160" y="466"/>
                    <a:pt x="158" y="468"/>
                    <a:pt x="153" y="476"/>
                  </a:cubicBezTo>
                  <a:cubicBezTo>
                    <a:pt x="145" y="476"/>
                    <a:pt x="138" y="475"/>
                    <a:pt x="132" y="469"/>
                  </a:cubicBezTo>
                  <a:cubicBezTo>
                    <a:pt x="124" y="460"/>
                    <a:pt x="121" y="461"/>
                    <a:pt x="117" y="472"/>
                  </a:cubicBezTo>
                  <a:cubicBezTo>
                    <a:pt x="117" y="473"/>
                    <a:pt x="116" y="473"/>
                    <a:pt x="115" y="476"/>
                  </a:cubicBezTo>
                  <a:cubicBezTo>
                    <a:pt x="116" y="464"/>
                    <a:pt x="101" y="456"/>
                    <a:pt x="111" y="443"/>
                  </a:cubicBezTo>
                  <a:cubicBezTo>
                    <a:pt x="90" y="437"/>
                    <a:pt x="68" y="435"/>
                    <a:pt x="53" y="416"/>
                  </a:cubicBezTo>
                  <a:cubicBezTo>
                    <a:pt x="70" y="393"/>
                    <a:pt x="76" y="367"/>
                    <a:pt x="83" y="342"/>
                  </a:cubicBezTo>
                  <a:cubicBezTo>
                    <a:pt x="91" y="307"/>
                    <a:pt x="97" y="272"/>
                    <a:pt x="105" y="238"/>
                  </a:cubicBezTo>
                  <a:cubicBezTo>
                    <a:pt x="107" y="229"/>
                    <a:pt x="111" y="221"/>
                    <a:pt x="116" y="213"/>
                  </a:cubicBezTo>
                  <a:cubicBezTo>
                    <a:pt x="123" y="202"/>
                    <a:pt x="123" y="192"/>
                    <a:pt x="117" y="181"/>
                  </a:cubicBezTo>
                  <a:cubicBezTo>
                    <a:pt x="112" y="173"/>
                    <a:pt x="108" y="165"/>
                    <a:pt x="103" y="156"/>
                  </a:cubicBezTo>
                  <a:cubicBezTo>
                    <a:pt x="97" y="146"/>
                    <a:pt x="95" y="134"/>
                    <a:pt x="96" y="123"/>
                  </a:cubicBezTo>
                  <a:cubicBezTo>
                    <a:pt x="103" y="125"/>
                    <a:pt x="110" y="128"/>
                    <a:pt x="116" y="130"/>
                  </a:cubicBezTo>
                  <a:cubicBezTo>
                    <a:pt x="116" y="129"/>
                    <a:pt x="117" y="129"/>
                    <a:pt x="117" y="128"/>
                  </a:cubicBezTo>
                  <a:cubicBezTo>
                    <a:pt x="116" y="128"/>
                    <a:pt x="115" y="128"/>
                    <a:pt x="114" y="127"/>
                  </a:cubicBezTo>
                  <a:cubicBezTo>
                    <a:pt x="110" y="125"/>
                    <a:pt x="103" y="123"/>
                    <a:pt x="102" y="120"/>
                  </a:cubicBezTo>
                  <a:cubicBezTo>
                    <a:pt x="101" y="116"/>
                    <a:pt x="104" y="110"/>
                    <a:pt x="106" y="105"/>
                  </a:cubicBezTo>
                  <a:cubicBezTo>
                    <a:pt x="108" y="100"/>
                    <a:pt x="111" y="96"/>
                    <a:pt x="114" y="91"/>
                  </a:cubicBezTo>
                  <a:cubicBezTo>
                    <a:pt x="113" y="90"/>
                    <a:pt x="113" y="90"/>
                    <a:pt x="112" y="90"/>
                  </a:cubicBezTo>
                  <a:cubicBezTo>
                    <a:pt x="112" y="90"/>
                    <a:pt x="111" y="92"/>
                    <a:pt x="110" y="92"/>
                  </a:cubicBezTo>
                  <a:cubicBezTo>
                    <a:pt x="106" y="93"/>
                    <a:pt x="103" y="93"/>
                    <a:pt x="99" y="93"/>
                  </a:cubicBezTo>
                  <a:cubicBezTo>
                    <a:pt x="99" y="90"/>
                    <a:pt x="99" y="86"/>
                    <a:pt x="100" y="82"/>
                  </a:cubicBezTo>
                  <a:cubicBezTo>
                    <a:pt x="100" y="80"/>
                    <a:pt x="101" y="78"/>
                    <a:pt x="101" y="75"/>
                  </a:cubicBezTo>
                  <a:cubicBezTo>
                    <a:pt x="99" y="50"/>
                    <a:pt x="109" y="38"/>
                    <a:pt x="135" y="34"/>
                  </a:cubicBezTo>
                  <a:cubicBezTo>
                    <a:pt x="124" y="30"/>
                    <a:pt x="116" y="33"/>
                    <a:pt x="107" y="37"/>
                  </a:cubicBezTo>
                  <a:cubicBezTo>
                    <a:pt x="95" y="43"/>
                    <a:pt x="88" y="53"/>
                    <a:pt x="83" y="65"/>
                  </a:cubicBezTo>
                  <a:cubicBezTo>
                    <a:pt x="74" y="87"/>
                    <a:pt x="72" y="109"/>
                    <a:pt x="70" y="132"/>
                  </a:cubicBezTo>
                  <a:cubicBezTo>
                    <a:pt x="69" y="155"/>
                    <a:pt x="68" y="178"/>
                    <a:pt x="64" y="201"/>
                  </a:cubicBezTo>
                  <a:cubicBezTo>
                    <a:pt x="62" y="215"/>
                    <a:pt x="53" y="225"/>
                    <a:pt x="36" y="227"/>
                  </a:cubicBezTo>
                  <a:cubicBezTo>
                    <a:pt x="52" y="215"/>
                    <a:pt x="55" y="197"/>
                    <a:pt x="58" y="180"/>
                  </a:cubicBezTo>
                  <a:cubicBezTo>
                    <a:pt x="62" y="150"/>
                    <a:pt x="66" y="119"/>
                    <a:pt x="69" y="88"/>
                  </a:cubicBezTo>
                  <a:cubicBezTo>
                    <a:pt x="65" y="100"/>
                    <a:pt x="61" y="112"/>
                    <a:pt x="57" y="124"/>
                  </a:cubicBezTo>
                  <a:cubicBezTo>
                    <a:pt x="51" y="142"/>
                    <a:pt x="45" y="159"/>
                    <a:pt x="38" y="176"/>
                  </a:cubicBezTo>
                  <a:cubicBezTo>
                    <a:pt x="31" y="192"/>
                    <a:pt x="19" y="203"/>
                    <a:pt x="0" y="205"/>
                  </a:cubicBezTo>
                  <a:cubicBezTo>
                    <a:pt x="28" y="185"/>
                    <a:pt x="35" y="154"/>
                    <a:pt x="46" y="125"/>
                  </a:cubicBezTo>
                  <a:cubicBezTo>
                    <a:pt x="56" y="101"/>
                    <a:pt x="63" y="75"/>
                    <a:pt x="80" y="53"/>
                  </a:cubicBezTo>
                  <a:cubicBezTo>
                    <a:pt x="91" y="38"/>
                    <a:pt x="105" y="28"/>
                    <a:pt x="124" y="29"/>
                  </a:cubicBezTo>
                  <a:cubicBezTo>
                    <a:pt x="130" y="29"/>
                    <a:pt x="136" y="31"/>
                    <a:pt x="141" y="33"/>
                  </a:cubicBezTo>
                  <a:cubicBezTo>
                    <a:pt x="150" y="37"/>
                    <a:pt x="151" y="43"/>
                    <a:pt x="147" y="54"/>
                  </a:cubicBezTo>
                  <a:cubicBezTo>
                    <a:pt x="156" y="49"/>
                    <a:pt x="157" y="46"/>
                    <a:pt x="152" y="35"/>
                  </a:cubicBezTo>
                  <a:cubicBezTo>
                    <a:pt x="157" y="37"/>
                    <a:pt x="161" y="37"/>
                    <a:pt x="163" y="39"/>
                  </a:cubicBezTo>
                  <a:cubicBezTo>
                    <a:pt x="171" y="45"/>
                    <a:pt x="172" y="58"/>
                    <a:pt x="167" y="66"/>
                  </a:cubicBezTo>
                  <a:cubicBezTo>
                    <a:pt x="163" y="73"/>
                    <a:pt x="160" y="80"/>
                    <a:pt x="157" y="87"/>
                  </a:cubicBezTo>
                  <a:cubicBezTo>
                    <a:pt x="157" y="87"/>
                    <a:pt x="158" y="88"/>
                    <a:pt x="159" y="88"/>
                  </a:cubicBezTo>
                  <a:cubicBezTo>
                    <a:pt x="157" y="89"/>
                    <a:pt x="154" y="90"/>
                    <a:pt x="153" y="92"/>
                  </a:cubicBezTo>
                  <a:cubicBezTo>
                    <a:pt x="148" y="97"/>
                    <a:pt x="145" y="103"/>
                    <a:pt x="137" y="99"/>
                  </a:cubicBezTo>
                  <a:cubicBezTo>
                    <a:pt x="136" y="99"/>
                    <a:pt x="133" y="103"/>
                    <a:pt x="133" y="104"/>
                  </a:cubicBezTo>
                  <a:cubicBezTo>
                    <a:pt x="135" y="110"/>
                    <a:pt x="137" y="117"/>
                    <a:pt x="141" y="122"/>
                  </a:cubicBezTo>
                  <a:cubicBezTo>
                    <a:pt x="146" y="129"/>
                    <a:pt x="154" y="133"/>
                    <a:pt x="160" y="139"/>
                  </a:cubicBezTo>
                  <a:cubicBezTo>
                    <a:pt x="168" y="145"/>
                    <a:pt x="168" y="148"/>
                    <a:pt x="163" y="156"/>
                  </a:cubicBezTo>
                  <a:cubicBezTo>
                    <a:pt x="162" y="159"/>
                    <a:pt x="162" y="163"/>
                    <a:pt x="163" y="165"/>
                  </a:cubicBezTo>
                  <a:cubicBezTo>
                    <a:pt x="176" y="183"/>
                    <a:pt x="189" y="201"/>
                    <a:pt x="203" y="219"/>
                  </a:cubicBezTo>
                  <a:cubicBezTo>
                    <a:pt x="208" y="226"/>
                    <a:pt x="215" y="222"/>
                    <a:pt x="222" y="222"/>
                  </a:cubicBezTo>
                  <a:cubicBezTo>
                    <a:pt x="223" y="222"/>
                    <a:pt x="226" y="217"/>
                    <a:pt x="227" y="213"/>
                  </a:cubicBezTo>
                  <a:cubicBezTo>
                    <a:pt x="230" y="200"/>
                    <a:pt x="232" y="187"/>
                    <a:pt x="235" y="174"/>
                  </a:cubicBezTo>
                  <a:cubicBezTo>
                    <a:pt x="241" y="147"/>
                    <a:pt x="246" y="120"/>
                    <a:pt x="259" y="96"/>
                  </a:cubicBezTo>
                  <a:cubicBezTo>
                    <a:pt x="263" y="90"/>
                    <a:pt x="265" y="86"/>
                    <a:pt x="259" y="81"/>
                  </a:cubicBezTo>
                  <a:cubicBezTo>
                    <a:pt x="260" y="78"/>
                    <a:pt x="262" y="75"/>
                    <a:pt x="263" y="73"/>
                  </a:cubicBezTo>
                  <a:cubicBezTo>
                    <a:pt x="262" y="73"/>
                    <a:pt x="262" y="72"/>
                    <a:pt x="262" y="72"/>
                  </a:cubicBezTo>
                  <a:cubicBezTo>
                    <a:pt x="248" y="73"/>
                    <a:pt x="249" y="72"/>
                    <a:pt x="242" y="61"/>
                  </a:cubicBezTo>
                  <a:cubicBezTo>
                    <a:pt x="237" y="54"/>
                    <a:pt x="236" y="50"/>
                    <a:pt x="238" y="42"/>
                  </a:cubicBezTo>
                  <a:cubicBezTo>
                    <a:pt x="240" y="38"/>
                    <a:pt x="238" y="33"/>
                    <a:pt x="238" y="29"/>
                  </a:cubicBezTo>
                  <a:cubicBezTo>
                    <a:pt x="238" y="27"/>
                    <a:pt x="236" y="26"/>
                    <a:pt x="235" y="24"/>
                  </a:cubicBezTo>
                  <a:cubicBezTo>
                    <a:pt x="234" y="21"/>
                    <a:pt x="232" y="18"/>
                    <a:pt x="233" y="16"/>
                  </a:cubicBezTo>
                  <a:cubicBezTo>
                    <a:pt x="235" y="12"/>
                    <a:pt x="238" y="7"/>
                    <a:pt x="242" y="6"/>
                  </a:cubicBezTo>
                  <a:cubicBezTo>
                    <a:pt x="253" y="3"/>
                    <a:pt x="264" y="1"/>
                    <a:pt x="275" y="0"/>
                  </a:cubicBezTo>
                  <a:cubicBezTo>
                    <a:pt x="277" y="0"/>
                    <a:pt x="280" y="3"/>
                    <a:pt x="281" y="5"/>
                  </a:cubicBezTo>
                  <a:cubicBezTo>
                    <a:pt x="283" y="6"/>
                    <a:pt x="284" y="9"/>
                    <a:pt x="286" y="11"/>
                  </a:cubicBezTo>
                  <a:cubicBezTo>
                    <a:pt x="294" y="18"/>
                    <a:pt x="296" y="27"/>
                    <a:pt x="295" y="37"/>
                  </a:cubicBezTo>
                  <a:cubicBezTo>
                    <a:pt x="294" y="44"/>
                    <a:pt x="293" y="50"/>
                    <a:pt x="292" y="57"/>
                  </a:cubicBezTo>
                  <a:cubicBezTo>
                    <a:pt x="292" y="58"/>
                    <a:pt x="292" y="60"/>
                    <a:pt x="292" y="61"/>
                  </a:cubicBezTo>
                  <a:cubicBezTo>
                    <a:pt x="298" y="71"/>
                    <a:pt x="303" y="81"/>
                    <a:pt x="309" y="91"/>
                  </a:cubicBezTo>
                  <a:cubicBezTo>
                    <a:pt x="318" y="104"/>
                    <a:pt x="320" y="118"/>
                    <a:pt x="319" y="133"/>
                  </a:cubicBezTo>
                  <a:cubicBezTo>
                    <a:pt x="318" y="158"/>
                    <a:pt x="316" y="183"/>
                    <a:pt x="314" y="207"/>
                  </a:cubicBezTo>
                  <a:cubicBezTo>
                    <a:pt x="313" y="220"/>
                    <a:pt x="311" y="233"/>
                    <a:pt x="312" y="246"/>
                  </a:cubicBezTo>
                  <a:cubicBezTo>
                    <a:pt x="312" y="258"/>
                    <a:pt x="307" y="263"/>
                    <a:pt x="297" y="267"/>
                  </a:cubicBezTo>
                  <a:cubicBezTo>
                    <a:pt x="296" y="268"/>
                    <a:pt x="294" y="268"/>
                    <a:pt x="293" y="270"/>
                  </a:cubicBezTo>
                  <a:cubicBezTo>
                    <a:pt x="296" y="269"/>
                    <a:pt x="299" y="269"/>
                    <a:pt x="304" y="268"/>
                  </a:cubicBezTo>
                  <a:cubicBezTo>
                    <a:pt x="305" y="289"/>
                    <a:pt x="306" y="309"/>
                    <a:pt x="308" y="330"/>
                  </a:cubicBezTo>
                  <a:cubicBezTo>
                    <a:pt x="309" y="341"/>
                    <a:pt x="312" y="352"/>
                    <a:pt x="314" y="364"/>
                  </a:cubicBezTo>
                  <a:cubicBezTo>
                    <a:pt x="321" y="396"/>
                    <a:pt x="318" y="430"/>
                    <a:pt x="318" y="463"/>
                  </a:cubicBezTo>
                  <a:cubicBezTo>
                    <a:pt x="318" y="464"/>
                    <a:pt x="317" y="465"/>
                    <a:pt x="317" y="466"/>
                  </a:cubicBezTo>
                  <a:cubicBezTo>
                    <a:pt x="314" y="477"/>
                    <a:pt x="305" y="481"/>
                    <a:pt x="294" y="477"/>
                  </a:cubicBezTo>
                  <a:cubicBezTo>
                    <a:pt x="291" y="476"/>
                    <a:pt x="287" y="475"/>
                    <a:pt x="284" y="476"/>
                  </a:cubicBezTo>
                  <a:cubicBezTo>
                    <a:pt x="271" y="482"/>
                    <a:pt x="257" y="479"/>
                    <a:pt x="244" y="478"/>
                  </a:cubicBezTo>
                  <a:cubicBezTo>
                    <a:pt x="242" y="478"/>
                    <a:pt x="239" y="473"/>
                    <a:pt x="238" y="470"/>
                  </a:cubicBezTo>
                  <a:cubicBezTo>
                    <a:pt x="238" y="468"/>
                    <a:pt x="241" y="465"/>
                    <a:pt x="243" y="464"/>
                  </a:cubicBezTo>
                  <a:cubicBezTo>
                    <a:pt x="246" y="462"/>
                    <a:pt x="249" y="462"/>
                    <a:pt x="252" y="461"/>
                  </a:cubicBezTo>
                  <a:cubicBezTo>
                    <a:pt x="262" y="459"/>
                    <a:pt x="269" y="454"/>
                    <a:pt x="272" y="444"/>
                  </a:cubicBezTo>
                  <a:cubicBezTo>
                    <a:pt x="273" y="441"/>
                    <a:pt x="275" y="438"/>
                    <a:pt x="277" y="434"/>
                  </a:cubicBezTo>
                  <a:close/>
                  <a:moveTo>
                    <a:pt x="177" y="267"/>
                  </a:moveTo>
                  <a:cubicBezTo>
                    <a:pt x="176" y="267"/>
                    <a:pt x="175" y="267"/>
                    <a:pt x="174" y="267"/>
                  </a:cubicBezTo>
                  <a:cubicBezTo>
                    <a:pt x="174" y="268"/>
                    <a:pt x="174" y="268"/>
                    <a:pt x="174" y="268"/>
                  </a:cubicBezTo>
                  <a:cubicBezTo>
                    <a:pt x="174" y="299"/>
                    <a:pt x="166" y="327"/>
                    <a:pt x="159" y="356"/>
                  </a:cubicBezTo>
                  <a:cubicBezTo>
                    <a:pt x="155" y="372"/>
                    <a:pt x="152" y="389"/>
                    <a:pt x="150" y="405"/>
                  </a:cubicBezTo>
                  <a:cubicBezTo>
                    <a:pt x="149" y="416"/>
                    <a:pt x="153" y="423"/>
                    <a:pt x="158" y="426"/>
                  </a:cubicBezTo>
                  <a:cubicBezTo>
                    <a:pt x="158" y="415"/>
                    <a:pt x="156" y="403"/>
                    <a:pt x="158" y="392"/>
                  </a:cubicBezTo>
                  <a:cubicBezTo>
                    <a:pt x="162" y="367"/>
                    <a:pt x="168" y="342"/>
                    <a:pt x="172" y="317"/>
                  </a:cubicBezTo>
                  <a:cubicBezTo>
                    <a:pt x="174" y="301"/>
                    <a:pt x="175" y="284"/>
                    <a:pt x="177" y="267"/>
                  </a:cubicBezTo>
                  <a:close/>
                  <a:moveTo>
                    <a:pt x="270" y="134"/>
                  </a:moveTo>
                  <a:cubicBezTo>
                    <a:pt x="274" y="120"/>
                    <a:pt x="276" y="105"/>
                    <a:pt x="292" y="97"/>
                  </a:cubicBezTo>
                  <a:cubicBezTo>
                    <a:pt x="275" y="100"/>
                    <a:pt x="270" y="111"/>
                    <a:pt x="270" y="134"/>
                  </a:cubicBezTo>
                  <a:close/>
                  <a:moveTo>
                    <a:pt x="138" y="445"/>
                  </a:moveTo>
                  <a:cubicBezTo>
                    <a:pt x="138" y="446"/>
                    <a:pt x="138" y="447"/>
                    <a:pt x="137" y="447"/>
                  </a:cubicBezTo>
                  <a:cubicBezTo>
                    <a:pt x="140" y="451"/>
                    <a:pt x="143" y="454"/>
                    <a:pt x="147" y="460"/>
                  </a:cubicBezTo>
                  <a:cubicBezTo>
                    <a:pt x="147" y="454"/>
                    <a:pt x="150" y="450"/>
                    <a:pt x="148" y="448"/>
                  </a:cubicBezTo>
                  <a:cubicBezTo>
                    <a:pt x="146" y="446"/>
                    <a:pt x="142" y="446"/>
                    <a:pt x="138" y="4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6" name="Freeform 6"/>
            <p:cNvSpPr>
              <a:spLocks/>
            </p:cNvSpPr>
            <p:nvPr/>
          </p:nvSpPr>
          <p:spPr bwMode="auto">
            <a:xfrm>
              <a:off x="11599863" y="1951038"/>
              <a:ext cx="130175" cy="1168400"/>
            </a:xfrm>
            <a:custGeom>
              <a:avLst/>
              <a:gdLst>
                <a:gd name="T0" fmla="*/ 17 w 19"/>
                <a:gd name="T1" fmla="*/ 0 h 172"/>
                <a:gd name="T2" fmla="*/ 12 w 19"/>
                <a:gd name="T3" fmla="*/ 27 h 172"/>
                <a:gd name="T4" fmla="*/ 17 w 19"/>
                <a:gd name="T5" fmla="*/ 105 h 172"/>
                <a:gd name="T6" fmla="*/ 18 w 19"/>
                <a:gd name="T7" fmla="*/ 146 h 172"/>
                <a:gd name="T8" fmla="*/ 0 w 19"/>
                <a:gd name="T9" fmla="*/ 172 h 172"/>
                <a:gd name="T10" fmla="*/ 11 w 19"/>
                <a:gd name="T11" fmla="*/ 133 h 172"/>
                <a:gd name="T12" fmla="*/ 8 w 19"/>
                <a:gd name="T13" fmla="*/ 39 h 172"/>
                <a:gd name="T14" fmla="*/ 17 w 19"/>
                <a:gd name="T15" fmla="*/ 0 h 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2">
                  <a:moveTo>
                    <a:pt x="17" y="0"/>
                  </a:moveTo>
                  <a:cubicBezTo>
                    <a:pt x="15" y="9"/>
                    <a:pt x="13" y="18"/>
                    <a:pt x="12" y="27"/>
                  </a:cubicBezTo>
                  <a:cubicBezTo>
                    <a:pt x="9" y="53"/>
                    <a:pt x="15" y="79"/>
                    <a:pt x="17" y="105"/>
                  </a:cubicBezTo>
                  <a:cubicBezTo>
                    <a:pt x="19" y="119"/>
                    <a:pt x="19" y="133"/>
                    <a:pt x="18" y="146"/>
                  </a:cubicBezTo>
                  <a:cubicBezTo>
                    <a:pt x="17" y="157"/>
                    <a:pt x="12" y="166"/>
                    <a:pt x="0" y="172"/>
                  </a:cubicBezTo>
                  <a:cubicBezTo>
                    <a:pt x="9" y="159"/>
                    <a:pt x="11" y="147"/>
                    <a:pt x="11" y="133"/>
                  </a:cubicBezTo>
                  <a:cubicBezTo>
                    <a:pt x="10" y="102"/>
                    <a:pt x="8" y="70"/>
                    <a:pt x="8" y="39"/>
                  </a:cubicBezTo>
                  <a:cubicBezTo>
                    <a:pt x="8" y="25"/>
                    <a:pt x="10" y="12"/>
                    <a:pt x="1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78"/>
        <p:cNvGrpSpPr/>
        <p:nvPr/>
      </p:nvGrpSpPr>
      <p:grpSpPr>
        <a:xfrm>
          <a:off x="0" y="0"/>
          <a:ext cx="0" cy="0"/>
          <a:chOff x="0" y="0"/>
          <a:chExt cx="0" cy="0"/>
        </a:xfrm>
      </p:grpSpPr>
      <p:sp>
        <p:nvSpPr>
          <p:cNvPr id="1879" name="Google Shape;1879;p37"/>
          <p:cNvSpPr txBox="1">
            <a:spLocks noGrp="1"/>
          </p:cNvSpPr>
          <p:nvPr>
            <p:ph type="title" idx="4294967295"/>
          </p:nvPr>
        </p:nvSpPr>
        <p:spPr>
          <a:xfrm>
            <a:off x="459148" y="368697"/>
            <a:ext cx="4439666" cy="48101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b="1" dirty="0">
                <a:solidFill>
                  <a:srgbClr val="EEB245"/>
                </a:solidFill>
              </a:rPr>
              <a:t>Real Estate Infographics</a:t>
            </a:r>
            <a:endParaRPr b="1" dirty="0">
              <a:solidFill>
                <a:srgbClr val="EEB245"/>
              </a:solidFill>
            </a:endParaRPr>
          </a:p>
        </p:txBody>
      </p:sp>
      <p:sp>
        <p:nvSpPr>
          <p:cNvPr id="1880" name="Google Shape;1880;p37"/>
          <p:cNvSpPr/>
          <p:nvPr/>
        </p:nvSpPr>
        <p:spPr>
          <a:xfrm>
            <a:off x="1892108" y="3715669"/>
            <a:ext cx="786873" cy="387306"/>
          </a:xfrm>
          <a:custGeom>
            <a:avLst/>
            <a:gdLst/>
            <a:ahLst/>
            <a:cxnLst/>
            <a:rect l="l" t="t" r="r" b="b"/>
            <a:pathLst>
              <a:path w="48002" h="23627" extrusionOk="0">
                <a:moveTo>
                  <a:pt x="22475" y="0"/>
                </a:moveTo>
                <a:cubicBezTo>
                  <a:pt x="22035" y="0"/>
                  <a:pt x="21592" y="38"/>
                  <a:pt x="21149" y="110"/>
                </a:cubicBezTo>
                <a:cubicBezTo>
                  <a:pt x="20516" y="310"/>
                  <a:pt x="19915" y="510"/>
                  <a:pt x="19315" y="744"/>
                </a:cubicBezTo>
                <a:cubicBezTo>
                  <a:pt x="18414" y="1177"/>
                  <a:pt x="17647" y="1778"/>
                  <a:pt x="17013" y="2511"/>
                </a:cubicBezTo>
                <a:cubicBezTo>
                  <a:pt x="15946" y="3712"/>
                  <a:pt x="15279" y="5213"/>
                  <a:pt x="15145" y="6815"/>
                </a:cubicBezTo>
                <a:cubicBezTo>
                  <a:pt x="15145" y="6881"/>
                  <a:pt x="15145" y="6948"/>
                  <a:pt x="15145" y="7015"/>
                </a:cubicBezTo>
                <a:cubicBezTo>
                  <a:pt x="14711" y="6881"/>
                  <a:pt x="14244" y="6815"/>
                  <a:pt x="13777" y="6781"/>
                </a:cubicBezTo>
                <a:cubicBezTo>
                  <a:pt x="13177" y="6815"/>
                  <a:pt x="12610" y="6848"/>
                  <a:pt x="12010" y="6881"/>
                </a:cubicBezTo>
                <a:cubicBezTo>
                  <a:pt x="10809" y="7115"/>
                  <a:pt x="9741" y="7615"/>
                  <a:pt x="8807" y="8449"/>
                </a:cubicBezTo>
                <a:cubicBezTo>
                  <a:pt x="7506" y="9583"/>
                  <a:pt x="6672" y="11251"/>
                  <a:pt x="6539" y="12986"/>
                </a:cubicBezTo>
                <a:cubicBezTo>
                  <a:pt x="6506" y="13419"/>
                  <a:pt x="6539" y="13886"/>
                  <a:pt x="6572" y="14320"/>
                </a:cubicBezTo>
                <a:cubicBezTo>
                  <a:pt x="5805" y="14420"/>
                  <a:pt x="5171" y="14620"/>
                  <a:pt x="4237" y="14987"/>
                </a:cubicBezTo>
                <a:cubicBezTo>
                  <a:pt x="3203" y="15421"/>
                  <a:pt x="1802" y="16688"/>
                  <a:pt x="1269" y="17656"/>
                </a:cubicBezTo>
                <a:cubicBezTo>
                  <a:pt x="1002" y="18189"/>
                  <a:pt x="735" y="18723"/>
                  <a:pt x="468" y="19257"/>
                </a:cubicBezTo>
                <a:cubicBezTo>
                  <a:pt x="68" y="20458"/>
                  <a:pt x="1" y="21658"/>
                  <a:pt x="201" y="22859"/>
                </a:cubicBezTo>
                <a:cubicBezTo>
                  <a:pt x="301" y="23126"/>
                  <a:pt x="401" y="23360"/>
                  <a:pt x="468" y="23627"/>
                </a:cubicBezTo>
                <a:lnTo>
                  <a:pt x="47268" y="23627"/>
                </a:lnTo>
                <a:cubicBezTo>
                  <a:pt x="47502" y="22993"/>
                  <a:pt x="47668" y="22326"/>
                  <a:pt x="47735" y="21625"/>
                </a:cubicBezTo>
                <a:cubicBezTo>
                  <a:pt x="48002" y="17989"/>
                  <a:pt x="45066" y="14153"/>
                  <a:pt x="41230" y="14086"/>
                </a:cubicBezTo>
                <a:cubicBezTo>
                  <a:pt x="40530" y="14086"/>
                  <a:pt x="39863" y="14086"/>
                  <a:pt x="39162" y="14120"/>
                </a:cubicBezTo>
                <a:cubicBezTo>
                  <a:pt x="39162" y="13820"/>
                  <a:pt x="39096" y="13553"/>
                  <a:pt x="39062" y="13252"/>
                </a:cubicBezTo>
                <a:cubicBezTo>
                  <a:pt x="38662" y="11184"/>
                  <a:pt x="37428" y="9283"/>
                  <a:pt x="35660" y="8115"/>
                </a:cubicBezTo>
                <a:cubicBezTo>
                  <a:pt x="34315" y="7226"/>
                  <a:pt x="32954" y="6867"/>
                  <a:pt x="31578" y="6867"/>
                </a:cubicBezTo>
                <a:cubicBezTo>
                  <a:pt x="30940" y="6867"/>
                  <a:pt x="30300" y="6944"/>
                  <a:pt x="29655" y="7081"/>
                </a:cubicBezTo>
                <a:cubicBezTo>
                  <a:pt x="29655" y="7048"/>
                  <a:pt x="29655" y="7015"/>
                  <a:pt x="29622" y="6981"/>
                </a:cubicBezTo>
                <a:cubicBezTo>
                  <a:pt x="29622" y="6614"/>
                  <a:pt x="29589" y="6247"/>
                  <a:pt x="29522" y="5881"/>
                </a:cubicBezTo>
                <a:cubicBezTo>
                  <a:pt x="29088" y="3345"/>
                  <a:pt x="27187" y="1211"/>
                  <a:pt x="24785" y="377"/>
                </a:cubicBezTo>
                <a:cubicBezTo>
                  <a:pt x="24037" y="120"/>
                  <a:pt x="23261" y="0"/>
                  <a:pt x="224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7"/>
          <p:cNvSpPr/>
          <p:nvPr/>
        </p:nvSpPr>
        <p:spPr>
          <a:xfrm>
            <a:off x="7040563" y="3191816"/>
            <a:ext cx="1536950" cy="814600"/>
          </a:xfrm>
          <a:custGeom>
            <a:avLst/>
            <a:gdLst/>
            <a:ahLst/>
            <a:cxnLst/>
            <a:rect l="l" t="t" r="r" b="b"/>
            <a:pathLst>
              <a:path w="61478" h="32584" extrusionOk="0">
                <a:moveTo>
                  <a:pt x="22290" y="0"/>
                </a:moveTo>
                <a:cubicBezTo>
                  <a:pt x="20659" y="0"/>
                  <a:pt x="19082" y="372"/>
                  <a:pt x="17580" y="1094"/>
                </a:cubicBezTo>
                <a:lnTo>
                  <a:pt x="17480" y="1128"/>
                </a:lnTo>
                <a:cubicBezTo>
                  <a:pt x="15712" y="1995"/>
                  <a:pt x="14277" y="3262"/>
                  <a:pt x="13210" y="4897"/>
                </a:cubicBezTo>
                <a:cubicBezTo>
                  <a:pt x="11809" y="6965"/>
                  <a:pt x="11175" y="9467"/>
                  <a:pt x="11409" y="11935"/>
                </a:cubicBezTo>
                <a:cubicBezTo>
                  <a:pt x="11042" y="11835"/>
                  <a:pt x="10675" y="11769"/>
                  <a:pt x="10275" y="11769"/>
                </a:cubicBezTo>
                <a:cubicBezTo>
                  <a:pt x="10067" y="11754"/>
                  <a:pt x="9862" y="11746"/>
                  <a:pt x="9658" y="11746"/>
                </a:cubicBezTo>
                <a:cubicBezTo>
                  <a:pt x="8481" y="11746"/>
                  <a:pt x="7352" y="11996"/>
                  <a:pt x="6272" y="12536"/>
                </a:cubicBezTo>
                <a:cubicBezTo>
                  <a:pt x="5038" y="13136"/>
                  <a:pt x="4037" y="14003"/>
                  <a:pt x="3270" y="15138"/>
                </a:cubicBezTo>
                <a:cubicBezTo>
                  <a:pt x="2803" y="15771"/>
                  <a:pt x="2436" y="16472"/>
                  <a:pt x="2169" y="17206"/>
                </a:cubicBezTo>
                <a:cubicBezTo>
                  <a:pt x="1268" y="19841"/>
                  <a:pt x="1802" y="22977"/>
                  <a:pt x="3737" y="25045"/>
                </a:cubicBezTo>
                <a:cubicBezTo>
                  <a:pt x="3770" y="25078"/>
                  <a:pt x="3803" y="25111"/>
                  <a:pt x="3837" y="25145"/>
                </a:cubicBezTo>
                <a:cubicBezTo>
                  <a:pt x="3536" y="25345"/>
                  <a:pt x="3270" y="25578"/>
                  <a:pt x="3003" y="25845"/>
                </a:cubicBezTo>
                <a:cubicBezTo>
                  <a:pt x="2336" y="26446"/>
                  <a:pt x="1735" y="27113"/>
                  <a:pt x="1302" y="27880"/>
                </a:cubicBezTo>
                <a:cubicBezTo>
                  <a:pt x="534" y="29281"/>
                  <a:pt x="67" y="30949"/>
                  <a:pt x="1" y="32583"/>
                </a:cubicBezTo>
                <a:lnTo>
                  <a:pt x="60277" y="32583"/>
                </a:lnTo>
                <a:cubicBezTo>
                  <a:pt x="61178" y="30449"/>
                  <a:pt x="61478" y="28047"/>
                  <a:pt x="61078" y="25912"/>
                </a:cubicBezTo>
                <a:cubicBezTo>
                  <a:pt x="60213" y="21292"/>
                  <a:pt x="55905" y="16739"/>
                  <a:pt x="50925" y="16739"/>
                </a:cubicBezTo>
                <a:cubicBezTo>
                  <a:pt x="50907" y="16739"/>
                  <a:pt x="50888" y="16739"/>
                  <a:pt x="50870" y="16739"/>
                </a:cubicBezTo>
                <a:cubicBezTo>
                  <a:pt x="49736" y="16772"/>
                  <a:pt x="48602" y="16772"/>
                  <a:pt x="47468" y="16805"/>
                </a:cubicBezTo>
                <a:cubicBezTo>
                  <a:pt x="45933" y="12703"/>
                  <a:pt x="42197" y="9300"/>
                  <a:pt x="37661" y="9300"/>
                </a:cubicBezTo>
                <a:cubicBezTo>
                  <a:pt x="36093" y="9300"/>
                  <a:pt x="34525" y="9567"/>
                  <a:pt x="33124" y="10067"/>
                </a:cubicBezTo>
                <a:cubicBezTo>
                  <a:pt x="33091" y="9700"/>
                  <a:pt x="33058" y="9300"/>
                  <a:pt x="32991" y="8933"/>
                </a:cubicBezTo>
                <a:cubicBezTo>
                  <a:pt x="32457" y="6198"/>
                  <a:pt x="30756" y="3296"/>
                  <a:pt x="28321" y="1861"/>
                </a:cubicBezTo>
                <a:cubicBezTo>
                  <a:pt x="28254" y="1861"/>
                  <a:pt x="28221" y="1828"/>
                  <a:pt x="28187" y="1795"/>
                </a:cubicBezTo>
                <a:cubicBezTo>
                  <a:pt x="26620" y="761"/>
                  <a:pt x="24918" y="194"/>
                  <a:pt x="23050" y="27"/>
                </a:cubicBezTo>
                <a:cubicBezTo>
                  <a:pt x="22796" y="9"/>
                  <a:pt x="22542" y="0"/>
                  <a:pt x="222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7"/>
          <p:cNvSpPr/>
          <p:nvPr/>
        </p:nvSpPr>
        <p:spPr>
          <a:xfrm flipH="1">
            <a:off x="6324581" y="3909322"/>
            <a:ext cx="922338" cy="387338"/>
          </a:xfrm>
          <a:custGeom>
            <a:avLst/>
            <a:gdLst/>
            <a:ahLst/>
            <a:cxnLst/>
            <a:rect l="l" t="t" r="r" b="b"/>
            <a:pathLst>
              <a:path w="66248" h="27821" extrusionOk="0">
                <a:moveTo>
                  <a:pt x="28621" y="1"/>
                </a:moveTo>
                <a:cubicBezTo>
                  <a:pt x="23217" y="1"/>
                  <a:pt x="18447" y="3436"/>
                  <a:pt x="18013" y="9107"/>
                </a:cubicBezTo>
                <a:cubicBezTo>
                  <a:pt x="17947" y="9741"/>
                  <a:pt x="17980" y="10408"/>
                  <a:pt x="18080" y="11042"/>
                </a:cubicBezTo>
                <a:cubicBezTo>
                  <a:pt x="17947" y="11042"/>
                  <a:pt x="17847" y="11009"/>
                  <a:pt x="17713" y="11009"/>
                </a:cubicBezTo>
                <a:cubicBezTo>
                  <a:pt x="16979" y="11042"/>
                  <a:pt x="16279" y="11075"/>
                  <a:pt x="15545" y="11142"/>
                </a:cubicBezTo>
                <a:cubicBezTo>
                  <a:pt x="14011" y="11409"/>
                  <a:pt x="12676" y="12076"/>
                  <a:pt x="11509" y="13077"/>
                </a:cubicBezTo>
                <a:cubicBezTo>
                  <a:pt x="10108" y="14311"/>
                  <a:pt x="9174" y="15979"/>
                  <a:pt x="8807" y="17780"/>
                </a:cubicBezTo>
                <a:cubicBezTo>
                  <a:pt x="5138" y="18280"/>
                  <a:pt x="1835" y="20649"/>
                  <a:pt x="534" y="24451"/>
                </a:cubicBezTo>
                <a:cubicBezTo>
                  <a:pt x="167" y="25552"/>
                  <a:pt x="1" y="26686"/>
                  <a:pt x="1" y="27787"/>
                </a:cubicBezTo>
                <a:lnTo>
                  <a:pt x="64647" y="27787"/>
                </a:lnTo>
                <a:lnTo>
                  <a:pt x="64647" y="27821"/>
                </a:lnTo>
                <a:cubicBezTo>
                  <a:pt x="65314" y="26620"/>
                  <a:pt x="65748" y="25285"/>
                  <a:pt x="65848" y="23751"/>
                </a:cubicBezTo>
                <a:cubicBezTo>
                  <a:pt x="66248" y="18681"/>
                  <a:pt x="62145" y="13177"/>
                  <a:pt x="56741" y="13177"/>
                </a:cubicBezTo>
                <a:cubicBezTo>
                  <a:pt x="53739" y="13177"/>
                  <a:pt x="50904" y="14244"/>
                  <a:pt x="48936" y="16179"/>
                </a:cubicBezTo>
                <a:cubicBezTo>
                  <a:pt x="48502" y="14878"/>
                  <a:pt x="47835" y="13677"/>
                  <a:pt x="46901" y="12643"/>
                </a:cubicBezTo>
                <a:cubicBezTo>
                  <a:pt x="46234" y="12076"/>
                  <a:pt x="45600" y="11476"/>
                  <a:pt x="44933" y="10908"/>
                </a:cubicBezTo>
                <a:cubicBezTo>
                  <a:pt x="43432" y="9941"/>
                  <a:pt x="41797" y="9374"/>
                  <a:pt x="39996" y="9207"/>
                </a:cubicBezTo>
                <a:lnTo>
                  <a:pt x="37728" y="9341"/>
                </a:lnTo>
                <a:cubicBezTo>
                  <a:pt x="37427" y="4671"/>
                  <a:pt x="33558" y="1"/>
                  <a:pt x="28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7"/>
          <p:cNvSpPr/>
          <p:nvPr/>
        </p:nvSpPr>
        <p:spPr>
          <a:xfrm>
            <a:off x="3059116" y="1166189"/>
            <a:ext cx="1085987" cy="456056"/>
          </a:xfrm>
          <a:custGeom>
            <a:avLst/>
            <a:gdLst/>
            <a:ahLst/>
            <a:cxnLst/>
            <a:rect l="l" t="t" r="r" b="b"/>
            <a:pathLst>
              <a:path w="66249" h="27821" extrusionOk="0">
                <a:moveTo>
                  <a:pt x="28621" y="0"/>
                </a:moveTo>
                <a:cubicBezTo>
                  <a:pt x="23218" y="0"/>
                  <a:pt x="18447" y="3436"/>
                  <a:pt x="18014" y="9107"/>
                </a:cubicBezTo>
                <a:cubicBezTo>
                  <a:pt x="17980" y="9741"/>
                  <a:pt x="18014" y="10408"/>
                  <a:pt x="18081" y="11042"/>
                </a:cubicBezTo>
                <a:cubicBezTo>
                  <a:pt x="17980" y="11042"/>
                  <a:pt x="17847" y="11008"/>
                  <a:pt x="17747" y="11008"/>
                </a:cubicBezTo>
                <a:cubicBezTo>
                  <a:pt x="17013" y="11042"/>
                  <a:pt x="16279" y="11075"/>
                  <a:pt x="15545" y="11142"/>
                </a:cubicBezTo>
                <a:cubicBezTo>
                  <a:pt x="14044" y="11409"/>
                  <a:pt x="12677" y="12076"/>
                  <a:pt x="11509" y="13110"/>
                </a:cubicBezTo>
                <a:cubicBezTo>
                  <a:pt x="10142" y="14311"/>
                  <a:pt x="9208" y="15978"/>
                  <a:pt x="8841" y="17780"/>
                </a:cubicBezTo>
                <a:cubicBezTo>
                  <a:pt x="5138" y="18280"/>
                  <a:pt x="1869" y="20649"/>
                  <a:pt x="535" y="24451"/>
                </a:cubicBezTo>
                <a:cubicBezTo>
                  <a:pt x="168" y="25552"/>
                  <a:pt x="1" y="26686"/>
                  <a:pt x="1" y="27787"/>
                </a:cubicBezTo>
                <a:lnTo>
                  <a:pt x="64647" y="27787"/>
                </a:lnTo>
                <a:lnTo>
                  <a:pt x="64647" y="27820"/>
                </a:lnTo>
                <a:cubicBezTo>
                  <a:pt x="65314" y="26619"/>
                  <a:pt x="65748" y="25285"/>
                  <a:pt x="65881" y="23751"/>
                </a:cubicBezTo>
                <a:cubicBezTo>
                  <a:pt x="66248" y="18680"/>
                  <a:pt x="62145" y="13176"/>
                  <a:pt x="56775" y="13176"/>
                </a:cubicBezTo>
                <a:cubicBezTo>
                  <a:pt x="53739" y="13176"/>
                  <a:pt x="50937" y="14244"/>
                  <a:pt x="48936" y="16179"/>
                </a:cubicBezTo>
                <a:cubicBezTo>
                  <a:pt x="48502" y="14878"/>
                  <a:pt x="47835" y="13677"/>
                  <a:pt x="46934" y="12643"/>
                </a:cubicBezTo>
                <a:cubicBezTo>
                  <a:pt x="46267" y="12076"/>
                  <a:pt x="45600" y="11475"/>
                  <a:pt x="44933" y="10908"/>
                </a:cubicBezTo>
                <a:cubicBezTo>
                  <a:pt x="43432" y="9941"/>
                  <a:pt x="41797" y="9374"/>
                  <a:pt x="40030" y="9207"/>
                </a:cubicBezTo>
                <a:lnTo>
                  <a:pt x="37728" y="9340"/>
                </a:lnTo>
                <a:cubicBezTo>
                  <a:pt x="37428" y="4670"/>
                  <a:pt x="33558" y="0"/>
                  <a:pt x="286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7"/>
          <p:cNvSpPr txBox="1"/>
          <p:nvPr/>
        </p:nvSpPr>
        <p:spPr>
          <a:xfrm>
            <a:off x="688950" y="2148816"/>
            <a:ext cx="2018700" cy="461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4000">
                <a:solidFill>
                  <a:srgbClr val="B6852D"/>
                </a:solidFill>
                <a:latin typeface="Palace Script MT" panose="030303020206070C0B05" pitchFamily="66" charset="0"/>
                <a:ea typeface="Roboto"/>
                <a:cs typeface="Roboto"/>
                <a:sym typeface="Roboto"/>
              </a:rPr>
              <a:t>Mercury</a:t>
            </a:r>
            <a:endParaRPr sz="4000">
              <a:solidFill>
                <a:srgbClr val="B6852D"/>
              </a:solidFill>
              <a:latin typeface="Palace Script MT" panose="030303020206070C0B05" pitchFamily="66" charset="0"/>
              <a:ea typeface="Roboto"/>
              <a:cs typeface="Roboto"/>
              <a:sym typeface="Roboto"/>
            </a:endParaRPr>
          </a:p>
        </p:txBody>
      </p:sp>
      <p:sp>
        <p:nvSpPr>
          <p:cNvPr id="1887" name="Google Shape;1887;p37"/>
          <p:cNvSpPr txBox="1"/>
          <p:nvPr/>
        </p:nvSpPr>
        <p:spPr>
          <a:xfrm>
            <a:off x="6496025" y="2148816"/>
            <a:ext cx="2018700" cy="4614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4000" dirty="0">
                <a:solidFill>
                  <a:srgbClr val="B6852D"/>
                </a:solidFill>
                <a:latin typeface="Palace Script MT" panose="030303020206070C0B05" pitchFamily="66" charset="0"/>
                <a:ea typeface="Roboto"/>
                <a:cs typeface="Roboto"/>
                <a:sym typeface="Roboto"/>
              </a:rPr>
              <a:t>Venus</a:t>
            </a:r>
            <a:endParaRPr sz="4000" dirty="0">
              <a:solidFill>
                <a:srgbClr val="B6852D"/>
              </a:solidFill>
              <a:latin typeface="Palace Script MT" panose="030303020206070C0B05" pitchFamily="66" charset="0"/>
              <a:ea typeface="Roboto"/>
              <a:cs typeface="Roboto"/>
              <a:sym typeface="Roboto"/>
            </a:endParaRPr>
          </a:p>
        </p:txBody>
      </p:sp>
      <p:sp>
        <p:nvSpPr>
          <p:cNvPr id="1888" name="Google Shape;1888;p37"/>
          <p:cNvSpPr txBox="1"/>
          <p:nvPr/>
        </p:nvSpPr>
        <p:spPr>
          <a:xfrm>
            <a:off x="6496625" y="2578116"/>
            <a:ext cx="2018700" cy="1056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200">
                <a:solidFill>
                  <a:srgbClr val="000000"/>
                </a:solidFill>
                <a:latin typeface="Roboto"/>
                <a:ea typeface="Roboto"/>
                <a:cs typeface="Roboto"/>
                <a:sym typeface="Roboto"/>
              </a:rPr>
              <a:t>Venus has a beautiful name and is the second planet from the Sun. It</a:t>
            </a:r>
            <a:r>
              <a:rPr lang="en" sz="1200">
                <a:latin typeface="Roboto"/>
                <a:ea typeface="Roboto"/>
                <a:cs typeface="Roboto"/>
                <a:sym typeface="Roboto"/>
              </a:rPr>
              <a:t>’</a:t>
            </a:r>
            <a:r>
              <a:rPr lang="en" sz="1200">
                <a:solidFill>
                  <a:srgbClr val="000000"/>
                </a:solidFill>
                <a:latin typeface="Roboto"/>
                <a:ea typeface="Roboto"/>
                <a:cs typeface="Roboto"/>
                <a:sym typeface="Roboto"/>
              </a:rPr>
              <a:t>s ho</a:t>
            </a:r>
            <a:r>
              <a:rPr lang="en" sz="1200">
                <a:latin typeface="Roboto"/>
                <a:ea typeface="Roboto"/>
                <a:cs typeface="Roboto"/>
                <a:sym typeface="Roboto"/>
              </a:rPr>
              <a:t>t</a:t>
            </a:r>
            <a:r>
              <a:rPr lang="en" sz="1200">
                <a:solidFill>
                  <a:srgbClr val="000000"/>
                </a:solidFill>
                <a:latin typeface="Roboto"/>
                <a:ea typeface="Roboto"/>
                <a:cs typeface="Roboto"/>
                <a:sym typeface="Roboto"/>
              </a:rPr>
              <a:t> and </a:t>
            </a:r>
            <a:r>
              <a:rPr lang="en" sz="1200">
                <a:latin typeface="Roboto"/>
                <a:ea typeface="Roboto"/>
                <a:cs typeface="Roboto"/>
                <a:sym typeface="Roboto"/>
              </a:rPr>
              <a:t>it has </a:t>
            </a:r>
            <a:r>
              <a:rPr lang="en" sz="1200">
                <a:solidFill>
                  <a:srgbClr val="000000"/>
                </a:solidFill>
                <a:latin typeface="Roboto"/>
                <a:ea typeface="Roboto"/>
                <a:cs typeface="Roboto"/>
                <a:sym typeface="Roboto"/>
              </a:rPr>
              <a:t>a poisonous atmosphere</a:t>
            </a:r>
            <a:endParaRPr sz="1200">
              <a:solidFill>
                <a:srgbClr val="000000"/>
              </a:solidFill>
              <a:latin typeface="Roboto"/>
              <a:ea typeface="Roboto"/>
              <a:cs typeface="Roboto"/>
              <a:sym typeface="Roboto"/>
            </a:endParaRPr>
          </a:p>
          <a:p>
            <a:pPr marL="0" lvl="0" indent="0" algn="r" rtl="0">
              <a:spcBef>
                <a:spcPts val="1600"/>
              </a:spcBef>
              <a:spcAft>
                <a:spcPts val="1600"/>
              </a:spcAft>
              <a:buNone/>
            </a:pPr>
            <a:endParaRPr sz="1200">
              <a:solidFill>
                <a:srgbClr val="000000"/>
              </a:solidFill>
              <a:latin typeface="Roboto"/>
              <a:ea typeface="Roboto"/>
              <a:cs typeface="Roboto"/>
              <a:sym typeface="Roboto"/>
            </a:endParaRPr>
          </a:p>
        </p:txBody>
      </p:sp>
      <p:sp>
        <p:nvSpPr>
          <p:cNvPr id="1889" name="Google Shape;1889;p37"/>
          <p:cNvSpPr txBox="1"/>
          <p:nvPr/>
        </p:nvSpPr>
        <p:spPr>
          <a:xfrm>
            <a:off x="688950" y="2578116"/>
            <a:ext cx="2018700" cy="105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1200">
                <a:solidFill>
                  <a:srgbClr val="000000"/>
                </a:solidFill>
                <a:latin typeface="Roboto"/>
                <a:ea typeface="Roboto"/>
                <a:cs typeface="Roboto"/>
                <a:sym typeface="Roboto"/>
              </a:rPr>
              <a:t>Mercury is the closest planet to the Sun and the smallest one in the Solar System—it’s only a bit larger than </a:t>
            </a:r>
            <a:r>
              <a:rPr lang="en" sz="1200">
                <a:latin typeface="Roboto"/>
                <a:ea typeface="Roboto"/>
                <a:cs typeface="Roboto"/>
                <a:sym typeface="Roboto"/>
              </a:rPr>
              <a:t>the </a:t>
            </a:r>
            <a:r>
              <a:rPr lang="en" sz="1200">
                <a:solidFill>
                  <a:srgbClr val="000000"/>
                </a:solidFill>
                <a:latin typeface="Roboto"/>
                <a:ea typeface="Roboto"/>
                <a:cs typeface="Roboto"/>
                <a:sym typeface="Roboto"/>
              </a:rPr>
              <a:t>Moon </a:t>
            </a:r>
            <a:endParaRPr sz="1200">
              <a:solidFill>
                <a:srgbClr val="000000"/>
              </a:solidFill>
              <a:latin typeface="Roboto"/>
              <a:ea typeface="Roboto"/>
              <a:cs typeface="Roboto"/>
              <a:sym typeface="Roboto"/>
            </a:endParaRPr>
          </a:p>
        </p:txBody>
      </p:sp>
      <p:cxnSp>
        <p:nvCxnSpPr>
          <p:cNvPr id="1890" name="Google Shape;1890;p37"/>
          <p:cNvCxnSpPr/>
          <p:nvPr/>
        </p:nvCxnSpPr>
        <p:spPr>
          <a:xfrm>
            <a:off x="695700" y="1986166"/>
            <a:ext cx="2733300" cy="0"/>
          </a:xfrm>
          <a:prstGeom prst="straightConnector1">
            <a:avLst/>
          </a:prstGeom>
          <a:noFill/>
          <a:ln w="19050" cap="flat" cmpd="sng">
            <a:solidFill>
              <a:srgbClr val="C29934"/>
            </a:solidFill>
            <a:prstDash val="solid"/>
            <a:round/>
            <a:headEnd type="none" w="med" len="med"/>
            <a:tailEnd type="triangle" w="med" len="med"/>
          </a:ln>
        </p:spPr>
      </p:cxnSp>
      <p:cxnSp>
        <p:nvCxnSpPr>
          <p:cNvPr id="1891" name="Google Shape;1891;p37"/>
          <p:cNvCxnSpPr/>
          <p:nvPr/>
        </p:nvCxnSpPr>
        <p:spPr>
          <a:xfrm rot="10800000">
            <a:off x="5050700" y="3842866"/>
            <a:ext cx="3470100" cy="0"/>
          </a:xfrm>
          <a:prstGeom prst="straightConnector1">
            <a:avLst/>
          </a:prstGeom>
          <a:noFill/>
          <a:ln w="19050" cap="flat" cmpd="sng">
            <a:solidFill>
              <a:srgbClr val="C29934"/>
            </a:solidFill>
            <a:prstDash val="solid"/>
            <a:round/>
            <a:headEnd type="none" w="med" len="med"/>
            <a:tailEnd type="triangle" w="med" len="med"/>
          </a:ln>
        </p:spPr>
      </p:cxnSp>
      <p:grpSp>
        <p:nvGrpSpPr>
          <p:cNvPr id="11" name="Grupo 10"/>
          <p:cNvGrpSpPr/>
          <p:nvPr/>
        </p:nvGrpSpPr>
        <p:grpSpPr>
          <a:xfrm>
            <a:off x="3186112" y="3209925"/>
            <a:ext cx="1349376" cy="1274763"/>
            <a:chOff x="3186112" y="3209925"/>
            <a:chExt cx="1349376" cy="1274763"/>
          </a:xfrm>
        </p:grpSpPr>
        <p:sp>
          <p:nvSpPr>
            <p:cNvPr id="5" name="Freeform 5"/>
            <p:cNvSpPr>
              <a:spLocks noEditPoints="1"/>
            </p:cNvSpPr>
            <p:nvPr/>
          </p:nvSpPr>
          <p:spPr bwMode="auto">
            <a:xfrm>
              <a:off x="3489325" y="3209925"/>
              <a:ext cx="758825" cy="776288"/>
            </a:xfrm>
            <a:custGeom>
              <a:avLst/>
              <a:gdLst>
                <a:gd name="T0" fmla="*/ 44 w 90"/>
                <a:gd name="T1" fmla="*/ 92 h 92"/>
                <a:gd name="T2" fmla="*/ 0 w 90"/>
                <a:gd name="T3" fmla="*/ 51 h 92"/>
                <a:gd name="T4" fmla="*/ 45 w 90"/>
                <a:gd name="T5" fmla="*/ 0 h 92"/>
                <a:gd name="T6" fmla="*/ 90 w 90"/>
                <a:gd name="T7" fmla="*/ 51 h 92"/>
                <a:gd name="T8" fmla="*/ 44 w 90"/>
                <a:gd name="T9" fmla="*/ 92 h 92"/>
                <a:gd name="T10" fmla="*/ 21 w 90"/>
                <a:gd name="T11" fmla="*/ 45 h 92"/>
                <a:gd name="T12" fmla="*/ 38 w 90"/>
                <a:gd name="T13" fmla="*/ 78 h 92"/>
                <a:gd name="T14" fmla="*/ 61 w 90"/>
                <a:gd name="T15" fmla="*/ 69 h 92"/>
                <a:gd name="T16" fmla="*/ 62 w 90"/>
                <a:gd name="T17" fmla="*/ 32 h 92"/>
                <a:gd name="T18" fmla="*/ 21 w 90"/>
                <a:gd name="T19" fmla="*/ 4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92">
                  <a:moveTo>
                    <a:pt x="44" y="92"/>
                  </a:moveTo>
                  <a:cubicBezTo>
                    <a:pt x="30" y="91"/>
                    <a:pt x="0" y="63"/>
                    <a:pt x="0" y="51"/>
                  </a:cubicBezTo>
                  <a:cubicBezTo>
                    <a:pt x="0" y="22"/>
                    <a:pt x="20" y="0"/>
                    <a:pt x="45" y="0"/>
                  </a:cubicBezTo>
                  <a:cubicBezTo>
                    <a:pt x="69" y="0"/>
                    <a:pt x="90" y="24"/>
                    <a:pt x="90" y="51"/>
                  </a:cubicBezTo>
                  <a:cubicBezTo>
                    <a:pt x="90" y="64"/>
                    <a:pt x="58" y="92"/>
                    <a:pt x="44" y="92"/>
                  </a:cubicBezTo>
                  <a:close/>
                  <a:moveTo>
                    <a:pt x="21" y="45"/>
                  </a:moveTo>
                  <a:cubicBezTo>
                    <a:pt x="22" y="58"/>
                    <a:pt x="22" y="73"/>
                    <a:pt x="38" y="78"/>
                  </a:cubicBezTo>
                  <a:cubicBezTo>
                    <a:pt x="45" y="80"/>
                    <a:pt x="57" y="75"/>
                    <a:pt x="61" y="69"/>
                  </a:cubicBezTo>
                  <a:cubicBezTo>
                    <a:pt x="69" y="58"/>
                    <a:pt x="74" y="44"/>
                    <a:pt x="62" y="32"/>
                  </a:cubicBezTo>
                  <a:cubicBezTo>
                    <a:pt x="48" y="36"/>
                    <a:pt x="36" y="40"/>
                    <a:pt x="21" y="45"/>
                  </a:cubicBezTo>
                  <a:close/>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6" name="Freeform 6"/>
            <p:cNvSpPr>
              <a:spLocks/>
            </p:cNvSpPr>
            <p:nvPr/>
          </p:nvSpPr>
          <p:spPr bwMode="auto">
            <a:xfrm>
              <a:off x="3186112" y="3943350"/>
              <a:ext cx="371475" cy="515938"/>
            </a:xfrm>
            <a:custGeom>
              <a:avLst/>
              <a:gdLst>
                <a:gd name="T0" fmla="*/ 29 w 44"/>
                <a:gd name="T1" fmla="*/ 44 h 61"/>
                <a:gd name="T2" fmla="*/ 42 w 44"/>
                <a:gd name="T3" fmla="*/ 55 h 61"/>
                <a:gd name="T4" fmla="*/ 40 w 44"/>
                <a:gd name="T5" fmla="*/ 61 h 61"/>
                <a:gd name="T6" fmla="*/ 8 w 44"/>
                <a:gd name="T7" fmla="*/ 44 h 61"/>
                <a:gd name="T8" fmla="*/ 44 w 44"/>
                <a:gd name="T9" fmla="*/ 0 h 61"/>
                <a:gd name="T10" fmla="*/ 29 w 44"/>
                <a:gd name="T11" fmla="*/ 44 h 61"/>
              </a:gdLst>
              <a:ahLst/>
              <a:cxnLst>
                <a:cxn ang="0">
                  <a:pos x="T0" y="T1"/>
                </a:cxn>
                <a:cxn ang="0">
                  <a:pos x="T2" y="T3"/>
                </a:cxn>
                <a:cxn ang="0">
                  <a:pos x="T4" y="T5"/>
                </a:cxn>
                <a:cxn ang="0">
                  <a:pos x="T6" y="T7"/>
                </a:cxn>
                <a:cxn ang="0">
                  <a:pos x="T8" y="T9"/>
                </a:cxn>
                <a:cxn ang="0">
                  <a:pos x="T10" y="T11"/>
                </a:cxn>
              </a:cxnLst>
              <a:rect l="0" t="0" r="r" b="b"/>
              <a:pathLst>
                <a:path w="44" h="61">
                  <a:moveTo>
                    <a:pt x="29" y="44"/>
                  </a:moveTo>
                  <a:cubicBezTo>
                    <a:pt x="33" y="47"/>
                    <a:pt x="38" y="51"/>
                    <a:pt x="42" y="55"/>
                  </a:cubicBezTo>
                  <a:cubicBezTo>
                    <a:pt x="41" y="57"/>
                    <a:pt x="40" y="59"/>
                    <a:pt x="40" y="61"/>
                  </a:cubicBezTo>
                  <a:cubicBezTo>
                    <a:pt x="29" y="55"/>
                    <a:pt x="13" y="52"/>
                    <a:pt x="8" y="44"/>
                  </a:cubicBezTo>
                  <a:cubicBezTo>
                    <a:pt x="0" y="30"/>
                    <a:pt x="21" y="6"/>
                    <a:pt x="44" y="0"/>
                  </a:cubicBezTo>
                  <a:cubicBezTo>
                    <a:pt x="39" y="14"/>
                    <a:pt x="35" y="27"/>
                    <a:pt x="29" y="44"/>
                  </a:cubicBezTo>
                  <a:close/>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7" name="Freeform 7"/>
            <p:cNvSpPr>
              <a:spLocks/>
            </p:cNvSpPr>
            <p:nvPr/>
          </p:nvSpPr>
          <p:spPr bwMode="auto">
            <a:xfrm>
              <a:off x="4181475" y="3943350"/>
              <a:ext cx="354013" cy="523875"/>
            </a:xfrm>
            <a:custGeom>
              <a:avLst/>
              <a:gdLst>
                <a:gd name="T0" fmla="*/ 0 w 42"/>
                <a:gd name="T1" fmla="*/ 0 h 62"/>
                <a:gd name="T2" fmla="*/ 35 w 42"/>
                <a:gd name="T3" fmla="*/ 42 h 62"/>
                <a:gd name="T4" fmla="*/ 5 w 42"/>
                <a:gd name="T5" fmla="*/ 62 h 62"/>
                <a:gd name="T6" fmla="*/ 1 w 42"/>
                <a:gd name="T7" fmla="*/ 56 h 62"/>
                <a:gd name="T8" fmla="*/ 14 w 42"/>
                <a:gd name="T9" fmla="*/ 44 h 62"/>
                <a:gd name="T10" fmla="*/ 0 w 42"/>
                <a:gd name="T11" fmla="*/ 0 h 62"/>
              </a:gdLst>
              <a:ahLst/>
              <a:cxnLst>
                <a:cxn ang="0">
                  <a:pos x="T0" y="T1"/>
                </a:cxn>
                <a:cxn ang="0">
                  <a:pos x="T2" y="T3"/>
                </a:cxn>
                <a:cxn ang="0">
                  <a:pos x="T4" y="T5"/>
                </a:cxn>
                <a:cxn ang="0">
                  <a:pos x="T6" y="T7"/>
                </a:cxn>
                <a:cxn ang="0">
                  <a:pos x="T8" y="T9"/>
                </a:cxn>
                <a:cxn ang="0">
                  <a:pos x="T10" y="T11"/>
                </a:cxn>
              </a:cxnLst>
              <a:rect l="0" t="0" r="r" b="b"/>
              <a:pathLst>
                <a:path w="42" h="62">
                  <a:moveTo>
                    <a:pt x="0" y="0"/>
                  </a:moveTo>
                  <a:cubicBezTo>
                    <a:pt x="22" y="7"/>
                    <a:pt x="42" y="28"/>
                    <a:pt x="35" y="42"/>
                  </a:cubicBezTo>
                  <a:cubicBezTo>
                    <a:pt x="31" y="51"/>
                    <a:pt x="15" y="55"/>
                    <a:pt x="5" y="62"/>
                  </a:cubicBezTo>
                  <a:cubicBezTo>
                    <a:pt x="3" y="60"/>
                    <a:pt x="2" y="58"/>
                    <a:pt x="1" y="56"/>
                  </a:cubicBezTo>
                  <a:cubicBezTo>
                    <a:pt x="5" y="52"/>
                    <a:pt x="10" y="48"/>
                    <a:pt x="14" y="44"/>
                  </a:cubicBezTo>
                  <a:cubicBezTo>
                    <a:pt x="9" y="29"/>
                    <a:pt x="4" y="15"/>
                    <a:pt x="0" y="0"/>
                  </a:cubicBezTo>
                  <a:close/>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8" name="Freeform 8"/>
            <p:cNvSpPr>
              <a:spLocks/>
            </p:cNvSpPr>
            <p:nvPr/>
          </p:nvSpPr>
          <p:spPr bwMode="auto">
            <a:xfrm>
              <a:off x="3506788" y="3994150"/>
              <a:ext cx="244475" cy="490538"/>
            </a:xfrm>
            <a:custGeom>
              <a:avLst/>
              <a:gdLst>
                <a:gd name="T0" fmla="*/ 16 w 29"/>
                <a:gd name="T1" fmla="*/ 0 h 58"/>
                <a:gd name="T2" fmla="*/ 28 w 29"/>
                <a:gd name="T3" fmla="*/ 46 h 58"/>
                <a:gd name="T4" fmla="*/ 28 w 29"/>
                <a:gd name="T5" fmla="*/ 58 h 58"/>
                <a:gd name="T6" fmla="*/ 0 w 29"/>
                <a:gd name="T7" fmla="*/ 38 h 58"/>
                <a:gd name="T8" fmla="*/ 11 w 29"/>
                <a:gd name="T9" fmla="*/ 0 h 58"/>
                <a:gd name="T10" fmla="*/ 16 w 29"/>
                <a:gd name="T11" fmla="*/ 0 h 58"/>
              </a:gdLst>
              <a:ahLst/>
              <a:cxnLst>
                <a:cxn ang="0">
                  <a:pos x="T0" y="T1"/>
                </a:cxn>
                <a:cxn ang="0">
                  <a:pos x="T2" y="T3"/>
                </a:cxn>
                <a:cxn ang="0">
                  <a:pos x="T4" y="T5"/>
                </a:cxn>
                <a:cxn ang="0">
                  <a:pos x="T6" y="T7"/>
                </a:cxn>
                <a:cxn ang="0">
                  <a:pos x="T8" y="T9"/>
                </a:cxn>
                <a:cxn ang="0">
                  <a:pos x="T10" y="T11"/>
                </a:cxn>
              </a:cxnLst>
              <a:rect l="0" t="0" r="r" b="b"/>
              <a:pathLst>
                <a:path w="29" h="58">
                  <a:moveTo>
                    <a:pt x="16" y="0"/>
                  </a:moveTo>
                  <a:cubicBezTo>
                    <a:pt x="20" y="15"/>
                    <a:pt x="24" y="30"/>
                    <a:pt x="28" y="46"/>
                  </a:cubicBezTo>
                  <a:cubicBezTo>
                    <a:pt x="29" y="48"/>
                    <a:pt x="28" y="51"/>
                    <a:pt x="28" y="58"/>
                  </a:cubicBezTo>
                  <a:cubicBezTo>
                    <a:pt x="17" y="50"/>
                    <a:pt x="8" y="43"/>
                    <a:pt x="0" y="38"/>
                  </a:cubicBezTo>
                  <a:cubicBezTo>
                    <a:pt x="4" y="24"/>
                    <a:pt x="7" y="12"/>
                    <a:pt x="11" y="0"/>
                  </a:cubicBezTo>
                  <a:cubicBezTo>
                    <a:pt x="13" y="0"/>
                    <a:pt x="14" y="0"/>
                    <a:pt x="16" y="0"/>
                  </a:cubicBezTo>
                  <a:close/>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9" name="Freeform 9"/>
            <p:cNvSpPr>
              <a:spLocks/>
            </p:cNvSpPr>
            <p:nvPr/>
          </p:nvSpPr>
          <p:spPr bwMode="auto">
            <a:xfrm>
              <a:off x="3987800" y="3986213"/>
              <a:ext cx="234950" cy="488950"/>
            </a:xfrm>
            <a:custGeom>
              <a:avLst/>
              <a:gdLst>
                <a:gd name="T0" fmla="*/ 17 w 28"/>
                <a:gd name="T1" fmla="*/ 0 h 58"/>
                <a:gd name="T2" fmla="*/ 28 w 28"/>
                <a:gd name="T3" fmla="*/ 38 h 58"/>
                <a:gd name="T4" fmla="*/ 2 w 28"/>
                <a:gd name="T5" fmla="*/ 58 h 58"/>
                <a:gd name="T6" fmla="*/ 0 w 28"/>
                <a:gd name="T7" fmla="*/ 49 h 58"/>
                <a:gd name="T8" fmla="*/ 12 w 28"/>
                <a:gd name="T9" fmla="*/ 1 h 58"/>
                <a:gd name="T10" fmla="*/ 17 w 28"/>
                <a:gd name="T11" fmla="*/ 0 h 58"/>
              </a:gdLst>
              <a:ahLst/>
              <a:cxnLst>
                <a:cxn ang="0">
                  <a:pos x="T0" y="T1"/>
                </a:cxn>
                <a:cxn ang="0">
                  <a:pos x="T2" y="T3"/>
                </a:cxn>
                <a:cxn ang="0">
                  <a:pos x="T4" y="T5"/>
                </a:cxn>
                <a:cxn ang="0">
                  <a:pos x="T6" y="T7"/>
                </a:cxn>
                <a:cxn ang="0">
                  <a:pos x="T8" y="T9"/>
                </a:cxn>
                <a:cxn ang="0">
                  <a:pos x="T10" y="T11"/>
                </a:cxn>
              </a:cxnLst>
              <a:rect l="0" t="0" r="r" b="b"/>
              <a:pathLst>
                <a:path w="28" h="58">
                  <a:moveTo>
                    <a:pt x="17" y="0"/>
                  </a:moveTo>
                  <a:cubicBezTo>
                    <a:pt x="20" y="12"/>
                    <a:pt x="24" y="23"/>
                    <a:pt x="28" y="38"/>
                  </a:cubicBezTo>
                  <a:cubicBezTo>
                    <a:pt x="21" y="44"/>
                    <a:pt x="12" y="50"/>
                    <a:pt x="2" y="58"/>
                  </a:cubicBezTo>
                  <a:cubicBezTo>
                    <a:pt x="1" y="53"/>
                    <a:pt x="0" y="51"/>
                    <a:pt x="0" y="49"/>
                  </a:cubicBezTo>
                  <a:cubicBezTo>
                    <a:pt x="4" y="33"/>
                    <a:pt x="8" y="17"/>
                    <a:pt x="12" y="1"/>
                  </a:cubicBezTo>
                  <a:cubicBezTo>
                    <a:pt x="14" y="1"/>
                    <a:pt x="15" y="0"/>
                    <a:pt x="17" y="0"/>
                  </a:cubicBezTo>
                  <a:close/>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endParaRPr lang="es-AR"/>
            </a:p>
          </p:txBody>
        </p:sp>
        <p:sp>
          <p:nvSpPr>
            <p:cNvPr id="10" name="Freeform 10"/>
            <p:cNvSpPr>
              <a:spLocks/>
            </p:cNvSpPr>
            <p:nvPr/>
          </p:nvSpPr>
          <p:spPr bwMode="auto">
            <a:xfrm>
              <a:off x="3708400" y="4054475"/>
              <a:ext cx="287338" cy="184150"/>
            </a:xfrm>
            <a:custGeom>
              <a:avLst/>
              <a:gdLst>
                <a:gd name="T0" fmla="*/ 6 w 34"/>
                <a:gd name="T1" fmla="*/ 0 h 22"/>
                <a:gd name="T2" fmla="*/ 31 w 34"/>
                <a:gd name="T3" fmla="*/ 0 h 22"/>
                <a:gd name="T4" fmla="*/ 34 w 34"/>
                <a:gd name="T5" fmla="*/ 5 h 22"/>
                <a:gd name="T6" fmla="*/ 24 w 34"/>
                <a:gd name="T7" fmla="*/ 12 h 22"/>
                <a:gd name="T8" fmla="*/ 6 w 34"/>
                <a:gd name="T9" fmla="*/ 0 h 22"/>
              </a:gdLst>
              <a:ahLst/>
              <a:cxnLst>
                <a:cxn ang="0">
                  <a:pos x="T0" y="T1"/>
                </a:cxn>
                <a:cxn ang="0">
                  <a:pos x="T2" y="T3"/>
                </a:cxn>
                <a:cxn ang="0">
                  <a:pos x="T4" y="T5"/>
                </a:cxn>
                <a:cxn ang="0">
                  <a:pos x="T6" y="T7"/>
                </a:cxn>
                <a:cxn ang="0">
                  <a:pos x="T8" y="T9"/>
                </a:cxn>
              </a:cxnLst>
              <a:rect l="0" t="0" r="r" b="b"/>
              <a:pathLst>
                <a:path w="34" h="22">
                  <a:moveTo>
                    <a:pt x="6" y="0"/>
                  </a:moveTo>
                  <a:cubicBezTo>
                    <a:pt x="15" y="0"/>
                    <a:pt x="23" y="0"/>
                    <a:pt x="31" y="0"/>
                  </a:cubicBezTo>
                  <a:cubicBezTo>
                    <a:pt x="32" y="2"/>
                    <a:pt x="33" y="3"/>
                    <a:pt x="34" y="5"/>
                  </a:cubicBezTo>
                  <a:cubicBezTo>
                    <a:pt x="30" y="7"/>
                    <a:pt x="26" y="13"/>
                    <a:pt x="24" y="12"/>
                  </a:cubicBezTo>
                  <a:cubicBezTo>
                    <a:pt x="17" y="10"/>
                    <a:pt x="0" y="22"/>
                    <a:pt x="6" y="0"/>
                  </a:cubicBezTo>
                  <a:close/>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endParaRPr lang="es-AR"/>
            </a:p>
          </p:txBody>
        </p:sp>
      </p:grpSp>
      <p:sp>
        <p:nvSpPr>
          <p:cNvPr id="15" name="Freeform 14"/>
          <p:cNvSpPr>
            <a:spLocks noEditPoints="1"/>
          </p:cNvSpPr>
          <p:nvPr/>
        </p:nvSpPr>
        <p:spPr bwMode="auto">
          <a:xfrm>
            <a:off x="5086351" y="1204913"/>
            <a:ext cx="1373188" cy="1320800"/>
          </a:xfrm>
          <a:custGeom>
            <a:avLst/>
            <a:gdLst>
              <a:gd name="T0" fmla="*/ 79 w 157"/>
              <a:gd name="T1" fmla="*/ 151 h 151"/>
              <a:gd name="T2" fmla="*/ 22 w 157"/>
              <a:gd name="T3" fmla="*/ 144 h 151"/>
              <a:gd name="T4" fmla="*/ 9 w 157"/>
              <a:gd name="T5" fmla="*/ 122 h 151"/>
              <a:gd name="T6" fmla="*/ 16 w 157"/>
              <a:gd name="T7" fmla="*/ 63 h 151"/>
              <a:gd name="T8" fmla="*/ 75 w 157"/>
              <a:gd name="T9" fmla="*/ 2 h 151"/>
              <a:gd name="T10" fmla="*/ 144 w 157"/>
              <a:gd name="T11" fmla="*/ 79 h 151"/>
              <a:gd name="T12" fmla="*/ 149 w 157"/>
              <a:gd name="T13" fmla="*/ 113 h 151"/>
              <a:gd name="T14" fmla="*/ 131 w 157"/>
              <a:gd name="T15" fmla="*/ 146 h 151"/>
              <a:gd name="T16" fmla="*/ 113 w 157"/>
              <a:gd name="T17" fmla="*/ 149 h 151"/>
              <a:gd name="T18" fmla="*/ 79 w 157"/>
              <a:gd name="T19" fmla="*/ 149 h 151"/>
              <a:gd name="T20" fmla="*/ 79 w 157"/>
              <a:gd name="T21" fmla="*/ 151 h 151"/>
              <a:gd name="T22" fmla="*/ 35 w 157"/>
              <a:gd name="T23" fmla="*/ 133 h 151"/>
              <a:gd name="T24" fmla="*/ 63 w 157"/>
              <a:gd name="T25" fmla="*/ 114 h 151"/>
              <a:gd name="T26" fmla="*/ 97 w 157"/>
              <a:gd name="T27" fmla="*/ 115 h 151"/>
              <a:gd name="T28" fmla="*/ 122 w 157"/>
              <a:gd name="T29" fmla="*/ 126 h 151"/>
              <a:gd name="T30" fmla="*/ 138 w 157"/>
              <a:gd name="T31" fmla="*/ 133 h 151"/>
              <a:gd name="T32" fmla="*/ 57 w 157"/>
              <a:gd name="T33" fmla="*/ 95 h 151"/>
              <a:gd name="T34" fmla="*/ 24 w 157"/>
              <a:gd name="T35" fmla="*/ 117 h 151"/>
              <a:gd name="T36" fmla="*/ 35 w 157"/>
              <a:gd name="T37" fmla="*/ 133 h 151"/>
              <a:gd name="T38" fmla="*/ 56 w 157"/>
              <a:gd name="T39" fmla="*/ 47 h 151"/>
              <a:gd name="T40" fmla="*/ 59 w 157"/>
              <a:gd name="T41" fmla="*/ 62 h 151"/>
              <a:gd name="T42" fmla="*/ 86 w 157"/>
              <a:gd name="T43" fmla="*/ 81 h 151"/>
              <a:gd name="T44" fmla="*/ 103 w 157"/>
              <a:gd name="T45" fmla="*/ 44 h 151"/>
              <a:gd name="T46" fmla="*/ 89 w 157"/>
              <a:gd name="T47" fmla="*/ 38 h 151"/>
              <a:gd name="T48" fmla="*/ 56 w 157"/>
              <a:gd name="T49" fmla="*/ 47 h 151"/>
              <a:gd name="T50" fmla="*/ 80 w 157"/>
              <a:gd name="T51" fmla="*/ 137 h 151"/>
              <a:gd name="T52" fmla="*/ 80 w 157"/>
              <a:gd name="T53" fmla="*/ 137 h 151"/>
              <a:gd name="T54" fmla="*/ 106 w 157"/>
              <a:gd name="T55" fmla="*/ 137 h 151"/>
              <a:gd name="T56" fmla="*/ 116 w 157"/>
              <a:gd name="T57" fmla="*/ 130 h 151"/>
              <a:gd name="T58" fmla="*/ 105 w 157"/>
              <a:gd name="T59" fmla="*/ 121 h 151"/>
              <a:gd name="T60" fmla="*/ 53 w 157"/>
              <a:gd name="T61" fmla="*/ 121 h 151"/>
              <a:gd name="T62" fmla="*/ 44 w 157"/>
              <a:gd name="T63" fmla="*/ 129 h 151"/>
              <a:gd name="T64" fmla="*/ 53 w 157"/>
              <a:gd name="T65" fmla="*/ 136 h 151"/>
              <a:gd name="T66" fmla="*/ 80 w 157"/>
              <a:gd name="T67" fmla="*/ 137 h 151"/>
              <a:gd name="T68" fmla="*/ 116 w 157"/>
              <a:gd name="T69" fmla="*/ 19 h 151"/>
              <a:gd name="T70" fmla="*/ 132 w 157"/>
              <a:gd name="T71" fmla="*/ 92 h 151"/>
              <a:gd name="T72" fmla="*/ 116 w 157"/>
              <a:gd name="T73" fmla="*/ 19 h 151"/>
              <a:gd name="T74" fmla="*/ 22 w 157"/>
              <a:gd name="T75" fmla="*/ 91 h 151"/>
              <a:gd name="T76" fmla="*/ 26 w 157"/>
              <a:gd name="T77" fmla="*/ 27 h 151"/>
              <a:gd name="T78" fmla="*/ 22 w 157"/>
              <a:gd name="T79" fmla="*/ 9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7" h="151">
                <a:moveTo>
                  <a:pt x="79" y="151"/>
                </a:moveTo>
                <a:cubicBezTo>
                  <a:pt x="60" y="149"/>
                  <a:pt x="41" y="148"/>
                  <a:pt x="22" y="144"/>
                </a:cubicBezTo>
                <a:cubicBezTo>
                  <a:pt x="10" y="142"/>
                  <a:pt x="0" y="134"/>
                  <a:pt x="9" y="122"/>
                </a:cubicBezTo>
                <a:cubicBezTo>
                  <a:pt x="21" y="103"/>
                  <a:pt x="16" y="83"/>
                  <a:pt x="16" y="63"/>
                </a:cubicBezTo>
                <a:cubicBezTo>
                  <a:pt x="17" y="25"/>
                  <a:pt x="38" y="3"/>
                  <a:pt x="75" y="2"/>
                </a:cubicBezTo>
                <a:cubicBezTo>
                  <a:pt x="123" y="0"/>
                  <a:pt x="149" y="30"/>
                  <a:pt x="144" y="79"/>
                </a:cubicBezTo>
                <a:cubicBezTo>
                  <a:pt x="143" y="90"/>
                  <a:pt x="145" y="102"/>
                  <a:pt x="149" y="113"/>
                </a:cubicBezTo>
                <a:cubicBezTo>
                  <a:pt x="157" y="134"/>
                  <a:pt x="154" y="141"/>
                  <a:pt x="131" y="146"/>
                </a:cubicBezTo>
                <a:cubicBezTo>
                  <a:pt x="125" y="147"/>
                  <a:pt x="119" y="148"/>
                  <a:pt x="113" y="149"/>
                </a:cubicBezTo>
                <a:cubicBezTo>
                  <a:pt x="102" y="149"/>
                  <a:pt x="91" y="149"/>
                  <a:pt x="79" y="149"/>
                </a:cubicBezTo>
                <a:cubicBezTo>
                  <a:pt x="79" y="150"/>
                  <a:pt x="79" y="150"/>
                  <a:pt x="79" y="151"/>
                </a:cubicBezTo>
                <a:close/>
                <a:moveTo>
                  <a:pt x="35" y="133"/>
                </a:moveTo>
                <a:cubicBezTo>
                  <a:pt x="38" y="118"/>
                  <a:pt x="46" y="112"/>
                  <a:pt x="63" y="114"/>
                </a:cubicBezTo>
                <a:cubicBezTo>
                  <a:pt x="74" y="116"/>
                  <a:pt x="86" y="113"/>
                  <a:pt x="97" y="115"/>
                </a:cubicBezTo>
                <a:cubicBezTo>
                  <a:pt x="106" y="116"/>
                  <a:pt x="113" y="122"/>
                  <a:pt x="122" y="126"/>
                </a:cubicBezTo>
                <a:cubicBezTo>
                  <a:pt x="127" y="128"/>
                  <a:pt x="133" y="131"/>
                  <a:pt x="138" y="133"/>
                </a:cubicBezTo>
                <a:cubicBezTo>
                  <a:pt x="130" y="99"/>
                  <a:pt x="92" y="83"/>
                  <a:pt x="57" y="95"/>
                </a:cubicBezTo>
                <a:cubicBezTo>
                  <a:pt x="45" y="100"/>
                  <a:pt x="33" y="108"/>
                  <a:pt x="24" y="117"/>
                </a:cubicBezTo>
                <a:cubicBezTo>
                  <a:pt x="15" y="127"/>
                  <a:pt x="20" y="134"/>
                  <a:pt x="35" y="133"/>
                </a:cubicBezTo>
                <a:close/>
                <a:moveTo>
                  <a:pt x="56" y="47"/>
                </a:moveTo>
                <a:cubicBezTo>
                  <a:pt x="57" y="52"/>
                  <a:pt x="57" y="57"/>
                  <a:pt x="59" y="62"/>
                </a:cubicBezTo>
                <a:cubicBezTo>
                  <a:pt x="62" y="76"/>
                  <a:pt x="71" y="84"/>
                  <a:pt x="86" y="81"/>
                </a:cubicBezTo>
                <a:cubicBezTo>
                  <a:pt x="97" y="78"/>
                  <a:pt x="109" y="53"/>
                  <a:pt x="103" y="44"/>
                </a:cubicBezTo>
                <a:cubicBezTo>
                  <a:pt x="101" y="41"/>
                  <a:pt x="93" y="38"/>
                  <a:pt x="89" y="38"/>
                </a:cubicBezTo>
                <a:cubicBezTo>
                  <a:pt x="78" y="40"/>
                  <a:pt x="68" y="44"/>
                  <a:pt x="56" y="47"/>
                </a:cubicBezTo>
                <a:close/>
                <a:moveTo>
                  <a:pt x="80" y="137"/>
                </a:moveTo>
                <a:cubicBezTo>
                  <a:pt x="80" y="137"/>
                  <a:pt x="80" y="137"/>
                  <a:pt x="80" y="137"/>
                </a:cubicBezTo>
                <a:cubicBezTo>
                  <a:pt x="89" y="137"/>
                  <a:pt x="98" y="138"/>
                  <a:pt x="106" y="137"/>
                </a:cubicBezTo>
                <a:cubicBezTo>
                  <a:pt x="110" y="136"/>
                  <a:pt x="113" y="132"/>
                  <a:pt x="116" y="130"/>
                </a:cubicBezTo>
                <a:cubicBezTo>
                  <a:pt x="113" y="127"/>
                  <a:pt x="109" y="121"/>
                  <a:pt x="105" y="121"/>
                </a:cubicBezTo>
                <a:cubicBezTo>
                  <a:pt x="88" y="120"/>
                  <a:pt x="70" y="120"/>
                  <a:pt x="53" y="121"/>
                </a:cubicBezTo>
                <a:cubicBezTo>
                  <a:pt x="50" y="121"/>
                  <a:pt x="47" y="126"/>
                  <a:pt x="44" y="129"/>
                </a:cubicBezTo>
                <a:cubicBezTo>
                  <a:pt x="47" y="132"/>
                  <a:pt x="49" y="136"/>
                  <a:pt x="53" y="136"/>
                </a:cubicBezTo>
                <a:cubicBezTo>
                  <a:pt x="62" y="137"/>
                  <a:pt x="71" y="137"/>
                  <a:pt x="80" y="137"/>
                </a:cubicBezTo>
                <a:close/>
                <a:moveTo>
                  <a:pt x="116" y="19"/>
                </a:moveTo>
                <a:cubicBezTo>
                  <a:pt x="133" y="41"/>
                  <a:pt x="115" y="71"/>
                  <a:pt x="132" y="92"/>
                </a:cubicBezTo>
                <a:cubicBezTo>
                  <a:pt x="138" y="66"/>
                  <a:pt x="142" y="39"/>
                  <a:pt x="116" y="19"/>
                </a:cubicBezTo>
                <a:close/>
                <a:moveTo>
                  <a:pt x="22" y="91"/>
                </a:moveTo>
                <a:cubicBezTo>
                  <a:pt x="39" y="83"/>
                  <a:pt x="41" y="47"/>
                  <a:pt x="26" y="27"/>
                </a:cubicBezTo>
                <a:cubicBezTo>
                  <a:pt x="25" y="52"/>
                  <a:pt x="23" y="72"/>
                  <a:pt x="22" y="91"/>
                </a:cubicBezTo>
                <a:close/>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endParaRPr lang="es-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sp>
        <p:nvSpPr>
          <p:cNvPr id="910" name="Google Shape;910;p38"/>
          <p:cNvSpPr txBox="1">
            <a:spLocks noGrp="1"/>
          </p:cNvSpPr>
          <p:nvPr>
            <p:ph type="title" idx="4"/>
          </p:nvPr>
        </p:nvSpPr>
        <p:spPr>
          <a:xfrm>
            <a:off x="713225" y="368825"/>
            <a:ext cx="7717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What sets us apart?</a:t>
            </a:r>
            <a:endParaRPr/>
          </a:p>
        </p:txBody>
      </p:sp>
      <p:sp>
        <p:nvSpPr>
          <p:cNvPr id="911" name="Google Shape;911;p38"/>
          <p:cNvSpPr txBox="1">
            <a:spLocks noGrp="1"/>
          </p:cNvSpPr>
          <p:nvPr>
            <p:ph type="title"/>
          </p:nvPr>
        </p:nvSpPr>
        <p:spPr>
          <a:xfrm>
            <a:off x="751896" y="3026600"/>
            <a:ext cx="3625800" cy="48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Mercury</a:t>
            </a:r>
            <a:endParaRPr/>
          </a:p>
        </p:txBody>
      </p:sp>
      <p:sp>
        <p:nvSpPr>
          <p:cNvPr id="912" name="Google Shape;912;p38"/>
          <p:cNvSpPr txBox="1">
            <a:spLocks noGrp="1"/>
          </p:cNvSpPr>
          <p:nvPr>
            <p:ph type="title" idx="2"/>
          </p:nvPr>
        </p:nvSpPr>
        <p:spPr>
          <a:xfrm>
            <a:off x="4766004" y="3026600"/>
            <a:ext cx="3626100" cy="48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Venus</a:t>
            </a:r>
            <a:endParaRPr/>
          </a:p>
        </p:txBody>
      </p:sp>
      <p:sp>
        <p:nvSpPr>
          <p:cNvPr id="913" name="Google Shape;913;p38"/>
          <p:cNvSpPr txBox="1">
            <a:spLocks noGrp="1"/>
          </p:cNvSpPr>
          <p:nvPr>
            <p:ph type="subTitle" idx="1"/>
          </p:nvPr>
        </p:nvSpPr>
        <p:spPr>
          <a:xfrm>
            <a:off x="4766004" y="3514225"/>
            <a:ext cx="3626100" cy="85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Venus has a beautiful name and is the second planet from the Sun. It’s hot and has a poisonous atmosphere</a:t>
            </a:r>
            <a:endParaRPr/>
          </a:p>
        </p:txBody>
      </p:sp>
      <p:sp>
        <p:nvSpPr>
          <p:cNvPr id="914" name="Google Shape;914;p38"/>
          <p:cNvSpPr txBox="1">
            <a:spLocks noGrp="1"/>
          </p:cNvSpPr>
          <p:nvPr>
            <p:ph type="subTitle" idx="3"/>
          </p:nvPr>
        </p:nvSpPr>
        <p:spPr>
          <a:xfrm>
            <a:off x="751896" y="3514225"/>
            <a:ext cx="3625800" cy="85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Mercury is the closest planet to the Sun and the smallest one in the Solar System—it’s a bit larger than the Moon</a:t>
            </a:r>
            <a:endParaRPr/>
          </a:p>
        </p:txBody>
      </p:sp>
      <p:grpSp>
        <p:nvGrpSpPr>
          <p:cNvPr id="915" name="Google Shape;915;p38"/>
          <p:cNvGrpSpPr/>
          <p:nvPr/>
        </p:nvGrpSpPr>
        <p:grpSpPr>
          <a:xfrm>
            <a:off x="5680988" y="1389838"/>
            <a:ext cx="1796220" cy="1608048"/>
            <a:chOff x="5680988" y="1389838"/>
            <a:chExt cx="1796220" cy="1608048"/>
          </a:xfrm>
        </p:grpSpPr>
        <p:grpSp>
          <p:nvGrpSpPr>
            <p:cNvPr id="916" name="Google Shape;916;p38"/>
            <p:cNvGrpSpPr/>
            <p:nvPr/>
          </p:nvGrpSpPr>
          <p:grpSpPr>
            <a:xfrm>
              <a:off x="5680988" y="1389838"/>
              <a:ext cx="1796220" cy="1608048"/>
              <a:chOff x="2157365" y="1275973"/>
              <a:chExt cx="1621577" cy="1451700"/>
            </a:xfrm>
          </p:grpSpPr>
          <p:sp>
            <p:nvSpPr>
              <p:cNvPr id="917" name="Google Shape;917;p38"/>
              <p:cNvSpPr/>
              <p:nvPr/>
            </p:nvSpPr>
            <p:spPr>
              <a:xfrm rot="1506956">
                <a:off x="2302314" y="1512238"/>
                <a:ext cx="1331602" cy="979169"/>
              </a:xfrm>
              <a:prstGeom prst="donut">
                <a:avLst>
                  <a:gd name="adj" fmla="val 1550"/>
                </a:avLst>
              </a:pr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8"/>
              <p:cNvSpPr/>
              <p:nvPr/>
            </p:nvSpPr>
            <p:spPr>
              <a:xfrm rot="-1506956" flipH="1">
                <a:off x="2302390" y="1512238"/>
                <a:ext cx="1331602" cy="979169"/>
              </a:xfrm>
              <a:prstGeom prst="donut">
                <a:avLst>
                  <a:gd name="adj" fmla="val 1111"/>
                </a:avLst>
              </a:pr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8"/>
              <p:cNvSpPr/>
              <p:nvPr/>
            </p:nvSpPr>
            <p:spPr>
              <a:xfrm rot="5255908">
                <a:off x="2302398" y="1512434"/>
                <a:ext cx="1331670" cy="979163"/>
              </a:xfrm>
              <a:prstGeom prst="donut">
                <a:avLst>
                  <a:gd name="adj" fmla="val 1369"/>
                </a:avLst>
              </a:pr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0" name="Google Shape;920;p38"/>
            <p:cNvSpPr/>
            <p:nvPr/>
          </p:nvSpPr>
          <p:spPr>
            <a:xfrm>
              <a:off x="6863423" y="2571752"/>
              <a:ext cx="234389" cy="303243"/>
            </a:xfrm>
            <a:custGeom>
              <a:avLst/>
              <a:gdLst/>
              <a:ahLst/>
              <a:cxnLst/>
              <a:rect l="l" t="t" r="r" b="b"/>
              <a:pathLst>
                <a:path w="5222" h="6756" extrusionOk="0">
                  <a:moveTo>
                    <a:pt x="2617" y="1"/>
                  </a:moveTo>
                  <a:lnTo>
                    <a:pt x="2617" y="1"/>
                  </a:lnTo>
                  <a:cubicBezTo>
                    <a:pt x="2617" y="1866"/>
                    <a:pt x="1447" y="3378"/>
                    <a:pt x="1" y="3378"/>
                  </a:cubicBezTo>
                  <a:lnTo>
                    <a:pt x="1" y="3378"/>
                  </a:lnTo>
                  <a:cubicBezTo>
                    <a:pt x="1447" y="3378"/>
                    <a:pt x="2617" y="4891"/>
                    <a:pt x="2617" y="6756"/>
                  </a:cubicBezTo>
                  <a:lnTo>
                    <a:pt x="2617" y="6756"/>
                  </a:lnTo>
                  <a:cubicBezTo>
                    <a:pt x="2617" y="4891"/>
                    <a:pt x="3787" y="3378"/>
                    <a:pt x="5222" y="3378"/>
                  </a:cubicBezTo>
                  <a:lnTo>
                    <a:pt x="5222" y="3378"/>
                  </a:lnTo>
                  <a:cubicBezTo>
                    <a:pt x="3776" y="3378"/>
                    <a:pt x="2617" y="1866"/>
                    <a:pt x="2617" y="1"/>
                  </a:cubicBezTo>
                  <a:close/>
                </a:path>
              </a:pathLst>
            </a:custGeom>
            <a:gradFill>
              <a:gsLst>
                <a:gs pos="0">
                  <a:srgbClr val="B88532"/>
                </a:gs>
                <a:gs pos="9000">
                  <a:srgbClr val="C99F4A"/>
                </a:gs>
                <a:gs pos="25000">
                  <a:srgbClr val="FCEB8F"/>
                </a:gs>
                <a:gs pos="49000">
                  <a:srgbClr val="C29934"/>
                </a:gs>
                <a:gs pos="72000">
                  <a:srgbClr val="FCEB8F"/>
                </a:gs>
                <a:gs pos="86000">
                  <a:srgbClr val="DAB861"/>
                </a:gs>
                <a:gs pos="100000">
                  <a:srgbClr val="B8853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1" name="Google Shape;921;p38"/>
          <p:cNvGrpSpPr/>
          <p:nvPr/>
        </p:nvGrpSpPr>
        <p:grpSpPr>
          <a:xfrm>
            <a:off x="1760817" y="1295752"/>
            <a:ext cx="1608048" cy="1796220"/>
            <a:chOff x="1760817" y="1295752"/>
            <a:chExt cx="1608048" cy="1796220"/>
          </a:xfrm>
        </p:grpSpPr>
        <p:grpSp>
          <p:nvGrpSpPr>
            <p:cNvPr id="922" name="Google Shape;922;p38"/>
            <p:cNvGrpSpPr/>
            <p:nvPr/>
          </p:nvGrpSpPr>
          <p:grpSpPr>
            <a:xfrm rot="-5400000">
              <a:off x="1666731" y="1389838"/>
              <a:ext cx="1796220" cy="1608048"/>
              <a:chOff x="2157365" y="1275973"/>
              <a:chExt cx="1621577" cy="1451700"/>
            </a:xfrm>
          </p:grpSpPr>
          <p:sp>
            <p:nvSpPr>
              <p:cNvPr id="923" name="Google Shape;923;p38"/>
              <p:cNvSpPr/>
              <p:nvPr/>
            </p:nvSpPr>
            <p:spPr>
              <a:xfrm rot="1506956">
                <a:off x="2302314" y="1512238"/>
                <a:ext cx="1331602" cy="979169"/>
              </a:xfrm>
              <a:prstGeom prst="donut">
                <a:avLst>
                  <a:gd name="adj" fmla="val 1550"/>
                </a:avLst>
              </a:pr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8"/>
              <p:cNvSpPr/>
              <p:nvPr/>
            </p:nvSpPr>
            <p:spPr>
              <a:xfrm rot="-1506956" flipH="1">
                <a:off x="2302390" y="1512238"/>
                <a:ext cx="1331602" cy="979169"/>
              </a:xfrm>
              <a:prstGeom prst="donut">
                <a:avLst>
                  <a:gd name="adj" fmla="val 1111"/>
                </a:avLst>
              </a:pr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8"/>
              <p:cNvSpPr/>
              <p:nvPr/>
            </p:nvSpPr>
            <p:spPr>
              <a:xfrm rot="5255908">
                <a:off x="2302398" y="1512434"/>
                <a:ext cx="1331670" cy="979163"/>
              </a:xfrm>
              <a:prstGeom prst="donut">
                <a:avLst>
                  <a:gd name="adj" fmla="val 1369"/>
                </a:avLst>
              </a:pr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6" name="Google Shape;926;p38"/>
            <p:cNvSpPr/>
            <p:nvPr/>
          </p:nvSpPr>
          <p:spPr>
            <a:xfrm>
              <a:off x="1862798" y="1697102"/>
              <a:ext cx="234389" cy="303243"/>
            </a:xfrm>
            <a:custGeom>
              <a:avLst/>
              <a:gdLst/>
              <a:ahLst/>
              <a:cxnLst/>
              <a:rect l="l" t="t" r="r" b="b"/>
              <a:pathLst>
                <a:path w="5222" h="6756" extrusionOk="0">
                  <a:moveTo>
                    <a:pt x="2617" y="1"/>
                  </a:moveTo>
                  <a:lnTo>
                    <a:pt x="2617" y="1"/>
                  </a:lnTo>
                  <a:cubicBezTo>
                    <a:pt x="2617" y="1866"/>
                    <a:pt x="1447" y="3378"/>
                    <a:pt x="1" y="3378"/>
                  </a:cubicBezTo>
                  <a:lnTo>
                    <a:pt x="1" y="3378"/>
                  </a:lnTo>
                  <a:cubicBezTo>
                    <a:pt x="1447" y="3378"/>
                    <a:pt x="2617" y="4891"/>
                    <a:pt x="2617" y="6756"/>
                  </a:cubicBezTo>
                  <a:lnTo>
                    <a:pt x="2617" y="6756"/>
                  </a:lnTo>
                  <a:cubicBezTo>
                    <a:pt x="2617" y="4891"/>
                    <a:pt x="3787" y="3378"/>
                    <a:pt x="5222" y="3378"/>
                  </a:cubicBezTo>
                  <a:lnTo>
                    <a:pt x="5222" y="3378"/>
                  </a:lnTo>
                  <a:cubicBezTo>
                    <a:pt x="3776" y="3378"/>
                    <a:pt x="2617" y="1866"/>
                    <a:pt x="2617" y="1"/>
                  </a:cubicBezTo>
                  <a:close/>
                </a:path>
              </a:pathLst>
            </a:custGeom>
            <a:gradFill>
              <a:gsLst>
                <a:gs pos="0">
                  <a:srgbClr val="B88532"/>
                </a:gs>
                <a:gs pos="9000">
                  <a:srgbClr val="C99F4A"/>
                </a:gs>
                <a:gs pos="25000">
                  <a:srgbClr val="FCEB8F"/>
                </a:gs>
                <a:gs pos="49000">
                  <a:srgbClr val="C29934"/>
                </a:gs>
                <a:gs pos="72000">
                  <a:srgbClr val="FCEB8F"/>
                </a:gs>
                <a:gs pos="86000">
                  <a:srgbClr val="DAB861"/>
                </a:gs>
                <a:gs pos="100000">
                  <a:srgbClr val="B8853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7" name="Google Shape;927;p38"/>
          <p:cNvGrpSpPr/>
          <p:nvPr/>
        </p:nvGrpSpPr>
        <p:grpSpPr>
          <a:xfrm>
            <a:off x="6354349" y="1927503"/>
            <a:ext cx="449499" cy="532712"/>
            <a:chOff x="3122257" y="1508594"/>
            <a:chExt cx="294850" cy="349434"/>
          </a:xfrm>
        </p:grpSpPr>
        <p:sp>
          <p:nvSpPr>
            <p:cNvPr id="928" name="Google Shape;928;p38"/>
            <p:cNvSpPr/>
            <p:nvPr/>
          </p:nvSpPr>
          <p:spPr>
            <a:xfrm>
              <a:off x="3226110" y="1659042"/>
              <a:ext cx="87557" cy="29568"/>
            </a:xfrm>
            <a:custGeom>
              <a:avLst/>
              <a:gdLst/>
              <a:ahLst/>
              <a:cxnLst/>
              <a:rect l="l" t="t" r="r" b="b"/>
              <a:pathLst>
                <a:path w="2751" h="929" extrusionOk="0">
                  <a:moveTo>
                    <a:pt x="1099" y="0"/>
                  </a:moveTo>
                  <a:cubicBezTo>
                    <a:pt x="771" y="0"/>
                    <a:pt x="476" y="33"/>
                    <a:pt x="286" y="60"/>
                  </a:cubicBezTo>
                  <a:cubicBezTo>
                    <a:pt x="119" y="96"/>
                    <a:pt x="0" y="227"/>
                    <a:pt x="0" y="393"/>
                  </a:cubicBezTo>
                  <a:lnTo>
                    <a:pt x="0" y="762"/>
                  </a:lnTo>
                  <a:cubicBezTo>
                    <a:pt x="0" y="846"/>
                    <a:pt x="72" y="929"/>
                    <a:pt x="167" y="929"/>
                  </a:cubicBezTo>
                  <a:cubicBezTo>
                    <a:pt x="250" y="929"/>
                    <a:pt x="322" y="846"/>
                    <a:pt x="322" y="762"/>
                  </a:cubicBezTo>
                  <a:lnTo>
                    <a:pt x="322" y="393"/>
                  </a:lnTo>
                  <a:cubicBezTo>
                    <a:pt x="322" y="393"/>
                    <a:pt x="322" y="369"/>
                    <a:pt x="345" y="369"/>
                  </a:cubicBezTo>
                  <a:cubicBezTo>
                    <a:pt x="509" y="350"/>
                    <a:pt x="813" y="315"/>
                    <a:pt x="1144" y="315"/>
                  </a:cubicBezTo>
                  <a:cubicBezTo>
                    <a:pt x="1222" y="315"/>
                    <a:pt x="1302" y="317"/>
                    <a:pt x="1381" y="322"/>
                  </a:cubicBezTo>
                  <a:cubicBezTo>
                    <a:pt x="1893" y="358"/>
                    <a:pt x="2250" y="488"/>
                    <a:pt x="2465" y="703"/>
                  </a:cubicBezTo>
                  <a:cubicBezTo>
                    <a:pt x="2494" y="733"/>
                    <a:pt x="2536" y="747"/>
                    <a:pt x="2578" y="747"/>
                  </a:cubicBezTo>
                  <a:cubicBezTo>
                    <a:pt x="2619" y="747"/>
                    <a:pt x="2661" y="733"/>
                    <a:pt x="2691" y="703"/>
                  </a:cubicBezTo>
                  <a:cubicBezTo>
                    <a:pt x="2750" y="643"/>
                    <a:pt x="2750" y="536"/>
                    <a:pt x="2679" y="477"/>
                  </a:cubicBezTo>
                  <a:cubicBezTo>
                    <a:pt x="2297" y="95"/>
                    <a:pt x="1652" y="0"/>
                    <a:pt x="10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8"/>
            <p:cNvSpPr/>
            <p:nvPr/>
          </p:nvSpPr>
          <p:spPr>
            <a:xfrm>
              <a:off x="3171144" y="1612033"/>
              <a:ext cx="196694" cy="245613"/>
            </a:xfrm>
            <a:custGeom>
              <a:avLst/>
              <a:gdLst/>
              <a:ahLst/>
              <a:cxnLst/>
              <a:rect l="l" t="t" r="r" b="b"/>
              <a:pathLst>
                <a:path w="6180" h="7717" extrusionOk="0">
                  <a:moveTo>
                    <a:pt x="4835" y="334"/>
                  </a:moveTo>
                  <a:lnTo>
                    <a:pt x="4835" y="1894"/>
                  </a:lnTo>
                  <a:cubicBezTo>
                    <a:pt x="4835" y="2132"/>
                    <a:pt x="4775" y="2358"/>
                    <a:pt x="4692" y="2561"/>
                  </a:cubicBezTo>
                  <a:cubicBezTo>
                    <a:pt x="4668" y="2585"/>
                    <a:pt x="4668" y="2608"/>
                    <a:pt x="4668" y="2644"/>
                  </a:cubicBezTo>
                  <a:lnTo>
                    <a:pt x="4668" y="3097"/>
                  </a:lnTo>
                  <a:cubicBezTo>
                    <a:pt x="4668" y="3537"/>
                    <a:pt x="4489" y="3930"/>
                    <a:pt x="4180" y="4228"/>
                  </a:cubicBezTo>
                  <a:cubicBezTo>
                    <a:pt x="3900" y="4497"/>
                    <a:pt x="3532" y="4649"/>
                    <a:pt x="3129" y="4649"/>
                  </a:cubicBezTo>
                  <a:cubicBezTo>
                    <a:pt x="3087" y="4649"/>
                    <a:pt x="3044" y="4648"/>
                    <a:pt x="3001" y="4644"/>
                  </a:cubicBezTo>
                  <a:cubicBezTo>
                    <a:pt x="2168" y="4597"/>
                    <a:pt x="1537" y="3894"/>
                    <a:pt x="1537" y="3037"/>
                  </a:cubicBezTo>
                  <a:lnTo>
                    <a:pt x="1537" y="2644"/>
                  </a:lnTo>
                  <a:cubicBezTo>
                    <a:pt x="1537" y="2608"/>
                    <a:pt x="1537" y="2597"/>
                    <a:pt x="1513" y="2561"/>
                  </a:cubicBezTo>
                  <a:cubicBezTo>
                    <a:pt x="1418" y="2358"/>
                    <a:pt x="1370" y="2120"/>
                    <a:pt x="1370" y="1894"/>
                  </a:cubicBezTo>
                  <a:lnTo>
                    <a:pt x="1370" y="1549"/>
                  </a:lnTo>
                  <a:cubicBezTo>
                    <a:pt x="1370" y="882"/>
                    <a:pt x="1918" y="334"/>
                    <a:pt x="2584" y="334"/>
                  </a:cubicBezTo>
                  <a:close/>
                  <a:moveTo>
                    <a:pt x="3954" y="4763"/>
                  </a:moveTo>
                  <a:lnTo>
                    <a:pt x="3954" y="5061"/>
                  </a:lnTo>
                  <a:lnTo>
                    <a:pt x="3096" y="5656"/>
                  </a:lnTo>
                  <a:lnTo>
                    <a:pt x="2215" y="5061"/>
                  </a:lnTo>
                  <a:lnTo>
                    <a:pt x="2215" y="4763"/>
                  </a:lnTo>
                  <a:cubicBezTo>
                    <a:pt x="2441" y="4883"/>
                    <a:pt x="2691" y="4966"/>
                    <a:pt x="2965" y="4978"/>
                  </a:cubicBezTo>
                  <a:lnTo>
                    <a:pt x="3096" y="4978"/>
                  </a:lnTo>
                  <a:cubicBezTo>
                    <a:pt x="3406" y="4978"/>
                    <a:pt x="3704" y="4894"/>
                    <a:pt x="3954" y="4763"/>
                  </a:cubicBezTo>
                  <a:close/>
                  <a:moveTo>
                    <a:pt x="2084" y="5359"/>
                  </a:moveTo>
                  <a:lnTo>
                    <a:pt x="2846" y="5883"/>
                  </a:lnTo>
                  <a:lnTo>
                    <a:pt x="2441" y="6276"/>
                  </a:lnTo>
                  <a:lnTo>
                    <a:pt x="2430" y="6276"/>
                  </a:lnTo>
                  <a:lnTo>
                    <a:pt x="1918" y="5525"/>
                  </a:lnTo>
                  <a:lnTo>
                    <a:pt x="2084" y="5359"/>
                  </a:lnTo>
                  <a:close/>
                  <a:moveTo>
                    <a:pt x="4108" y="5347"/>
                  </a:moveTo>
                  <a:lnTo>
                    <a:pt x="4275" y="5514"/>
                  </a:lnTo>
                  <a:lnTo>
                    <a:pt x="3763" y="6276"/>
                  </a:lnTo>
                  <a:lnTo>
                    <a:pt x="3751" y="6276"/>
                  </a:lnTo>
                  <a:lnTo>
                    <a:pt x="3346" y="5871"/>
                  </a:lnTo>
                  <a:lnTo>
                    <a:pt x="4108" y="5347"/>
                  </a:lnTo>
                  <a:close/>
                  <a:moveTo>
                    <a:pt x="2572" y="1"/>
                  </a:moveTo>
                  <a:cubicBezTo>
                    <a:pt x="1727" y="1"/>
                    <a:pt x="1037" y="692"/>
                    <a:pt x="1037" y="1537"/>
                  </a:cubicBezTo>
                  <a:lnTo>
                    <a:pt x="1037" y="1882"/>
                  </a:lnTo>
                  <a:cubicBezTo>
                    <a:pt x="1037" y="2144"/>
                    <a:pt x="1096" y="2418"/>
                    <a:pt x="1215" y="2668"/>
                  </a:cubicBezTo>
                  <a:lnTo>
                    <a:pt x="1215" y="3025"/>
                  </a:lnTo>
                  <a:cubicBezTo>
                    <a:pt x="1215" y="3620"/>
                    <a:pt x="1489" y="4168"/>
                    <a:pt x="1906" y="4525"/>
                  </a:cubicBezTo>
                  <a:lnTo>
                    <a:pt x="1906" y="5061"/>
                  </a:lnTo>
                  <a:lnTo>
                    <a:pt x="1608" y="5383"/>
                  </a:lnTo>
                  <a:cubicBezTo>
                    <a:pt x="1572" y="5406"/>
                    <a:pt x="1560" y="5454"/>
                    <a:pt x="1560" y="5502"/>
                  </a:cubicBezTo>
                  <a:lnTo>
                    <a:pt x="560" y="5859"/>
                  </a:lnTo>
                  <a:cubicBezTo>
                    <a:pt x="239" y="5978"/>
                    <a:pt x="1" y="6299"/>
                    <a:pt x="1" y="6657"/>
                  </a:cubicBezTo>
                  <a:lnTo>
                    <a:pt x="1" y="7549"/>
                  </a:lnTo>
                  <a:cubicBezTo>
                    <a:pt x="1" y="7645"/>
                    <a:pt x="72" y="7716"/>
                    <a:pt x="167" y="7716"/>
                  </a:cubicBezTo>
                  <a:cubicBezTo>
                    <a:pt x="251" y="7716"/>
                    <a:pt x="322" y="7645"/>
                    <a:pt x="322" y="7549"/>
                  </a:cubicBezTo>
                  <a:lnTo>
                    <a:pt x="322" y="6657"/>
                  </a:lnTo>
                  <a:cubicBezTo>
                    <a:pt x="322" y="6430"/>
                    <a:pt x="465" y="6240"/>
                    <a:pt x="667" y="6168"/>
                  </a:cubicBezTo>
                  <a:lnTo>
                    <a:pt x="1715" y="5775"/>
                  </a:lnTo>
                  <a:lnTo>
                    <a:pt x="2144" y="6430"/>
                  </a:lnTo>
                  <a:cubicBezTo>
                    <a:pt x="2203" y="6526"/>
                    <a:pt x="2287" y="6561"/>
                    <a:pt x="2382" y="6585"/>
                  </a:cubicBezTo>
                  <a:lnTo>
                    <a:pt x="2406" y="6585"/>
                  </a:lnTo>
                  <a:cubicBezTo>
                    <a:pt x="2501" y="6585"/>
                    <a:pt x="2584" y="6549"/>
                    <a:pt x="2644" y="6478"/>
                  </a:cubicBezTo>
                  <a:lnTo>
                    <a:pt x="2918" y="6204"/>
                  </a:lnTo>
                  <a:lnTo>
                    <a:pt x="2918" y="7549"/>
                  </a:lnTo>
                  <a:cubicBezTo>
                    <a:pt x="2918" y="7633"/>
                    <a:pt x="2989" y="7716"/>
                    <a:pt x="3084" y="7716"/>
                  </a:cubicBezTo>
                  <a:cubicBezTo>
                    <a:pt x="3168" y="7716"/>
                    <a:pt x="3239" y="7633"/>
                    <a:pt x="3239" y="7549"/>
                  </a:cubicBezTo>
                  <a:lnTo>
                    <a:pt x="3239" y="6204"/>
                  </a:lnTo>
                  <a:lnTo>
                    <a:pt x="3513" y="6478"/>
                  </a:lnTo>
                  <a:cubicBezTo>
                    <a:pt x="3573" y="6537"/>
                    <a:pt x="3656" y="6585"/>
                    <a:pt x="3751" y="6585"/>
                  </a:cubicBezTo>
                  <a:lnTo>
                    <a:pt x="3775" y="6585"/>
                  </a:lnTo>
                  <a:cubicBezTo>
                    <a:pt x="3882" y="6561"/>
                    <a:pt x="3977" y="6526"/>
                    <a:pt x="4013" y="6430"/>
                  </a:cubicBezTo>
                  <a:lnTo>
                    <a:pt x="4454" y="5775"/>
                  </a:lnTo>
                  <a:lnTo>
                    <a:pt x="5489" y="6168"/>
                  </a:lnTo>
                  <a:cubicBezTo>
                    <a:pt x="5704" y="6240"/>
                    <a:pt x="5835" y="6430"/>
                    <a:pt x="5835" y="6657"/>
                  </a:cubicBezTo>
                  <a:lnTo>
                    <a:pt x="5835" y="7549"/>
                  </a:lnTo>
                  <a:cubicBezTo>
                    <a:pt x="5835" y="7645"/>
                    <a:pt x="5906" y="7716"/>
                    <a:pt x="6001" y="7716"/>
                  </a:cubicBezTo>
                  <a:cubicBezTo>
                    <a:pt x="6085" y="7716"/>
                    <a:pt x="6156" y="7645"/>
                    <a:pt x="6156" y="7549"/>
                  </a:cubicBezTo>
                  <a:lnTo>
                    <a:pt x="6156" y="6657"/>
                  </a:lnTo>
                  <a:cubicBezTo>
                    <a:pt x="6180" y="6311"/>
                    <a:pt x="5954" y="6002"/>
                    <a:pt x="5620" y="5883"/>
                  </a:cubicBezTo>
                  <a:lnTo>
                    <a:pt x="4632" y="5525"/>
                  </a:lnTo>
                  <a:cubicBezTo>
                    <a:pt x="4632" y="5478"/>
                    <a:pt x="4608" y="5442"/>
                    <a:pt x="4585" y="5406"/>
                  </a:cubicBezTo>
                  <a:lnTo>
                    <a:pt x="4287" y="5097"/>
                  </a:lnTo>
                  <a:lnTo>
                    <a:pt x="4287" y="4549"/>
                  </a:lnTo>
                  <a:cubicBezTo>
                    <a:pt x="4311" y="4513"/>
                    <a:pt x="4346" y="4490"/>
                    <a:pt x="4370" y="4466"/>
                  </a:cubicBezTo>
                  <a:cubicBezTo>
                    <a:pt x="4751" y="4109"/>
                    <a:pt x="4966" y="3620"/>
                    <a:pt x="4966" y="3097"/>
                  </a:cubicBezTo>
                  <a:lnTo>
                    <a:pt x="4966" y="2680"/>
                  </a:lnTo>
                  <a:cubicBezTo>
                    <a:pt x="5085" y="2430"/>
                    <a:pt x="5144" y="2180"/>
                    <a:pt x="5144" y="1894"/>
                  </a:cubicBezTo>
                  <a:lnTo>
                    <a:pt x="5144" y="168"/>
                  </a:lnTo>
                  <a:cubicBezTo>
                    <a:pt x="5144" y="72"/>
                    <a:pt x="5073" y="1"/>
                    <a:pt x="49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8"/>
            <p:cNvSpPr/>
            <p:nvPr/>
          </p:nvSpPr>
          <p:spPr>
            <a:xfrm>
              <a:off x="3204117" y="1836767"/>
              <a:ext cx="10630" cy="21261"/>
            </a:xfrm>
            <a:custGeom>
              <a:avLst/>
              <a:gdLst/>
              <a:ahLst/>
              <a:cxnLst/>
              <a:rect l="l" t="t" r="r" b="b"/>
              <a:pathLst>
                <a:path w="334" h="668" extrusionOk="0">
                  <a:moveTo>
                    <a:pt x="167" y="0"/>
                  </a:moveTo>
                  <a:cubicBezTo>
                    <a:pt x="84" y="0"/>
                    <a:pt x="1" y="72"/>
                    <a:pt x="1" y="167"/>
                  </a:cubicBezTo>
                  <a:lnTo>
                    <a:pt x="1" y="500"/>
                  </a:lnTo>
                  <a:cubicBezTo>
                    <a:pt x="1" y="596"/>
                    <a:pt x="84" y="667"/>
                    <a:pt x="167" y="667"/>
                  </a:cubicBezTo>
                  <a:cubicBezTo>
                    <a:pt x="262" y="667"/>
                    <a:pt x="334" y="596"/>
                    <a:pt x="334" y="500"/>
                  </a:cubicBezTo>
                  <a:lnTo>
                    <a:pt x="334" y="167"/>
                  </a:lnTo>
                  <a:cubicBezTo>
                    <a:pt x="334" y="72"/>
                    <a:pt x="262" y="0"/>
                    <a:pt x="1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8"/>
            <p:cNvSpPr/>
            <p:nvPr/>
          </p:nvSpPr>
          <p:spPr>
            <a:xfrm>
              <a:off x="3324616" y="1836767"/>
              <a:ext cx="10280" cy="21261"/>
            </a:xfrm>
            <a:custGeom>
              <a:avLst/>
              <a:gdLst/>
              <a:ahLst/>
              <a:cxnLst/>
              <a:rect l="l" t="t" r="r" b="b"/>
              <a:pathLst>
                <a:path w="323" h="668" extrusionOk="0">
                  <a:moveTo>
                    <a:pt x="167" y="0"/>
                  </a:moveTo>
                  <a:cubicBezTo>
                    <a:pt x="72" y="0"/>
                    <a:pt x="1" y="72"/>
                    <a:pt x="1" y="167"/>
                  </a:cubicBezTo>
                  <a:lnTo>
                    <a:pt x="1" y="500"/>
                  </a:lnTo>
                  <a:cubicBezTo>
                    <a:pt x="1" y="596"/>
                    <a:pt x="72" y="667"/>
                    <a:pt x="167" y="667"/>
                  </a:cubicBezTo>
                  <a:cubicBezTo>
                    <a:pt x="251" y="667"/>
                    <a:pt x="322" y="596"/>
                    <a:pt x="322" y="500"/>
                  </a:cubicBezTo>
                  <a:lnTo>
                    <a:pt x="322" y="167"/>
                  </a:lnTo>
                  <a:cubicBezTo>
                    <a:pt x="322" y="72"/>
                    <a:pt x="251" y="0"/>
                    <a:pt x="1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8"/>
            <p:cNvSpPr/>
            <p:nvPr/>
          </p:nvSpPr>
          <p:spPr>
            <a:xfrm>
              <a:off x="3122257" y="1508594"/>
              <a:ext cx="294850" cy="278554"/>
            </a:xfrm>
            <a:custGeom>
              <a:avLst/>
              <a:gdLst/>
              <a:ahLst/>
              <a:cxnLst/>
              <a:rect l="l" t="t" r="r" b="b"/>
              <a:pathLst>
                <a:path w="9264" h="8752" extrusionOk="0">
                  <a:moveTo>
                    <a:pt x="3096" y="584"/>
                  </a:moveTo>
                  <a:lnTo>
                    <a:pt x="3096" y="584"/>
                  </a:lnTo>
                  <a:cubicBezTo>
                    <a:pt x="2858" y="798"/>
                    <a:pt x="2620" y="1060"/>
                    <a:pt x="2430" y="1382"/>
                  </a:cubicBezTo>
                  <a:cubicBezTo>
                    <a:pt x="2299" y="1584"/>
                    <a:pt x="2156" y="1810"/>
                    <a:pt x="2061" y="2048"/>
                  </a:cubicBezTo>
                  <a:lnTo>
                    <a:pt x="1168" y="2048"/>
                  </a:lnTo>
                  <a:cubicBezTo>
                    <a:pt x="1656" y="1394"/>
                    <a:pt x="2322" y="882"/>
                    <a:pt x="3096" y="584"/>
                  </a:cubicBezTo>
                  <a:close/>
                  <a:moveTo>
                    <a:pt x="4466" y="310"/>
                  </a:moveTo>
                  <a:lnTo>
                    <a:pt x="4466" y="2048"/>
                  </a:lnTo>
                  <a:lnTo>
                    <a:pt x="2418" y="2048"/>
                  </a:lnTo>
                  <a:cubicBezTo>
                    <a:pt x="2894" y="1048"/>
                    <a:pt x="3632" y="382"/>
                    <a:pt x="4466" y="310"/>
                  </a:cubicBezTo>
                  <a:close/>
                  <a:moveTo>
                    <a:pt x="4799" y="310"/>
                  </a:moveTo>
                  <a:cubicBezTo>
                    <a:pt x="5644" y="382"/>
                    <a:pt x="6371" y="1048"/>
                    <a:pt x="6847" y="2048"/>
                  </a:cubicBezTo>
                  <a:lnTo>
                    <a:pt x="4799" y="2048"/>
                  </a:lnTo>
                  <a:lnTo>
                    <a:pt x="4799" y="310"/>
                  </a:lnTo>
                  <a:close/>
                  <a:moveTo>
                    <a:pt x="6168" y="608"/>
                  </a:moveTo>
                  <a:cubicBezTo>
                    <a:pt x="6942" y="905"/>
                    <a:pt x="7609" y="1405"/>
                    <a:pt x="8097" y="2060"/>
                  </a:cubicBezTo>
                  <a:lnTo>
                    <a:pt x="7204" y="2060"/>
                  </a:lnTo>
                  <a:cubicBezTo>
                    <a:pt x="7097" y="1810"/>
                    <a:pt x="6966" y="1584"/>
                    <a:pt x="6835" y="1382"/>
                  </a:cubicBezTo>
                  <a:cubicBezTo>
                    <a:pt x="6621" y="1072"/>
                    <a:pt x="6406" y="810"/>
                    <a:pt x="6168" y="608"/>
                  </a:cubicBezTo>
                  <a:close/>
                  <a:moveTo>
                    <a:pt x="1941" y="2382"/>
                  </a:moveTo>
                  <a:cubicBezTo>
                    <a:pt x="1703" y="3013"/>
                    <a:pt x="1560" y="3715"/>
                    <a:pt x="1549" y="4465"/>
                  </a:cubicBezTo>
                  <a:lnTo>
                    <a:pt x="322" y="4465"/>
                  </a:lnTo>
                  <a:cubicBezTo>
                    <a:pt x="358" y="3703"/>
                    <a:pt x="584" y="2989"/>
                    <a:pt x="953" y="2382"/>
                  </a:cubicBezTo>
                  <a:close/>
                  <a:moveTo>
                    <a:pt x="8323" y="2382"/>
                  </a:moveTo>
                  <a:cubicBezTo>
                    <a:pt x="8692" y="2989"/>
                    <a:pt x="8919" y="3703"/>
                    <a:pt x="8942" y="4465"/>
                  </a:cubicBezTo>
                  <a:lnTo>
                    <a:pt x="7728" y="4465"/>
                  </a:lnTo>
                  <a:cubicBezTo>
                    <a:pt x="7692" y="3715"/>
                    <a:pt x="7561" y="3013"/>
                    <a:pt x="7335" y="2382"/>
                  </a:cubicBezTo>
                  <a:close/>
                  <a:moveTo>
                    <a:pt x="1537" y="4787"/>
                  </a:moveTo>
                  <a:cubicBezTo>
                    <a:pt x="1560" y="5466"/>
                    <a:pt x="1668" y="6132"/>
                    <a:pt x="1882" y="6739"/>
                  </a:cubicBezTo>
                  <a:lnTo>
                    <a:pt x="1918" y="6870"/>
                  </a:lnTo>
                  <a:lnTo>
                    <a:pt x="941" y="6870"/>
                  </a:lnTo>
                  <a:cubicBezTo>
                    <a:pt x="572" y="6239"/>
                    <a:pt x="346" y="5525"/>
                    <a:pt x="310" y="4787"/>
                  </a:cubicBezTo>
                  <a:close/>
                  <a:moveTo>
                    <a:pt x="8919" y="4787"/>
                  </a:moveTo>
                  <a:cubicBezTo>
                    <a:pt x="8919" y="5501"/>
                    <a:pt x="8704" y="6204"/>
                    <a:pt x="8347" y="6811"/>
                  </a:cubicBezTo>
                  <a:cubicBezTo>
                    <a:pt x="8335" y="6823"/>
                    <a:pt x="8323" y="6859"/>
                    <a:pt x="8311" y="6870"/>
                  </a:cubicBezTo>
                  <a:lnTo>
                    <a:pt x="7323" y="6870"/>
                  </a:lnTo>
                  <a:lnTo>
                    <a:pt x="7371" y="6739"/>
                  </a:lnTo>
                  <a:cubicBezTo>
                    <a:pt x="7573" y="6120"/>
                    <a:pt x="7680" y="5466"/>
                    <a:pt x="7692" y="4787"/>
                  </a:cubicBezTo>
                  <a:close/>
                  <a:moveTo>
                    <a:pt x="4632" y="1"/>
                  </a:moveTo>
                  <a:cubicBezTo>
                    <a:pt x="3394" y="1"/>
                    <a:pt x="2239" y="477"/>
                    <a:pt x="1358" y="1346"/>
                  </a:cubicBezTo>
                  <a:cubicBezTo>
                    <a:pt x="477" y="2227"/>
                    <a:pt x="1" y="3382"/>
                    <a:pt x="1" y="4620"/>
                  </a:cubicBezTo>
                  <a:cubicBezTo>
                    <a:pt x="1" y="6358"/>
                    <a:pt x="953" y="7930"/>
                    <a:pt x="2501" y="8728"/>
                  </a:cubicBezTo>
                  <a:cubicBezTo>
                    <a:pt x="2537" y="8752"/>
                    <a:pt x="2549" y="8752"/>
                    <a:pt x="2573" y="8752"/>
                  </a:cubicBezTo>
                  <a:cubicBezTo>
                    <a:pt x="2632" y="8752"/>
                    <a:pt x="2692" y="8716"/>
                    <a:pt x="2727" y="8656"/>
                  </a:cubicBezTo>
                  <a:cubicBezTo>
                    <a:pt x="2775" y="8585"/>
                    <a:pt x="2739" y="8478"/>
                    <a:pt x="2656" y="8430"/>
                  </a:cubicBezTo>
                  <a:cubicBezTo>
                    <a:pt x="2061" y="8121"/>
                    <a:pt x="1560" y="7692"/>
                    <a:pt x="1179" y="7180"/>
                  </a:cubicBezTo>
                  <a:lnTo>
                    <a:pt x="2072" y="7180"/>
                  </a:lnTo>
                  <a:cubicBezTo>
                    <a:pt x="2263" y="7632"/>
                    <a:pt x="2513" y="8013"/>
                    <a:pt x="2799" y="8335"/>
                  </a:cubicBezTo>
                  <a:cubicBezTo>
                    <a:pt x="2831" y="8368"/>
                    <a:pt x="2879" y="8386"/>
                    <a:pt x="2924" y="8386"/>
                  </a:cubicBezTo>
                  <a:cubicBezTo>
                    <a:pt x="2962" y="8386"/>
                    <a:pt x="2998" y="8374"/>
                    <a:pt x="3025" y="8347"/>
                  </a:cubicBezTo>
                  <a:cubicBezTo>
                    <a:pt x="3084" y="8287"/>
                    <a:pt x="3096" y="8180"/>
                    <a:pt x="3037" y="8121"/>
                  </a:cubicBezTo>
                  <a:cubicBezTo>
                    <a:pt x="2799" y="7859"/>
                    <a:pt x="2596" y="7537"/>
                    <a:pt x="2430" y="7180"/>
                  </a:cubicBezTo>
                  <a:cubicBezTo>
                    <a:pt x="2501" y="7168"/>
                    <a:pt x="2561" y="7109"/>
                    <a:pt x="2561" y="7025"/>
                  </a:cubicBezTo>
                  <a:cubicBezTo>
                    <a:pt x="2561" y="6930"/>
                    <a:pt x="2489" y="6859"/>
                    <a:pt x="2394" y="6859"/>
                  </a:cubicBezTo>
                  <a:lnTo>
                    <a:pt x="2275" y="6859"/>
                  </a:lnTo>
                  <a:cubicBezTo>
                    <a:pt x="2025" y="6228"/>
                    <a:pt x="1894" y="5513"/>
                    <a:pt x="1882" y="4775"/>
                  </a:cubicBezTo>
                  <a:lnTo>
                    <a:pt x="2061" y="4775"/>
                  </a:lnTo>
                  <a:cubicBezTo>
                    <a:pt x="2144" y="4775"/>
                    <a:pt x="2215" y="4704"/>
                    <a:pt x="2215" y="4608"/>
                  </a:cubicBezTo>
                  <a:cubicBezTo>
                    <a:pt x="2215" y="4513"/>
                    <a:pt x="2144" y="4442"/>
                    <a:pt x="2061" y="4442"/>
                  </a:cubicBezTo>
                  <a:lnTo>
                    <a:pt x="1882" y="4442"/>
                  </a:lnTo>
                  <a:cubicBezTo>
                    <a:pt x="1894" y="3680"/>
                    <a:pt x="2037" y="2965"/>
                    <a:pt x="2275" y="2358"/>
                  </a:cubicBezTo>
                  <a:lnTo>
                    <a:pt x="4478" y="2358"/>
                  </a:lnTo>
                  <a:lnTo>
                    <a:pt x="4478" y="2715"/>
                  </a:lnTo>
                  <a:cubicBezTo>
                    <a:pt x="4478" y="2810"/>
                    <a:pt x="4561" y="2882"/>
                    <a:pt x="4644" y="2882"/>
                  </a:cubicBezTo>
                  <a:cubicBezTo>
                    <a:pt x="4739" y="2882"/>
                    <a:pt x="4811" y="2810"/>
                    <a:pt x="4811" y="2715"/>
                  </a:cubicBezTo>
                  <a:lnTo>
                    <a:pt x="4811" y="2358"/>
                  </a:lnTo>
                  <a:lnTo>
                    <a:pt x="7014" y="2358"/>
                  </a:lnTo>
                  <a:cubicBezTo>
                    <a:pt x="7252" y="2965"/>
                    <a:pt x="7395" y="3680"/>
                    <a:pt x="7418" y="4442"/>
                  </a:cubicBezTo>
                  <a:lnTo>
                    <a:pt x="7204" y="4442"/>
                  </a:lnTo>
                  <a:cubicBezTo>
                    <a:pt x="7121" y="4442"/>
                    <a:pt x="7037" y="4513"/>
                    <a:pt x="7037" y="4608"/>
                  </a:cubicBezTo>
                  <a:cubicBezTo>
                    <a:pt x="7037" y="4704"/>
                    <a:pt x="7121" y="4775"/>
                    <a:pt x="7204" y="4775"/>
                  </a:cubicBezTo>
                  <a:lnTo>
                    <a:pt x="7383" y="4775"/>
                  </a:lnTo>
                  <a:cubicBezTo>
                    <a:pt x="7371" y="5513"/>
                    <a:pt x="7216" y="6228"/>
                    <a:pt x="6978" y="6859"/>
                  </a:cubicBezTo>
                  <a:lnTo>
                    <a:pt x="6859" y="6859"/>
                  </a:lnTo>
                  <a:cubicBezTo>
                    <a:pt x="6775" y="6859"/>
                    <a:pt x="6704" y="6930"/>
                    <a:pt x="6704" y="7025"/>
                  </a:cubicBezTo>
                  <a:cubicBezTo>
                    <a:pt x="6704" y="7109"/>
                    <a:pt x="6764" y="7168"/>
                    <a:pt x="6835" y="7180"/>
                  </a:cubicBezTo>
                  <a:cubicBezTo>
                    <a:pt x="6668" y="7537"/>
                    <a:pt x="6466" y="7859"/>
                    <a:pt x="6228" y="8121"/>
                  </a:cubicBezTo>
                  <a:cubicBezTo>
                    <a:pt x="6168" y="8180"/>
                    <a:pt x="6168" y="8287"/>
                    <a:pt x="6240" y="8347"/>
                  </a:cubicBezTo>
                  <a:cubicBezTo>
                    <a:pt x="6263" y="8371"/>
                    <a:pt x="6311" y="8394"/>
                    <a:pt x="6347" y="8394"/>
                  </a:cubicBezTo>
                  <a:cubicBezTo>
                    <a:pt x="6383" y="8394"/>
                    <a:pt x="6430" y="8371"/>
                    <a:pt x="6466" y="8335"/>
                  </a:cubicBezTo>
                  <a:cubicBezTo>
                    <a:pt x="6740" y="8013"/>
                    <a:pt x="7002" y="7621"/>
                    <a:pt x="7192" y="7180"/>
                  </a:cubicBezTo>
                  <a:lnTo>
                    <a:pt x="8085" y="7180"/>
                  </a:lnTo>
                  <a:cubicBezTo>
                    <a:pt x="7728" y="7656"/>
                    <a:pt x="7299" y="8061"/>
                    <a:pt x="6775" y="8347"/>
                  </a:cubicBezTo>
                  <a:cubicBezTo>
                    <a:pt x="6704" y="8394"/>
                    <a:pt x="6668" y="8490"/>
                    <a:pt x="6716" y="8573"/>
                  </a:cubicBezTo>
                  <a:cubicBezTo>
                    <a:pt x="6749" y="8622"/>
                    <a:pt x="6804" y="8649"/>
                    <a:pt x="6863" y="8649"/>
                  </a:cubicBezTo>
                  <a:cubicBezTo>
                    <a:pt x="6889" y="8649"/>
                    <a:pt x="6916" y="8644"/>
                    <a:pt x="6942" y="8633"/>
                  </a:cubicBezTo>
                  <a:cubicBezTo>
                    <a:pt x="7621" y="8228"/>
                    <a:pt x="8204" y="7644"/>
                    <a:pt x="8621" y="6966"/>
                  </a:cubicBezTo>
                  <a:cubicBezTo>
                    <a:pt x="9038" y="6251"/>
                    <a:pt x="9264" y="5442"/>
                    <a:pt x="9264" y="4608"/>
                  </a:cubicBezTo>
                  <a:cubicBezTo>
                    <a:pt x="9264" y="3382"/>
                    <a:pt x="8788" y="2227"/>
                    <a:pt x="7907" y="1346"/>
                  </a:cubicBezTo>
                  <a:cubicBezTo>
                    <a:pt x="7025" y="477"/>
                    <a:pt x="5871" y="1"/>
                    <a:pt x="46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3" name="Google Shape;933;p38"/>
          <p:cNvGrpSpPr/>
          <p:nvPr/>
        </p:nvGrpSpPr>
        <p:grpSpPr>
          <a:xfrm>
            <a:off x="2283176" y="1907519"/>
            <a:ext cx="563329" cy="572694"/>
            <a:chOff x="850092" y="3352934"/>
            <a:chExt cx="369517" cy="375660"/>
          </a:xfrm>
        </p:grpSpPr>
        <p:sp>
          <p:nvSpPr>
            <p:cNvPr id="934" name="Google Shape;934;p38"/>
            <p:cNvSpPr/>
            <p:nvPr/>
          </p:nvSpPr>
          <p:spPr>
            <a:xfrm>
              <a:off x="969859" y="3475692"/>
              <a:ext cx="53088" cy="53088"/>
            </a:xfrm>
            <a:custGeom>
              <a:avLst/>
              <a:gdLst/>
              <a:ahLst/>
              <a:cxnLst/>
              <a:rect l="l" t="t" r="r" b="b"/>
              <a:pathLst>
                <a:path w="1668" h="1668" extrusionOk="0">
                  <a:moveTo>
                    <a:pt x="834" y="346"/>
                  </a:moveTo>
                  <a:cubicBezTo>
                    <a:pt x="1108" y="346"/>
                    <a:pt x="1322" y="560"/>
                    <a:pt x="1322" y="834"/>
                  </a:cubicBezTo>
                  <a:cubicBezTo>
                    <a:pt x="1322" y="1096"/>
                    <a:pt x="1108" y="1322"/>
                    <a:pt x="834" y="1322"/>
                  </a:cubicBezTo>
                  <a:cubicBezTo>
                    <a:pt x="548" y="1322"/>
                    <a:pt x="346" y="1096"/>
                    <a:pt x="346" y="834"/>
                  </a:cubicBezTo>
                  <a:cubicBezTo>
                    <a:pt x="346" y="560"/>
                    <a:pt x="572" y="346"/>
                    <a:pt x="834" y="346"/>
                  </a:cubicBezTo>
                  <a:close/>
                  <a:moveTo>
                    <a:pt x="834" y="1"/>
                  </a:moveTo>
                  <a:cubicBezTo>
                    <a:pt x="369" y="1"/>
                    <a:pt x="0" y="370"/>
                    <a:pt x="0" y="834"/>
                  </a:cubicBezTo>
                  <a:cubicBezTo>
                    <a:pt x="0" y="1299"/>
                    <a:pt x="369" y="1668"/>
                    <a:pt x="834" y="1668"/>
                  </a:cubicBezTo>
                  <a:cubicBezTo>
                    <a:pt x="1298" y="1668"/>
                    <a:pt x="1667" y="1299"/>
                    <a:pt x="1667" y="834"/>
                  </a:cubicBezTo>
                  <a:cubicBezTo>
                    <a:pt x="1667" y="370"/>
                    <a:pt x="1298" y="1"/>
                    <a:pt x="8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8"/>
            <p:cNvSpPr/>
            <p:nvPr/>
          </p:nvSpPr>
          <p:spPr>
            <a:xfrm>
              <a:off x="1046786" y="3552237"/>
              <a:ext cx="53088" cy="53088"/>
            </a:xfrm>
            <a:custGeom>
              <a:avLst/>
              <a:gdLst/>
              <a:ahLst/>
              <a:cxnLst/>
              <a:rect l="l" t="t" r="r" b="b"/>
              <a:pathLst>
                <a:path w="1668" h="1668" extrusionOk="0">
                  <a:moveTo>
                    <a:pt x="834" y="346"/>
                  </a:moveTo>
                  <a:cubicBezTo>
                    <a:pt x="1096" y="346"/>
                    <a:pt x="1322" y="572"/>
                    <a:pt x="1322" y="834"/>
                  </a:cubicBezTo>
                  <a:cubicBezTo>
                    <a:pt x="1322" y="1108"/>
                    <a:pt x="1096" y="1334"/>
                    <a:pt x="834" y="1334"/>
                  </a:cubicBezTo>
                  <a:cubicBezTo>
                    <a:pt x="560" y="1334"/>
                    <a:pt x="334" y="1108"/>
                    <a:pt x="334" y="834"/>
                  </a:cubicBezTo>
                  <a:cubicBezTo>
                    <a:pt x="334" y="572"/>
                    <a:pt x="560" y="346"/>
                    <a:pt x="834" y="346"/>
                  </a:cubicBezTo>
                  <a:close/>
                  <a:moveTo>
                    <a:pt x="834" y="1"/>
                  </a:moveTo>
                  <a:cubicBezTo>
                    <a:pt x="369" y="1"/>
                    <a:pt x="0" y="382"/>
                    <a:pt x="0" y="834"/>
                  </a:cubicBezTo>
                  <a:cubicBezTo>
                    <a:pt x="0" y="1299"/>
                    <a:pt x="369" y="1668"/>
                    <a:pt x="834" y="1668"/>
                  </a:cubicBezTo>
                  <a:cubicBezTo>
                    <a:pt x="1286" y="1668"/>
                    <a:pt x="1667" y="1299"/>
                    <a:pt x="1667" y="834"/>
                  </a:cubicBezTo>
                  <a:cubicBezTo>
                    <a:pt x="1667" y="382"/>
                    <a:pt x="1286" y="1"/>
                    <a:pt x="8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8"/>
            <p:cNvSpPr/>
            <p:nvPr/>
          </p:nvSpPr>
          <p:spPr>
            <a:xfrm>
              <a:off x="984245" y="3485272"/>
              <a:ext cx="106527" cy="104999"/>
            </a:xfrm>
            <a:custGeom>
              <a:avLst/>
              <a:gdLst/>
              <a:ahLst/>
              <a:cxnLst/>
              <a:rect l="l" t="t" r="r" b="b"/>
              <a:pathLst>
                <a:path w="3347" h="3299" extrusionOk="0">
                  <a:moveTo>
                    <a:pt x="3160" y="0"/>
                  </a:moveTo>
                  <a:cubicBezTo>
                    <a:pt x="3117" y="0"/>
                    <a:pt x="3073" y="15"/>
                    <a:pt x="3037" y="45"/>
                  </a:cubicBezTo>
                  <a:lnTo>
                    <a:pt x="72" y="2998"/>
                  </a:lnTo>
                  <a:cubicBezTo>
                    <a:pt x="1" y="3081"/>
                    <a:pt x="1" y="3176"/>
                    <a:pt x="72" y="3236"/>
                  </a:cubicBezTo>
                  <a:cubicBezTo>
                    <a:pt x="108" y="3278"/>
                    <a:pt x="152" y="3298"/>
                    <a:pt x="196" y="3298"/>
                  </a:cubicBezTo>
                  <a:cubicBezTo>
                    <a:pt x="239" y="3298"/>
                    <a:pt x="280" y="3278"/>
                    <a:pt x="310" y="3236"/>
                  </a:cubicBezTo>
                  <a:lnTo>
                    <a:pt x="3275" y="283"/>
                  </a:lnTo>
                  <a:cubicBezTo>
                    <a:pt x="3346" y="200"/>
                    <a:pt x="3346" y="105"/>
                    <a:pt x="3275" y="45"/>
                  </a:cubicBezTo>
                  <a:cubicBezTo>
                    <a:pt x="3245" y="15"/>
                    <a:pt x="3203" y="0"/>
                    <a:pt x="31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8"/>
            <p:cNvSpPr/>
            <p:nvPr/>
          </p:nvSpPr>
          <p:spPr>
            <a:xfrm>
              <a:off x="922850" y="3428715"/>
              <a:ext cx="223620" cy="223620"/>
            </a:xfrm>
            <a:custGeom>
              <a:avLst/>
              <a:gdLst/>
              <a:ahLst/>
              <a:cxnLst/>
              <a:rect l="l" t="t" r="r" b="b"/>
              <a:pathLst>
                <a:path w="7026" h="7026" extrusionOk="0">
                  <a:moveTo>
                    <a:pt x="3513" y="0"/>
                  </a:moveTo>
                  <a:cubicBezTo>
                    <a:pt x="1584" y="0"/>
                    <a:pt x="1" y="1584"/>
                    <a:pt x="1" y="3513"/>
                  </a:cubicBezTo>
                  <a:cubicBezTo>
                    <a:pt x="1" y="5453"/>
                    <a:pt x="1584" y="7025"/>
                    <a:pt x="3513" y="7025"/>
                  </a:cubicBezTo>
                  <a:cubicBezTo>
                    <a:pt x="5454" y="7025"/>
                    <a:pt x="7026" y="5453"/>
                    <a:pt x="7026" y="3513"/>
                  </a:cubicBezTo>
                  <a:cubicBezTo>
                    <a:pt x="7026" y="1834"/>
                    <a:pt x="5835" y="393"/>
                    <a:pt x="4204" y="60"/>
                  </a:cubicBezTo>
                  <a:cubicBezTo>
                    <a:pt x="4196" y="59"/>
                    <a:pt x="4188" y="58"/>
                    <a:pt x="4180" y="58"/>
                  </a:cubicBezTo>
                  <a:cubicBezTo>
                    <a:pt x="4095" y="58"/>
                    <a:pt x="4022" y="115"/>
                    <a:pt x="3989" y="191"/>
                  </a:cubicBezTo>
                  <a:cubicBezTo>
                    <a:pt x="3978" y="286"/>
                    <a:pt x="4037" y="369"/>
                    <a:pt x="4132" y="405"/>
                  </a:cubicBezTo>
                  <a:cubicBezTo>
                    <a:pt x="5597" y="703"/>
                    <a:pt x="6692" y="2001"/>
                    <a:pt x="6692" y="3513"/>
                  </a:cubicBezTo>
                  <a:cubicBezTo>
                    <a:pt x="6692" y="5251"/>
                    <a:pt x="5263" y="6680"/>
                    <a:pt x="3513" y="6680"/>
                  </a:cubicBezTo>
                  <a:cubicBezTo>
                    <a:pt x="1775" y="6680"/>
                    <a:pt x="346" y="5251"/>
                    <a:pt x="346" y="3513"/>
                  </a:cubicBezTo>
                  <a:cubicBezTo>
                    <a:pt x="346" y="1774"/>
                    <a:pt x="1775" y="346"/>
                    <a:pt x="3513" y="346"/>
                  </a:cubicBezTo>
                  <a:cubicBezTo>
                    <a:pt x="3608" y="346"/>
                    <a:pt x="3692" y="274"/>
                    <a:pt x="3692" y="167"/>
                  </a:cubicBezTo>
                  <a:cubicBezTo>
                    <a:pt x="3680" y="72"/>
                    <a:pt x="3608" y="0"/>
                    <a:pt x="35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8"/>
            <p:cNvSpPr/>
            <p:nvPr/>
          </p:nvSpPr>
          <p:spPr>
            <a:xfrm>
              <a:off x="850092" y="3352934"/>
              <a:ext cx="369517" cy="375660"/>
            </a:xfrm>
            <a:custGeom>
              <a:avLst/>
              <a:gdLst/>
              <a:ahLst/>
              <a:cxnLst/>
              <a:rect l="l" t="t" r="r" b="b"/>
              <a:pathLst>
                <a:path w="11610" h="11803" extrusionOk="0">
                  <a:moveTo>
                    <a:pt x="5804" y="0"/>
                  </a:moveTo>
                  <a:cubicBezTo>
                    <a:pt x="5801" y="0"/>
                    <a:pt x="5799" y="0"/>
                    <a:pt x="5799" y="0"/>
                  </a:cubicBezTo>
                  <a:cubicBezTo>
                    <a:pt x="5585" y="0"/>
                    <a:pt x="5371" y="119"/>
                    <a:pt x="5252" y="310"/>
                  </a:cubicBezTo>
                  <a:lnTo>
                    <a:pt x="4573" y="1453"/>
                  </a:lnTo>
                  <a:cubicBezTo>
                    <a:pt x="4515" y="1551"/>
                    <a:pt x="4424" y="1605"/>
                    <a:pt x="4326" y="1605"/>
                  </a:cubicBezTo>
                  <a:cubicBezTo>
                    <a:pt x="4281" y="1605"/>
                    <a:pt x="4236" y="1594"/>
                    <a:pt x="4192" y="1572"/>
                  </a:cubicBezTo>
                  <a:lnTo>
                    <a:pt x="2977" y="1060"/>
                  </a:lnTo>
                  <a:cubicBezTo>
                    <a:pt x="2889" y="1020"/>
                    <a:pt x="2800" y="1002"/>
                    <a:pt x="2713" y="1002"/>
                  </a:cubicBezTo>
                  <a:cubicBezTo>
                    <a:pt x="2355" y="1002"/>
                    <a:pt x="2046" y="1312"/>
                    <a:pt x="2084" y="1715"/>
                  </a:cubicBezTo>
                  <a:lnTo>
                    <a:pt x="2204" y="3036"/>
                  </a:lnTo>
                  <a:cubicBezTo>
                    <a:pt x="2215" y="3179"/>
                    <a:pt x="2108" y="3322"/>
                    <a:pt x="1965" y="3346"/>
                  </a:cubicBezTo>
                  <a:lnTo>
                    <a:pt x="668" y="3643"/>
                  </a:lnTo>
                  <a:cubicBezTo>
                    <a:pt x="191" y="3751"/>
                    <a:pt x="1" y="4334"/>
                    <a:pt x="322" y="4703"/>
                  </a:cubicBezTo>
                  <a:lnTo>
                    <a:pt x="1203" y="5703"/>
                  </a:lnTo>
                  <a:cubicBezTo>
                    <a:pt x="1311" y="5822"/>
                    <a:pt x="1311" y="5989"/>
                    <a:pt x="1203" y="6084"/>
                  </a:cubicBezTo>
                  <a:lnTo>
                    <a:pt x="322" y="7084"/>
                  </a:lnTo>
                  <a:cubicBezTo>
                    <a:pt x="179" y="7263"/>
                    <a:pt x="132" y="7489"/>
                    <a:pt x="191" y="7715"/>
                  </a:cubicBezTo>
                  <a:cubicBezTo>
                    <a:pt x="263" y="7930"/>
                    <a:pt x="441" y="8084"/>
                    <a:pt x="668" y="8144"/>
                  </a:cubicBezTo>
                  <a:lnTo>
                    <a:pt x="1025" y="8215"/>
                  </a:lnTo>
                  <a:cubicBezTo>
                    <a:pt x="1033" y="8216"/>
                    <a:pt x="1041" y="8217"/>
                    <a:pt x="1049" y="8217"/>
                  </a:cubicBezTo>
                  <a:cubicBezTo>
                    <a:pt x="1136" y="8217"/>
                    <a:pt x="1217" y="8161"/>
                    <a:pt x="1239" y="8084"/>
                  </a:cubicBezTo>
                  <a:cubicBezTo>
                    <a:pt x="1251" y="7989"/>
                    <a:pt x="1192" y="7894"/>
                    <a:pt x="1096" y="7870"/>
                  </a:cubicBezTo>
                  <a:lnTo>
                    <a:pt x="739" y="7799"/>
                  </a:lnTo>
                  <a:cubicBezTo>
                    <a:pt x="644" y="7775"/>
                    <a:pt x="560" y="7692"/>
                    <a:pt x="525" y="7608"/>
                  </a:cubicBezTo>
                  <a:cubicBezTo>
                    <a:pt x="489" y="7501"/>
                    <a:pt x="501" y="7394"/>
                    <a:pt x="584" y="7322"/>
                  </a:cubicBezTo>
                  <a:lnTo>
                    <a:pt x="1453" y="6322"/>
                  </a:lnTo>
                  <a:cubicBezTo>
                    <a:pt x="1668" y="6084"/>
                    <a:pt x="1668" y="5715"/>
                    <a:pt x="1453" y="5477"/>
                  </a:cubicBezTo>
                  <a:lnTo>
                    <a:pt x="584" y="4477"/>
                  </a:lnTo>
                  <a:cubicBezTo>
                    <a:pt x="430" y="4322"/>
                    <a:pt x="525" y="4048"/>
                    <a:pt x="739" y="3989"/>
                  </a:cubicBezTo>
                  <a:lnTo>
                    <a:pt x="2037" y="3691"/>
                  </a:lnTo>
                  <a:cubicBezTo>
                    <a:pt x="2346" y="3620"/>
                    <a:pt x="2573" y="3322"/>
                    <a:pt x="2549" y="3012"/>
                  </a:cubicBezTo>
                  <a:lnTo>
                    <a:pt x="2430" y="1679"/>
                  </a:lnTo>
                  <a:cubicBezTo>
                    <a:pt x="2410" y="1503"/>
                    <a:pt x="2559" y="1359"/>
                    <a:pt x="2731" y="1359"/>
                  </a:cubicBezTo>
                  <a:cubicBezTo>
                    <a:pt x="2769" y="1359"/>
                    <a:pt x="2808" y="1366"/>
                    <a:pt x="2846" y="1381"/>
                  </a:cubicBezTo>
                  <a:lnTo>
                    <a:pt x="4061" y="1905"/>
                  </a:lnTo>
                  <a:cubicBezTo>
                    <a:pt x="4143" y="1941"/>
                    <a:pt x="4229" y="1958"/>
                    <a:pt x="4314" y="1958"/>
                  </a:cubicBezTo>
                  <a:cubicBezTo>
                    <a:pt x="4536" y="1958"/>
                    <a:pt x="4750" y="1841"/>
                    <a:pt x="4871" y="1643"/>
                  </a:cubicBezTo>
                  <a:lnTo>
                    <a:pt x="5549" y="488"/>
                  </a:lnTo>
                  <a:cubicBezTo>
                    <a:pt x="5609" y="393"/>
                    <a:pt x="5710" y="345"/>
                    <a:pt x="5810" y="345"/>
                  </a:cubicBezTo>
                  <a:cubicBezTo>
                    <a:pt x="5909" y="345"/>
                    <a:pt x="6008" y="393"/>
                    <a:pt x="6061" y="488"/>
                  </a:cubicBezTo>
                  <a:lnTo>
                    <a:pt x="6740" y="1643"/>
                  </a:lnTo>
                  <a:cubicBezTo>
                    <a:pt x="6861" y="1842"/>
                    <a:pt x="7077" y="1953"/>
                    <a:pt x="7300" y="1953"/>
                  </a:cubicBezTo>
                  <a:cubicBezTo>
                    <a:pt x="7383" y="1953"/>
                    <a:pt x="7468" y="1938"/>
                    <a:pt x="7549" y="1905"/>
                  </a:cubicBezTo>
                  <a:lnTo>
                    <a:pt x="8764" y="1381"/>
                  </a:lnTo>
                  <a:cubicBezTo>
                    <a:pt x="8802" y="1366"/>
                    <a:pt x="8841" y="1359"/>
                    <a:pt x="8878" y="1359"/>
                  </a:cubicBezTo>
                  <a:cubicBezTo>
                    <a:pt x="9048" y="1359"/>
                    <a:pt x="9190" y="1503"/>
                    <a:pt x="9181" y="1679"/>
                  </a:cubicBezTo>
                  <a:lnTo>
                    <a:pt x="9062" y="3012"/>
                  </a:lnTo>
                  <a:cubicBezTo>
                    <a:pt x="9038" y="3334"/>
                    <a:pt x="9240" y="3620"/>
                    <a:pt x="9574" y="3691"/>
                  </a:cubicBezTo>
                  <a:lnTo>
                    <a:pt x="10859" y="3989"/>
                  </a:lnTo>
                  <a:cubicBezTo>
                    <a:pt x="11086" y="4036"/>
                    <a:pt x="11181" y="4298"/>
                    <a:pt x="11026" y="4477"/>
                  </a:cubicBezTo>
                  <a:lnTo>
                    <a:pt x="10145" y="5477"/>
                  </a:lnTo>
                  <a:cubicBezTo>
                    <a:pt x="9943" y="5715"/>
                    <a:pt x="9943" y="6084"/>
                    <a:pt x="10145" y="6322"/>
                  </a:cubicBezTo>
                  <a:lnTo>
                    <a:pt x="11026" y="7322"/>
                  </a:lnTo>
                  <a:cubicBezTo>
                    <a:pt x="11181" y="7489"/>
                    <a:pt x="11086" y="7751"/>
                    <a:pt x="10859" y="7811"/>
                  </a:cubicBezTo>
                  <a:lnTo>
                    <a:pt x="9574" y="8108"/>
                  </a:lnTo>
                  <a:cubicBezTo>
                    <a:pt x="9252" y="8192"/>
                    <a:pt x="9038" y="8489"/>
                    <a:pt x="9062" y="8799"/>
                  </a:cubicBezTo>
                  <a:lnTo>
                    <a:pt x="9181" y="10120"/>
                  </a:lnTo>
                  <a:cubicBezTo>
                    <a:pt x="9190" y="10302"/>
                    <a:pt x="9054" y="10445"/>
                    <a:pt x="8889" y="10445"/>
                  </a:cubicBezTo>
                  <a:cubicBezTo>
                    <a:pt x="8848" y="10445"/>
                    <a:pt x="8806" y="10437"/>
                    <a:pt x="8764" y="10418"/>
                  </a:cubicBezTo>
                  <a:lnTo>
                    <a:pt x="7549" y="9894"/>
                  </a:lnTo>
                  <a:cubicBezTo>
                    <a:pt x="7468" y="9858"/>
                    <a:pt x="7382" y="9841"/>
                    <a:pt x="7298" y="9841"/>
                  </a:cubicBezTo>
                  <a:cubicBezTo>
                    <a:pt x="7076" y="9841"/>
                    <a:pt x="6861" y="9961"/>
                    <a:pt x="6740" y="10168"/>
                  </a:cubicBezTo>
                  <a:lnTo>
                    <a:pt x="6061" y="11311"/>
                  </a:lnTo>
                  <a:cubicBezTo>
                    <a:pt x="6002" y="11406"/>
                    <a:pt x="5900" y="11454"/>
                    <a:pt x="5801" y="11454"/>
                  </a:cubicBezTo>
                  <a:cubicBezTo>
                    <a:pt x="5701" y="11454"/>
                    <a:pt x="5603" y="11406"/>
                    <a:pt x="5549" y="11311"/>
                  </a:cubicBezTo>
                  <a:lnTo>
                    <a:pt x="4871" y="10168"/>
                  </a:lnTo>
                  <a:cubicBezTo>
                    <a:pt x="4749" y="9960"/>
                    <a:pt x="4533" y="9846"/>
                    <a:pt x="4309" y="9846"/>
                  </a:cubicBezTo>
                  <a:cubicBezTo>
                    <a:pt x="4226" y="9846"/>
                    <a:pt x="4142" y="9862"/>
                    <a:pt x="4061" y="9894"/>
                  </a:cubicBezTo>
                  <a:lnTo>
                    <a:pt x="2846" y="10418"/>
                  </a:lnTo>
                  <a:cubicBezTo>
                    <a:pt x="2804" y="10437"/>
                    <a:pt x="2762" y="10445"/>
                    <a:pt x="2721" y="10445"/>
                  </a:cubicBezTo>
                  <a:cubicBezTo>
                    <a:pt x="2553" y="10445"/>
                    <a:pt x="2411" y="10302"/>
                    <a:pt x="2430" y="10120"/>
                  </a:cubicBezTo>
                  <a:lnTo>
                    <a:pt x="2549" y="8799"/>
                  </a:lnTo>
                  <a:cubicBezTo>
                    <a:pt x="2573" y="8465"/>
                    <a:pt x="2370" y="8192"/>
                    <a:pt x="2037" y="8108"/>
                  </a:cubicBezTo>
                  <a:lnTo>
                    <a:pt x="1727" y="8037"/>
                  </a:lnTo>
                  <a:cubicBezTo>
                    <a:pt x="1719" y="8036"/>
                    <a:pt x="1711" y="8035"/>
                    <a:pt x="1703" y="8035"/>
                  </a:cubicBezTo>
                  <a:cubicBezTo>
                    <a:pt x="1616" y="8035"/>
                    <a:pt x="1535" y="8092"/>
                    <a:pt x="1513" y="8168"/>
                  </a:cubicBezTo>
                  <a:cubicBezTo>
                    <a:pt x="1501" y="8263"/>
                    <a:pt x="1561" y="8370"/>
                    <a:pt x="1656" y="8382"/>
                  </a:cubicBezTo>
                  <a:lnTo>
                    <a:pt x="1965" y="8454"/>
                  </a:lnTo>
                  <a:cubicBezTo>
                    <a:pt x="2108" y="8489"/>
                    <a:pt x="2204" y="8620"/>
                    <a:pt x="2204" y="8763"/>
                  </a:cubicBezTo>
                  <a:lnTo>
                    <a:pt x="2084" y="10097"/>
                  </a:lnTo>
                  <a:cubicBezTo>
                    <a:pt x="2046" y="10493"/>
                    <a:pt x="2361" y="10804"/>
                    <a:pt x="2723" y="10804"/>
                  </a:cubicBezTo>
                  <a:cubicBezTo>
                    <a:pt x="2807" y="10804"/>
                    <a:pt x="2893" y="10787"/>
                    <a:pt x="2977" y="10751"/>
                  </a:cubicBezTo>
                  <a:lnTo>
                    <a:pt x="4192" y="10228"/>
                  </a:lnTo>
                  <a:cubicBezTo>
                    <a:pt x="4230" y="10212"/>
                    <a:pt x="4269" y="10204"/>
                    <a:pt x="4308" y="10204"/>
                  </a:cubicBezTo>
                  <a:cubicBezTo>
                    <a:pt x="4413" y="10204"/>
                    <a:pt x="4512" y="10259"/>
                    <a:pt x="4573" y="10347"/>
                  </a:cubicBezTo>
                  <a:lnTo>
                    <a:pt x="5252" y="11490"/>
                  </a:lnTo>
                  <a:cubicBezTo>
                    <a:pt x="5377" y="11698"/>
                    <a:pt x="5594" y="11802"/>
                    <a:pt x="5810" y="11802"/>
                  </a:cubicBezTo>
                  <a:cubicBezTo>
                    <a:pt x="6025" y="11802"/>
                    <a:pt x="6240" y="11698"/>
                    <a:pt x="6359" y="11490"/>
                  </a:cubicBezTo>
                  <a:lnTo>
                    <a:pt x="7037" y="10347"/>
                  </a:lnTo>
                  <a:cubicBezTo>
                    <a:pt x="7088" y="10253"/>
                    <a:pt x="7188" y="10202"/>
                    <a:pt x="7288" y="10202"/>
                  </a:cubicBezTo>
                  <a:cubicBezTo>
                    <a:pt x="7328" y="10202"/>
                    <a:pt x="7369" y="10211"/>
                    <a:pt x="7407" y="10228"/>
                  </a:cubicBezTo>
                  <a:lnTo>
                    <a:pt x="8633" y="10751"/>
                  </a:lnTo>
                  <a:cubicBezTo>
                    <a:pt x="8715" y="10787"/>
                    <a:pt x="8800" y="10804"/>
                    <a:pt x="8883" y="10804"/>
                  </a:cubicBezTo>
                  <a:cubicBezTo>
                    <a:pt x="9242" y="10804"/>
                    <a:pt x="9565" y="10493"/>
                    <a:pt x="9526" y="10097"/>
                  </a:cubicBezTo>
                  <a:lnTo>
                    <a:pt x="9407" y="8763"/>
                  </a:lnTo>
                  <a:cubicBezTo>
                    <a:pt x="9395" y="8620"/>
                    <a:pt x="9490" y="8489"/>
                    <a:pt x="9645" y="8454"/>
                  </a:cubicBezTo>
                  <a:lnTo>
                    <a:pt x="10943" y="8156"/>
                  </a:lnTo>
                  <a:cubicBezTo>
                    <a:pt x="11419" y="8049"/>
                    <a:pt x="11609" y="7477"/>
                    <a:pt x="11276" y="7096"/>
                  </a:cubicBezTo>
                  <a:lnTo>
                    <a:pt x="10407" y="6084"/>
                  </a:lnTo>
                  <a:cubicBezTo>
                    <a:pt x="10300" y="5965"/>
                    <a:pt x="10300" y="5810"/>
                    <a:pt x="10407" y="5703"/>
                  </a:cubicBezTo>
                  <a:lnTo>
                    <a:pt x="11276" y="4703"/>
                  </a:lnTo>
                  <a:cubicBezTo>
                    <a:pt x="11609" y="4334"/>
                    <a:pt x="11419" y="3751"/>
                    <a:pt x="10943" y="3643"/>
                  </a:cubicBezTo>
                  <a:lnTo>
                    <a:pt x="9645" y="3346"/>
                  </a:lnTo>
                  <a:cubicBezTo>
                    <a:pt x="9490" y="3322"/>
                    <a:pt x="9407" y="3179"/>
                    <a:pt x="9407" y="3036"/>
                  </a:cubicBezTo>
                  <a:lnTo>
                    <a:pt x="9526" y="1715"/>
                  </a:lnTo>
                  <a:cubicBezTo>
                    <a:pt x="9564" y="1312"/>
                    <a:pt x="9248" y="1002"/>
                    <a:pt x="8893" y="1002"/>
                  </a:cubicBezTo>
                  <a:cubicBezTo>
                    <a:pt x="8807" y="1002"/>
                    <a:pt x="8719" y="1020"/>
                    <a:pt x="8633" y="1060"/>
                  </a:cubicBezTo>
                  <a:lnTo>
                    <a:pt x="7407" y="1572"/>
                  </a:lnTo>
                  <a:cubicBezTo>
                    <a:pt x="7371" y="1588"/>
                    <a:pt x="7334" y="1595"/>
                    <a:pt x="7296" y="1595"/>
                  </a:cubicBezTo>
                  <a:cubicBezTo>
                    <a:pt x="7193" y="1595"/>
                    <a:pt x="7090" y="1540"/>
                    <a:pt x="7037" y="1453"/>
                  </a:cubicBezTo>
                  <a:lnTo>
                    <a:pt x="6359" y="310"/>
                  </a:lnTo>
                  <a:cubicBezTo>
                    <a:pt x="6170" y="10"/>
                    <a:pt x="5848" y="0"/>
                    <a:pt x="5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91"/>
        <p:cNvGrpSpPr/>
        <p:nvPr/>
      </p:nvGrpSpPr>
      <p:grpSpPr>
        <a:xfrm>
          <a:off x="0" y="0"/>
          <a:ext cx="0" cy="0"/>
          <a:chOff x="0" y="0"/>
          <a:chExt cx="0" cy="0"/>
        </a:xfrm>
      </p:grpSpPr>
      <p:sp>
        <p:nvSpPr>
          <p:cNvPr id="2292" name="Google Shape;2292;p43"/>
          <p:cNvSpPr txBox="1">
            <a:spLocks noGrp="1"/>
          </p:cNvSpPr>
          <p:nvPr>
            <p:ph type="title"/>
          </p:nvPr>
        </p:nvSpPr>
        <p:spPr>
          <a:xfrm>
            <a:off x="5056189" y="536650"/>
            <a:ext cx="3429000"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a:t>Real Estate Infographics</a:t>
            </a:r>
            <a:endParaRPr/>
          </a:p>
        </p:txBody>
      </p:sp>
      <p:sp>
        <p:nvSpPr>
          <p:cNvPr id="2309" name="Google Shape;2309;p43"/>
          <p:cNvSpPr/>
          <p:nvPr/>
        </p:nvSpPr>
        <p:spPr>
          <a:xfrm>
            <a:off x="-4342337" y="-4310400"/>
            <a:ext cx="542075" cy="542075"/>
          </a:xfrm>
          <a:custGeom>
            <a:avLst/>
            <a:gdLst/>
            <a:ahLst/>
            <a:cxnLst/>
            <a:rect l="l" t="t" r="r" b="b"/>
            <a:pathLst>
              <a:path w="21683" h="21683" extrusionOk="0">
                <a:moveTo>
                  <a:pt x="0" y="5004"/>
                </a:moveTo>
                <a:cubicBezTo>
                  <a:pt x="0" y="2235"/>
                  <a:pt x="2235" y="0"/>
                  <a:pt x="5004" y="0"/>
                </a:cubicBezTo>
                <a:lnTo>
                  <a:pt x="16679" y="0"/>
                </a:lnTo>
                <a:cubicBezTo>
                  <a:pt x="19447" y="0"/>
                  <a:pt x="21682" y="2235"/>
                  <a:pt x="21682" y="5004"/>
                </a:cubicBezTo>
                <a:lnTo>
                  <a:pt x="21682" y="16679"/>
                </a:lnTo>
                <a:cubicBezTo>
                  <a:pt x="21682" y="19414"/>
                  <a:pt x="19447" y="21682"/>
                  <a:pt x="16679" y="21682"/>
                </a:cubicBezTo>
                <a:lnTo>
                  <a:pt x="5004" y="21682"/>
                </a:lnTo>
                <a:cubicBezTo>
                  <a:pt x="2235" y="21682"/>
                  <a:pt x="0" y="19414"/>
                  <a:pt x="0" y="16679"/>
                </a:cubicBezTo>
                <a:close/>
              </a:path>
            </a:pathLst>
          </a:custGeom>
          <a:solidFill>
            <a:srgbClr val="AC73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3"/>
          <p:cNvSpPr/>
          <p:nvPr/>
        </p:nvSpPr>
        <p:spPr>
          <a:xfrm>
            <a:off x="-4342337" y="-4321250"/>
            <a:ext cx="542075" cy="542075"/>
          </a:xfrm>
          <a:custGeom>
            <a:avLst/>
            <a:gdLst/>
            <a:ahLst/>
            <a:cxnLst/>
            <a:rect l="l" t="t" r="r" b="b"/>
            <a:pathLst>
              <a:path w="21683" h="21683" extrusionOk="0">
                <a:moveTo>
                  <a:pt x="0" y="5004"/>
                </a:moveTo>
                <a:cubicBezTo>
                  <a:pt x="0" y="2235"/>
                  <a:pt x="2235" y="1"/>
                  <a:pt x="5004" y="1"/>
                </a:cubicBezTo>
                <a:lnTo>
                  <a:pt x="16679" y="1"/>
                </a:lnTo>
                <a:cubicBezTo>
                  <a:pt x="19447" y="1"/>
                  <a:pt x="21682" y="2235"/>
                  <a:pt x="21682" y="5004"/>
                </a:cubicBezTo>
                <a:lnTo>
                  <a:pt x="21682" y="16679"/>
                </a:lnTo>
                <a:cubicBezTo>
                  <a:pt x="21682" y="19448"/>
                  <a:pt x="19447" y="21683"/>
                  <a:pt x="16679" y="21683"/>
                </a:cubicBezTo>
                <a:lnTo>
                  <a:pt x="5004" y="21683"/>
                </a:lnTo>
                <a:cubicBezTo>
                  <a:pt x="2235" y="21683"/>
                  <a:pt x="0" y="19448"/>
                  <a:pt x="0" y="16679"/>
                </a:cubicBezTo>
                <a:close/>
              </a:path>
            </a:pathLst>
          </a:custGeom>
          <a:solidFill>
            <a:srgbClr val="AC73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3"/>
          <p:cNvSpPr/>
          <p:nvPr/>
        </p:nvSpPr>
        <p:spPr>
          <a:xfrm>
            <a:off x="-4329012" y="-4297900"/>
            <a:ext cx="515400" cy="516225"/>
          </a:xfrm>
          <a:custGeom>
            <a:avLst/>
            <a:gdLst/>
            <a:ahLst/>
            <a:cxnLst/>
            <a:rect l="l" t="t" r="r" b="b"/>
            <a:pathLst>
              <a:path w="20616" h="20649" extrusionOk="0">
                <a:moveTo>
                  <a:pt x="1" y="4771"/>
                </a:moveTo>
                <a:cubicBezTo>
                  <a:pt x="1" y="2135"/>
                  <a:pt x="2136" y="1"/>
                  <a:pt x="4737" y="1"/>
                </a:cubicBezTo>
                <a:lnTo>
                  <a:pt x="15879" y="1"/>
                </a:lnTo>
                <a:cubicBezTo>
                  <a:pt x="18481" y="1"/>
                  <a:pt x="20616" y="2135"/>
                  <a:pt x="20616" y="4771"/>
                </a:cubicBezTo>
                <a:lnTo>
                  <a:pt x="20616" y="15879"/>
                </a:lnTo>
                <a:cubicBezTo>
                  <a:pt x="20616" y="18514"/>
                  <a:pt x="18481" y="20649"/>
                  <a:pt x="15879" y="20649"/>
                </a:cubicBezTo>
                <a:lnTo>
                  <a:pt x="4737" y="20649"/>
                </a:lnTo>
                <a:cubicBezTo>
                  <a:pt x="2136" y="20649"/>
                  <a:pt x="1" y="18514"/>
                  <a:pt x="1" y="15879"/>
                </a:cubicBezTo>
                <a:close/>
              </a:path>
            </a:pathLst>
          </a:custGeom>
          <a:solidFill>
            <a:srgbClr val="F39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3"/>
          <p:cNvSpPr/>
          <p:nvPr/>
        </p:nvSpPr>
        <p:spPr>
          <a:xfrm>
            <a:off x="-4238937" y="-4212850"/>
            <a:ext cx="335250" cy="335275"/>
          </a:xfrm>
          <a:custGeom>
            <a:avLst/>
            <a:gdLst/>
            <a:ahLst/>
            <a:cxnLst/>
            <a:rect l="l" t="t" r="r" b="b"/>
            <a:pathLst>
              <a:path w="13410" h="13411" extrusionOk="0">
                <a:moveTo>
                  <a:pt x="6705" y="1235"/>
                </a:moveTo>
                <a:cubicBezTo>
                  <a:pt x="9741" y="1235"/>
                  <a:pt x="12209" y="3670"/>
                  <a:pt x="12209" y="6706"/>
                </a:cubicBezTo>
                <a:cubicBezTo>
                  <a:pt x="12209" y="9741"/>
                  <a:pt x="9741" y="12210"/>
                  <a:pt x="6705" y="12210"/>
                </a:cubicBezTo>
                <a:cubicBezTo>
                  <a:pt x="3670" y="12210"/>
                  <a:pt x="1201" y="9741"/>
                  <a:pt x="1201" y="6706"/>
                </a:cubicBezTo>
                <a:cubicBezTo>
                  <a:pt x="1201" y="3670"/>
                  <a:pt x="3670" y="1235"/>
                  <a:pt x="6705" y="1235"/>
                </a:cubicBezTo>
                <a:close/>
                <a:moveTo>
                  <a:pt x="6705" y="1"/>
                </a:moveTo>
                <a:cubicBezTo>
                  <a:pt x="3002" y="1"/>
                  <a:pt x="0" y="3003"/>
                  <a:pt x="0" y="6706"/>
                </a:cubicBezTo>
                <a:cubicBezTo>
                  <a:pt x="0" y="10408"/>
                  <a:pt x="3002" y="13411"/>
                  <a:pt x="6705" y="13411"/>
                </a:cubicBezTo>
                <a:cubicBezTo>
                  <a:pt x="10408" y="13411"/>
                  <a:pt x="13410" y="10408"/>
                  <a:pt x="13410" y="6706"/>
                </a:cubicBezTo>
                <a:cubicBezTo>
                  <a:pt x="13410" y="3003"/>
                  <a:pt x="10408" y="1"/>
                  <a:pt x="6705" y="1"/>
                </a:cubicBezTo>
                <a:close/>
              </a:path>
            </a:pathLst>
          </a:custGeom>
          <a:solidFill>
            <a:srgbClr val="6039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3"/>
          <p:cNvSpPr/>
          <p:nvPr/>
        </p:nvSpPr>
        <p:spPr>
          <a:xfrm>
            <a:off x="-4069662" y="-4030200"/>
            <a:ext cx="17550" cy="36700"/>
          </a:xfrm>
          <a:custGeom>
            <a:avLst/>
            <a:gdLst/>
            <a:ahLst/>
            <a:cxnLst/>
            <a:rect l="l" t="t" r="r" b="b"/>
            <a:pathLst>
              <a:path w="702" h="1468" extrusionOk="0">
                <a:moveTo>
                  <a:pt x="1" y="0"/>
                </a:moveTo>
                <a:lnTo>
                  <a:pt x="1" y="1468"/>
                </a:lnTo>
                <a:cubicBezTo>
                  <a:pt x="234" y="1435"/>
                  <a:pt x="401" y="1368"/>
                  <a:pt x="535" y="1234"/>
                </a:cubicBezTo>
                <a:cubicBezTo>
                  <a:pt x="668" y="1101"/>
                  <a:pt x="701" y="934"/>
                  <a:pt x="701" y="734"/>
                </a:cubicBezTo>
                <a:cubicBezTo>
                  <a:pt x="701" y="567"/>
                  <a:pt x="635" y="434"/>
                  <a:pt x="501" y="300"/>
                </a:cubicBezTo>
                <a:cubicBezTo>
                  <a:pt x="368" y="200"/>
                  <a:pt x="201" y="100"/>
                  <a:pt x="1" y="0"/>
                </a:cubicBezTo>
                <a:close/>
              </a:path>
            </a:pathLst>
          </a:custGeom>
          <a:solidFill>
            <a:srgbClr val="6039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3"/>
          <p:cNvSpPr/>
          <p:nvPr/>
        </p:nvSpPr>
        <p:spPr>
          <a:xfrm>
            <a:off x="-4191412" y="-4165300"/>
            <a:ext cx="240200" cy="240200"/>
          </a:xfrm>
          <a:custGeom>
            <a:avLst/>
            <a:gdLst/>
            <a:ahLst/>
            <a:cxnLst/>
            <a:rect l="l" t="t" r="r" b="b"/>
            <a:pathLst>
              <a:path w="9608" h="9608" extrusionOk="0">
                <a:moveTo>
                  <a:pt x="5238" y="1068"/>
                </a:moveTo>
                <a:lnTo>
                  <a:pt x="5238" y="1802"/>
                </a:lnTo>
                <a:cubicBezTo>
                  <a:pt x="5471" y="1802"/>
                  <a:pt x="5671" y="1835"/>
                  <a:pt x="5872" y="1902"/>
                </a:cubicBezTo>
                <a:cubicBezTo>
                  <a:pt x="6038" y="1935"/>
                  <a:pt x="6205" y="2002"/>
                  <a:pt x="6372" y="2068"/>
                </a:cubicBezTo>
                <a:lnTo>
                  <a:pt x="6072" y="3002"/>
                </a:lnTo>
                <a:cubicBezTo>
                  <a:pt x="5972" y="2936"/>
                  <a:pt x="5838" y="2902"/>
                  <a:pt x="5705" y="2869"/>
                </a:cubicBezTo>
                <a:cubicBezTo>
                  <a:pt x="5571" y="2802"/>
                  <a:pt x="5405" y="2769"/>
                  <a:pt x="5204" y="2769"/>
                </a:cubicBezTo>
                <a:lnTo>
                  <a:pt x="5204" y="4303"/>
                </a:lnTo>
                <a:cubicBezTo>
                  <a:pt x="5405" y="4403"/>
                  <a:pt x="5571" y="4470"/>
                  <a:pt x="5738" y="4570"/>
                </a:cubicBezTo>
                <a:cubicBezTo>
                  <a:pt x="5905" y="4670"/>
                  <a:pt x="6072" y="4804"/>
                  <a:pt x="6205" y="4937"/>
                </a:cubicBezTo>
                <a:cubicBezTo>
                  <a:pt x="6339" y="5071"/>
                  <a:pt x="6439" y="5204"/>
                  <a:pt x="6539" y="5404"/>
                </a:cubicBezTo>
                <a:cubicBezTo>
                  <a:pt x="6605" y="5571"/>
                  <a:pt x="6672" y="5804"/>
                  <a:pt x="6672" y="6038"/>
                </a:cubicBezTo>
                <a:cubicBezTo>
                  <a:pt x="6672" y="6538"/>
                  <a:pt x="6539" y="6939"/>
                  <a:pt x="6272" y="7239"/>
                </a:cubicBezTo>
                <a:cubicBezTo>
                  <a:pt x="6005" y="7506"/>
                  <a:pt x="5671" y="7706"/>
                  <a:pt x="5204" y="7773"/>
                </a:cubicBezTo>
                <a:lnTo>
                  <a:pt x="5204" y="8540"/>
                </a:lnTo>
                <a:lnTo>
                  <a:pt x="4337" y="8540"/>
                </a:lnTo>
                <a:lnTo>
                  <a:pt x="4337" y="7839"/>
                </a:lnTo>
                <a:cubicBezTo>
                  <a:pt x="4037" y="7806"/>
                  <a:pt x="3770" y="7773"/>
                  <a:pt x="3537" y="7739"/>
                </a:cubicBezTo>
                <a:cubicBezTo>
                  <a:pt x="3270" y="7672"/>
                  <a:pt x="3103" y="7606"/>
                  <a:pt x="2969" y="7539"/>
                </a:cubicBezTo>
                <a:lnTo>
                  <a:pt x="3303" y="6572"/>
                </a:lnTo>
                <a:cubicBezTo>
                  <a:pt x="3403" y="6638"/>
                  <a:pt x="3537" y="6705"/>
                  <a:pt x="3703" y="6738"/>
                </a:cubicBezTo>
                <a:cubicBezTo>
                  <a:pt x="3903" y="6805"/>
                  <a:pt x="4104" y="6839"/>
                  <a:pt x="4370" y="6872"/>
                </a:cubicBezTo>
                <a:lnTo>
                  <a:pt x="4370" y="5171"/>
                </a:lnTo>
                <a:cubicBezTo>
                  <a:pt x="4170" y="5104"/>
                  <a:pt x="4004" y="5037"/>
                  <a:pt x="3837" y="4937"/>
                </a:cubicBezTo>
                <a:cubicBezTo>
                  <a:pt x="3670" y="4837"/>
                  <a:pt x="3537" y="4704"/>
                  <a:pt x="3403" y="4604"/>
                </a:cubicBezTo>
                <a:cubicBezTo>
                  <a:pt x="3270" y="4470"/>
                  <a:pt x="3170" y="4303"/>
                  <a:pt x="3070" y="4103"/>
                </a:cubicBezTo>
                <a:cubicBezTo>
                  <a:pt x="3003" y="3936"/>
                  <a:pt x="2969" y="3703"/>
                  <a:pt x="2969" y="3436"/>
                </a:cubicBezTo>
                <a:cubicBezTo>
                  <a:pt x="2969" y="2969"/>
                  <a:pt x="3070" y="2602"/>
                  <a:pt x="3336" y="2335"/>
                </a:cubicBezTo>
                <a:cubicBezTo>
                  <a:pt x="3570" y="2068"/>
                  <a:pt x="3937" y="1902"/>
                  <a:pt x="4370" y="1835"/>
                </a:cubicBezTo>
                <a:lnTo>
                  <a:pt x="4370" y="1068"/>
                </a:lnTo>
                <a:close/>
                <a:moveTo>
                  <a:pt x="4804" y="0"/>
                </a:moveTo>
                <a:cubicBezTo>
                  <a:pt x="2169" y="0"/>
                  <a:pt x="1" y="2169"/>
                  <a:pt x="1" y="4804"/>
                </a:cubicBezTo>
                <a:cubicBezTo>
                  <a:pt x="1" y="7472"/>
                  <a:pt x="2169" y="9607"/>
                  <a:pt x="4804" y="9607"/>
                </a:cubicBezTo>
                <a:cubicBezTo>
                  <a:pt x="7473" y="9607"/>
                  <a:pt x="9608" y="7472"/>
                  <a:pt x="9608" y="4804"/>
                </a:cubicBezTo>
                <a:cubicBezTo>
                  <a:pt x="9608" y="2169"/>
                  <a:pt x="7439" y="0"/>
                  <a:pt x="4804" y="0"/>
                </a:cubicBezTo>
                <a:close/>
              </a:path>
            </a:pathLst>
          </a:custGeom>
          <a:solidFill>
            <a:srgbClr val="6039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3"/>
          <p:cNvSpPr/>
          <p:nvPr/>
        </p:nvSpPr>
        <p:spPr>
          <a:xfrm>
            <a:off x="-4090512" y="-4096925"/>
            <a:ext cx="16725" cy="33375"/>
          </a:xfrm>
          <a:custGeom>
            <a:avLst/>
            <a:gdLst/>
            <a:ahLst/>
            <a:cxnLst/>
            <a:rect l="l" t="t" r="r" b="b"/>
            <a:pathLst>
              <a:path w="669" h="1335" extrusionOk="0">
                <a:moveTo>
                  <a:pt x="668" y="1"/>
                </a:moveTo>
                <a:cubicBezTo>
                  <a:pt x="435" y="1"/>
                  <a:pt x="234" y="67"/>
                  <a:pt x="134" y="201"/>
                </a:cubicBezTo>
                <a:cubicBezTo>
                  <a:pt x="34" y="301"/>
                  <a:pt x="1" y="434"/>
                  <a:pt x="1" y="634"/>
                </a:cubicBezTo>
                <a:cubicBezTo>
                  <a:pt x="1" y="801"/>
                  <a:pt x="68" y="935"/>
                  <a:pt x="201" y="1035"/>
                </a:cubicBezTo>
                <a:cubicBezTo>
                  <a:pt x="334" y="1168"/>
                  <a:pt x="468" y="1268"/>
                  <a:pt x="668" y="1335"/>
                </a:cubicBezTo>
                <a:lnTo>
                  <a:pt x="668" y="1"/>
                </a:lnTo>
                <a:close/>
              </a:path>
            </a:pathLst>
          </a:custGeom>
          <a:solidFill>
            <a:srgbClr val="6039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3"/>
          <p:cNvSpPr/>
          <p:nvPr/>
        </p:nvSpPr>
        <p:spPr>
          <a:xfrm>
            <a:off x="-3594312" y="-4310400"/>
            <a:ext cx="542075" cy="542075"/>
          </a:xfrm>
          <a:custGeom>
            <a:avLst/>
            <a:gdLst/>
            <a:ahLst/>
            <a:cxnLst/>
            <a:rect l="l" t="t" r="r" b="b"/>
            <a:pathLst>
              <a:path w="21683" h="21683" extrusionOk="0">
                <a:moveTo>
                  <a:pt x="0" y="5004"/>
                </a:moveTo>
                <a:cubicBezTo>
                  <a:pt x="0" y="2235"/>
                  <a:pt x="2269" y="0"/>
                  <a:pt x="5004" y="0"/>
                </a:cubicBezTo>
                <a:lnTo>
                  <a:pt x="16679" y="0"/>
                </a:lnTo>
                <a:cubicBezTo>
                  <a:pt x="19448" y="0"/>
                  <a:pt x="21683" y="2235"/>
                  <a:pt x="21683" y="5004"/>
                </a:cubicBezTo>
                <a:lnTo>
                  <a:pt x="21683" y="16679"/>
                </a:lnTo>
                <a:cubicBezTo>
                  <a:pt x="21683" y="19414"/>
                  <a:pt x="19448" y="21682"/>
                  <a:pt x="16679" y="21682"/>
                </a:cubicBezTo>
                <a:lnTo>
                  <a:pt x="5004" y="21682"/>
                </a:lnTo>
                <a:cubicBezTo>
                  <a:pt x="2269" y="21682"/>
                  <a:pt x="0" y="19414"/>
                  <a:pt x="0" y="16679"/>
                </a:cubicBezTo>
                <a:close/>
              </a:path>
            </a:pathLst>
          </a:custGeom>
          <a:solidFill>
            <a:srgbClr val="AC73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3"/>
          <p:cNvSpPr/>
          <p:nvPr/>
        </p:nvSpPr>
        <p:spPr>
          <a:xfrm>
            <a:off x="-3594312" y="-4321250"/>
            <a:ext cx="542075" cy="542075"/>
          </a:xfrm>
          <a:custGeom>
            <a:avLst/>
            <a:gdLst/>
            <a:ahLst/>
            <a:cxnLst/>
            <a:rect l="l" t="t" r="r" b="b"/>
            <a:pathLst>
              <a:path w="21683" h="21683" extrusionOk="0">
                <a:moveTo>
                  <a:pt x="0" y="5004"/>
                </a:moveTo>
                <a:cubicBezTo>
                  <a:pt x="0" y="2235"/>
                  <a:pt x="2269" y="1"/>
                  <a:pt x="5004" y="1"/>
                </a:cubicBezTo>
                <a:lnTo>
                  <a:pt x="16679" y="1"/>
                </a:lnTo>
                <a:cubicBezTo>
                  <a:pt x="19448" y="1"/>
                  <a:pt x="21683" y="2235"/>
                  <a:pt x="21683" y="5004"/>
                </a:cubicBezTo>
                <a:lnTo>
                  <a:pt x="21683" y="16679"/>
                </a:lnTo>
                <a:cubicBezTo>
                  <a:pt x="21683" y="19448"/>
                  <a:pt x="19448" y="21683"/>
                  <a:pt x="16679" y="21683"/>
                </a:cubicBezTo>
                <a:lnTo>
                  <a:pt x="5004" y="21683"/>
                </a:lnTo>
                <a:cubicBezTo>
                  <a:pt x="2269" y="21683"/>
                  <a:pt x="0" y="19448"/>
                  <a:pt x="0" y="16679"/>
                </a:cubicBezTo>
                <a:close/>
              </a:path>
            </a:pathLst>
          </a:custGeom>
          <a:solidFill>
            <a:srgbClr val="AC73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3"/>
          <p:cNvSpPr/>
          <p:nvPr/>
        </p:nvSpPr>
        <p:spPr>
          <a:xfrm>
            <a:off x="-3580962" y="-4297900"/>
            <a:ext cx="516225" cy="516225"/>
          </a:xfrm>
          <a:custGeom>
            <a:avLst/>
            <a:gdLst/>
            <a:ahLst/>
            <a:cxnLst/>
            <a:rect l="l" t="t" r="r" b="b"/>
            <a:pathLst>
              <a:path w="20649" h="20649" extrusionOk="0">
                <a:moveTo>
                  <a:pt x="0" y="4771"/>
                </a:moveTo>
                <a:cubicBezTo>
                  <a:pt x="0" y="2135"/>
                  <a:pt x="2135" y="1"/>
                  <a:pt x="4770" y="1"/>
                </a:cubicBezTo>
                <a:lnTo>
                  <a:pt x="15878" y="1"/>
                </a:lnTo>
                <a:cubicBezTo>
                  <a:pt x="18513" y="1"/>
                  <a:pt x="20648" y="2135"/>
                  <a:pt x="20648" y="4771"/>
                </a:cubicBezTo>
                <a:lnTo>
                  <a:pt x="20648" y="15879"/>
                </a:lnTo>
                <a:cubicBezTo>
                  <a:pt x="20648" y="18514"/>
                  <a:pt x="18513" y="20649"/>
                  <a:pt x="15878" y="20649"/>
                </a:cubicBezTo>
                <a:lnTo>
                  <a:pt x="4770" y="20649"/>
                </a:lnTo>
                <a:cubicBezTo>
                  <a:pt x="2135" y="20649"/>
                  <a:pt x="0" y="18514"/>
                  <a:pt x="0" y="15879"/>
                </a:cubicBezTo>
                <a:close/>
              </a:path>
            </a:pathLst>
          </a:custGeom>
          <a:solidFill>
            <a:srgbClr val="F39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3"/>
          <p:cNvSpPr/>
          <p:nvPr/>
        </p:nvSpPr>
        <p:spPr>
          <a:xfrm>
            <a:off x="-3491737" y="-4228350"/>
            <a:ext cx="349450" cy="366725"/>
          </a:xfrm>
          <a:custGeom>
            <a:avLst/>
            <a:gdLst/>
            <a:ahLst/>
            <a:cxnLst/>
            <a:rect l="l" t="t" r="r" b="b"/>
            <a:pathLst>
              <a:path w="13978" h="14669" extrusionOk="0">
                <a:moveTo>
                  <a:pt x="8590" y="1203"/>
                </a:moveTo>
                <a:cubicBezTo>
                  <a:pt x="9451" y="1203"/>
                  <a:pt x="10315" y="1506"/>
                  <a:pt x="11008" y="2122"/>
                </a:cubicBezTo>
                <a:cubicBezTo>
                  <a:pt x="12509" y="3456"/>
                  <a:pt x="12643" y="5758"/>
                  <a:pt x="11308" y="7259"/>
                </a:cubicBezTo>
                <a:cubicBezTo>
                  <a:pt x="10572" y="8067"/>
                  <a:pt x="9575" y="8479"/>
                  <a:pt x="8578" y="8479"/>
                </a:cubicBezTo>
                <a:cubicBezTo>
                  <a:pt x="7722" y="8479"/>
                  <a:pt x="6865" y="8175"/>
                  <a:pt x="6171" y="7559"/>
                </a:cubicBezTo>
                <a:cubicBezTo>
                  <a:pt x="4670" y="6192"/>
                  <a:pt x="4537" y="3923"/>
                  <a:pt x="5871" y="2422"/>
                </a:cubicBezTo>
                <a:cubicBezTo>
                  <a:pt x="6589" y="1614"/>
                  <a:pt x="7588" y="1203"/>
                  <a:pt x="8590" y="1203"/>
                </a:cubicBezTo>
                <a:close/>
                <a:moveTo>
                  <a:pt x="8593" y="0"/>
                </a:moveTo>
                <a:cubicBezTo>
                  <a:pt x="7264" y="0"/>
                  <a:pt x="5939" y="546"/>
                  <a:pt x="4971" y="1622"/>
                </a:cubicBezTo>
                <a:cubicBezTo>
                  <a:pt x="3269" y="3523"/>
                  <a:pt x="3369" y="6425"/>
                  <a:pt x="5137" y="8226"/>
                </a:cubicBezTo>
                <a:lnTo>
                  <a:pt x="4937" y="8493"/>
                </a:lnTo>
                <a:lnTo>
                  <a:pt x="4804" y="8393"/>
                </a:lnTo>
                <a:lnTo>
                  <a:pt x="4670" y="8527"/>
                </a:lnTo>
                <a:cubicBezTo>
                  <a:pt x="4629" y="8499"/>
                  <a:pt x="4593" y="8483"/>
                  <a:pt x="4556" y="8483"/>
                </a:cubicBezTo>
                <a:cubicBezTo>
                  <a:pt x="4504" y="8483"/>
                  <a:pt x="4448" y="8515"/>
                  <a:pt x="4370" y="8593"/>
                </a:cubicBezTo>
                <a:lnTo>
                  <a:pt x="234" y="13197"/>
                </a:lnTo>
                <a:cubicBezTo>
                  <a:pt x="0" y="13463"/>
                  <a:pt x="34" y="13864"/>
                  <a:pt x="301" y="14097"/>
                </a:cubicBezTo>
                <a:lnTo>
                  <a:pt x="768" y="14498"/>
                </a:lnTo>
                <a:cubicBezTo>
                  <a:pt x="880" y="14610"/>
                  <a:pt x="1032" y="14669"/>
                  <a:pt x="1185" y="14669"/>
                </a:cubicBezTo>
                <a:cubicBezTo>
                  <a:pt x="1349" y="14669"/>
                  <a:pt x="1514" y="14602"/>
                  <a:pt x="1635" y="14464"/>
                </a:cubicBezTo>
                <a:lnTo>
                  <a:pt x="5771" y="9861"/>
                </a:lnTo>
                <a:cubicBezTo>
                  <a:pt x="5871" y="9727"/>
                  <a:pt x="5871" y="9627"/>
                  <a:pt x="5805" y="9527"/>
                </a:cubicBezTo>
                <a:lnTo>
                  <a:pt x="5938" y="9394"/>
                </a:lnTo>
                <a:lnTo>
                  <a:pt x="5805" y="9294"/>
                </a:lnTo>
                <a:lnTo>
                  <a:pt x="6105" y="8994"/>
                </a:lnTo>
                <a:cubicBezTo>
                  <a:pt x="6864" y="9452"/>
                  <a:pt x="7720" y="9679"/>
                  <a:pt x="8576" y="9679"/>
                </a:cubicBezTo>
                <a:cubicBezTo>
                  <a:pt x="9901" y="9679"/>
                  <a:pt x="11223" y="9134"/>
                  <a:pt x="12176" y="8060"/>
                </a:cubicBezTo>
                <a:cubicBezTo>
                  <a:pt x="13977" y="6058"/>
                  <a:pt x="13810" y="3023"/>
                  <a:pt x="11809" y="1221"/>
                </a:cubicBezTo>
                <a:cubicBezTo>
                  <a:pt x="10883" y="404"/>
                  <a:pt x="9737" y="0"/>
                  <a:pt x="8593" y="0"/>
                </a:cubicBezTo>
                <a:close/>
              </a:path>
            </a:pathLst>
          </a:custGeom>
          <a:solidFill>
            <a:srgbClr val="6039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3"/>
          <p:cNvSpPr/>
          <p:nvPr/>
        </p:nvSpPr>
        <p:spPr>
          <a:xfrm>
            <a:off x="-2845437" y="-4310400"/>
            <a:ext cx="542075" cy="542075"/>
          </a:xfrm>
          <a:custGeom>
            <a:avLst/>
            <a:gdLst/>
            <a:ahLst/>
            <a:cxnLst/>
            <a:rect l="l" t="t" r="r" b="b"/>
            <a:pathLst>
              <a:path w="21683" h="21683" extrusionOk="0">
                <a:moveTo>
                  <a:pt x="0" y="5004"/>
                </a:moveTo>
                <a:cubicBezTo>
                  <a:pt x="0" y="2235"/>
                  <a:pt x="2235" y="0"/>
                  <a:pt x="5004" y="0"/>
                </a:cubicBezTo>
                <a:lnTo>
                  <a:pt x="16679" y="0"/>
                </a:lnTo>
                <a:cubicBezTo>
                  <a:pt x="19447" y="0"/>
                  <a:pt x="21682" y="2235"/>
                  <a:pt x="21682" y="5004"/>
                </a:cubicBezTo>
                <a:lnTo>
                  <a:pt x="21682" y="16679"/>
                </a:lnTo>
                <a:cubicBezTo>
                  <a:pt x="21682" y="19414"/>
                  <a:pt x="19447" y="21682"/>
                  <a:pt x="16679" y="21682"/>
                </a:cubicBezTo>
                <a:lnTo>
                  <a:pt x="5004" y="21682"/>
                </a:lnTo>
                <a:cubicBezTo>
                  <a:pt x="2235" y="21682"/>
                  <a:pt x="0" y="19414"/>
                  <a:pt x="0" y="16679"/>
                </a:cubicBezTo>
                <a:close/>
              </a:path>
            </a:pathLst>
          </a:custGeom>
          <a:solidFill>
            <a:srgbClr val="AC73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3"/>
          <p:cNvSpPr/>
          <p:nvPr/>
        </p:nvSpPr>
        <p:spPr>
          <a:xfrm>
            <a:off x="-2845437" y="-4321250"/>
            <a:ext cx="542075" cy="542075"/>
          </a:xfrm>
          <a:custGeom>
            <a:avLst/>
            <a:gdLst/>
            <a:ahLst/>
            <a:cxnLst/>
            <a:rect l="l" t="t" r="r" b="b"/>
            <a:pathLst>
              <a:path w="21683" h="21683" extrusionOk="0">
                <a:moveTo>
                  <a:pt x="0" y="5004"/>
                </a:moveTo>
                <a:cubicBezTo>
                  <a:pt x="0" y="2235"/>
                  <a:pt x="2235" y="1"/>
                  <a:pt x="5004" y="1"/>
                </a:cubicBezTo>
                <a:lnTo>
                  <a:pt x="16679" y="1"/>
                </a:lnTo>
                <a:cubicBezTo>
                  <a:pt x="19447" y="1"/>
                  <a:pt x="21682" y="2235"/>
                  <a:pt x="21682" y="5004"/>
                </a:cubicBezTo>
                <a:lnTo>
                  <a:pt x="21682" y="16679"/>
                </a:lnTo>
                <a:cubicBezTo>
                  <a:pt x="21682" y="19448"/>
                  <a:pt x="19447" y="21683"/>
                  <a:pt x="16679" y="21683"/>
                </a:cubicBezTo>
                <a:lnTo>
                  <a:pt x="5004" y="21683"/>
                </a:lnTo>
                <a:cubicBezTo>
                  <a:pt x="2235" y="21683"/>
                  <a:pt x="0" y="19448"/>
                  <a:pt x="0" y="16679"/>
                </a:cubicBezTo>
                <a:close/>
              </a:path>
            </a:pathLst>
          </a:custGeom>
          <a:solidFill>
            <a:srgbClr val="AC73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3"/>
          <p:cNvSpPr/>
          <p:nvPr/>
        </p:nvSpPr>
        <p:spPr>
          <a:xfrm>
            <a:off x="-2832937" y="-4297900"/>
            <a:ext cx="516225" cy="516225"/>
          </a:xfrm>
          <a:custGeom>
            <a:avLst/>
            <a:gdLst/>
            <a:ahLst/>
            <a:cxnLst/>
            <a:rect l="l" t="t" r="r" b="b"/>
            <a:pathLst>
              <a:path w="20649" h="20649" extrusionOk="0">
                <a:moveTo>
                  <a:pt x="1" y="4771"/>
                </a:moveTo>
                <a:cubicBezTo>
                  <a:pt x="1" y="2135"/>
                  <a:pt x="2135" y="1"/>
                  <a:pt x="4771" y="1"/>
                </a:cubicBezTo>
                <a:lnTo>
                  <a:pt x="15879" y="1"/>
                </a:lnTo>
                <a:cubicBezTo>
                  <a:pt x="18514" y="1"/>
                  <a:pt x="20649" y="2135"/>
                  <a:pt x="20649" y="4771"/>
                </a:cubicBezTo>
                <a:lnTo>
                  <a:pt x="20649" y="15879"/>
                </a:lnTo>
                <a:cubicBezTo>
                  <a:pt x="20649" y="18514"/>
                  <a:pt x="18514" y="20649"/>
                  <a:pt x="15879" y="20649"/>
                </a:cubicBezTo>
                <a:lnTo>
                  <a:pt x="4771" y="20649"/>
                </a:lnTo>
                <a:cubicBezTo>
                  <a:pt x="2135" y="20649"/>
                  <a:pt x="1" y="18514"/>
                  <a:pt x="1" y="15879"/>
                </a:cubicBezTo>
                <a:close/>
              </a:path>
            </a:pathLst>
          </a:custGeom>
          <a:solidFill>
            <a:srgbClr val="F39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3"/>
          <p:cNvSpPr/>
          <p:nvPr/>
        </p:nvSpPr>
        <p:spPr>
          <a:xfrm>
            <a:off x="-2701187" y="-4252600"/>
            <a:ext cx="254375" cy="382675"/>
          </a:xfrm>
          <a:custGeom>
            <a:avLst/>
            <a:gdLst/>
            <a:ahLst/>
            <a:cxnLst/>
            <a:rect l="l" t="t" r="r" b="b"/>
            <a:pathLst>
              <a:path w="10175" h="15307" extrusionOk="0">
                <a:moveTo>
                  <a:pt x="6681" y="1167"/>
                </a:moveTo>
                <a:cubicBezTo>
                  <a:pt x="6983" y="1167"/>
                  <a:pt x="7289" y="1238"/>
                  <a:pt x="7573" y="1391"/>
                </a:cubicBezTo>
                <a:cubicBezTo>
                  <a:pt x="8474" y="1858"/>
                  <a:pt x="8841" y="3025"/>
                  <a:pt x="8374" y="3959"/>
                </a:cubicBezTo>
                <a:cubicBezTo>
                  <a:pt x="8025" y="4610"/>
                  <a:pt x="7368" y="4969"/>
                  <a:pt x="6686" y="4969"/>
                </a:cubicBezTo>
                <a:cubicBezTo>
                  <a:pt x="6390" y="4969"/>
                  <a:pt x="6088" y="4901"/>
                  <a:pt x="5805" y="4760"/>
                </a:cubicBezTo>
                <a:cubicBezTo>
                  <a:pt x="4871" y="4260"/>
                  <a:pt x="4504" y="3125"/>
                  <a:pt x="5005" y="2191"/>
                </a:cubicBezTo>
                <a:cubicBezTo>
                  <a:pt x="5329" y="1542"/>
                  <a:pt x="5993" y="1167"/>
                  <a:pt x="6681" y="1167"/>
                </a:cubicBezTo>
                <a:close/>
                <a:moveTo>
                  <a:pt x="6687" y="1"/>
                </a:moveTo>
                <a:cubicBezTo>
                  <a:pt x="5578" y="1"/>
                  <a:pt x="4506" y="610"/>
                  <a:pt x="3970" y="1658"/>
                </a:cubicBezTo>
                <a:cubicBezTo>
                  <a:pt x="3337" y="2825"/>
                  <a:pt x="3570" y="4226"/>
                  <a:pt x="4404" y="5127"/>
                </a:cubicBezTo>
                <a:cubicBezTo>
                  <a:pt x="4404" y="5160"/>
                  <a:pt x="4404" y="5160"/>
                  <a:pt x="4371" y="5160"/>
                </a:cubicBezTo>
                <a:lnTo>
                  <a:pt x="4104" y="5727"/>
                </a:lnTo>
                <a:cubicBezTo>
                  <a:pt x="3970" y="5961"/>
                  <a:pt x="4037" y="6294"/>
                  <a:pt x="4237" y="6461"/>
                </a:cubicBezTo>
                <a:lnTo>
                  <a:pt x="168" y="14233"/>
                </a:lnTo>
                <a:cubicBezTo>
                  <a:pt x="1" y="14567"/>
                  <a:pt x="134" y="14934"/>
                  <a:pt x="435" y="15101"/>
                </a:cubicBezTo>
                <a:lnTo>
                  <a:pt x="668" y="15234"/>
                </a:lnTo>
                <a:cubicBezTo>
                  <a:pt x="767" y="15284"/>
                  <a:pt x="869" y="15307"/>
                  <a:pt x="968" y="15307"/>
                </a:cubicBezTo>
                <a:cubicBezTo>
                  <a:pt x="1202" y="15307"/>
                  <a:pt x="1418" y="15178"/>
                  <a:pt x="1535" y="14967"/>
                </a:cubicBezTo>
                <a:lnTo>
                  <a:pt x="1802" y="14467"/>
                </a:lnTo>
                <a:cubicBezTo>
                  <a:pt x="1854" y="14484"/>
                  <a:pt x="1908" y="14492"/>
                  <a:pt x="1962" y="14492"/>
                </a:cubicBezTo>
                <a:cubicBezTo>
                  <a:pt x="2119" y="14492"/>
                  <a:pt x="2279" y="14424"/>
                  <a:pt x="2403" y="14300"/>
                </a:cubicBezTo>
                <a:lnTo>
                  <a:pt x="4004" y="15134"/>
                </a:lnTo>
                <a:lnTo>
                  <a:pt x="4337" y="14467"/>
                </a:lnTo>
                <a:lnTo>
                  <a:pt x="2770" y="13666"/>
                </a:lnTo>
                <a:lnTo>
                  <a:pt x="2870" y="13466"/>
                </a:lnTo>
                <a:lnTo>
                  <a:pt x="4437" y="14267"/>
                </a:lnTo>
                <a:lnTo>
                  <a:pt x="4771" y="13600"/>
                </a:lnTo>
                <a:lnTo>
                  <a:pt x="3203" y="12799"/>
                </a:lnTo>
                <a:lnTo>
                  <a:pt x="3303" y="12599"/>
                </a:lnTo>
                <a:lnTo>
                  <a:pt x="4871" y="13433"/>
                </a:lnTo>
                <a:lnTo>
                  <a:pt x="5238" y="12766"/>
                </a:lnTo>
                <a:lnTo>
                  <a:pt x="3637" y="11932"/>
                </a:lnTo>
                <a:cubicBezTo>
                  <a:pt x="3670" y="11698"/>
                  <a:pt x="3604" y="11465"/>
                  <a:pt x="3403" y="11331"/>
                </a:cubicBezTo>
                <a:lnTo>
                  <a:pt x="5572" y="7195"/>
                </a:lnTo>
                <a:cubicBezTo>
                  <a:pt x="5617" y="7206"/>
                  <a:pt x="5664" y="7212"/>
                  <a:pt x="5711" y="7212"/>
                </a:cubicBezTo>
                <a:cubicBezTo>
                  <a:pt x="5937" y="7212"/>
                  <a:pt x="6162" y="7082"/>
                  <a:pt x="6272" y="6861"/>
                </a:cubicBezTo>
                <a:lnTo>
                  <a:pt x="6572" y="6328"/>
                </a:lnTo>
                <a:cubicBezTo>
                  <a:pt x="6606" y="6261"/>
                  <a:pt x="6606" y="6194"/>
                  <a:pt x="6639" y="6161"/>
                </a:cubicBezTo>
                <a:cubicBezTo>
                  <a:pt x="7740" y="6161"/>
                  <a:pt x="8841" y="5560"/>
                  <a:pt x="9408" y="4493"/>
                </a:cubicBezTo>
                <a:cubicBezTo>
                  <a:pt x="10175" y="2992"/>
                  <a:pt x="9608" y="1124"/>
                  <a:pt x="8107" y="357"/>
                </a:cubicBezTo>
                <a:cubicBezTo>
                  <a:pt x="7653" y="115"/>
                  <a:pt x="7167" y="1"/>
                  <a:pt x="6687" y="1"/>
                </a:cubicBezTo>
                <a:close/>
              </a:path>
            </a:pathLst>
          </a:custGeom>
          <a:solidFill>
            <a:srgbClr val="6039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3"/>
          <p:cNvSpPr/>
          <p:nvPr/>
        </p:nvSpPr>
        <p:spPr>
          <a:xfrm>
            <a:off x="-2612787" y="-4252875"/>
            <a:ext cx="162650" cy="416150"/>
          </a:xfrm>
          <a:custGeom>
            <a:avLst/>
            <a:gdLst/>
            <a:ahLst/>
            <a:cxnLst/>
            <a:rect l="l" t="t" r="r" b="b"/>
            <a:pathLst>
              <a:path w="6506" h="16646" extrusionOk="0">
                <a:moveTo>
                  <a:pt x="3103" y="1168"/>
                </a:moveTo>
                <a:cubicBezTo>
                  <a:pt x="4137" y="1168"/>
                  <a:pt x="5004" y="2002"/>
                  <a:pt x="5004" y="3036"/>
                </a:cubicBezTo>
                <a:cubicBezTo>
                  <a:pt x="5038" y="4104"/>
                  <a:pt x="4204" y="4971"/>
                  <a:pt x="3136" y="4971"/>
                </a:cubicBezTo>
                <a:cubicBezTo>
                  <a:pt x="3116" y="4972"/>
                  <a:pt x="3096" y="4972"/>
                  <a:pt x="3076" y="4972"/>
                </a:cubicBezTo>
                <a:cubicBezTo>
                  <a:pt x="2069" y="4972"/>
                  <a:pt x="1235" y="4150"/>
                  <a:pt x="1235" y="3103"/>
                </a:cubicBezTo>
                <a:cubicBezTo>
                  <a:pt x="1202" y="2069"/>
                  <a:pt x="2036" y="1202"/>
                  <a:pt x="3103" y="1168"/>
                </a:cubicBezTo>
                <a:close/>
                <a:moveTo>
                  <a:pt x="3131" y="0"/>
                </a:moveTo>
                <a:cubicBezTo>
                  <a:pt x="3110" y="0"/>
                  <a:pt x="3090" y="0"/>
                  <a:pt x="3070" y="1"/>
                </a:cubicBezTo>
                <a:cubicBezTo>
                  <a:pt x="1368" y="34"/>
                  <a:pt x="1" y="1435"/>
                  <a:pt x="34" y="3136"/>
                </a:cubicBezTo>
                <a:cubicBezTo>
                  <a:pt x="68" y="4437"/>
                  <a:pt x="935" y="5571"/>
                  <a:pt x="2102" y="5972"/>
                </a:cubicBezTo>
                <a:cubicBezTo>
                  <a:pt x="2102" y="6005"/>
                  <a:pt x="2102" y="6005"/>
                  <a:pt x="2102" y="6005"/>
                </a:cubicBezTo>
                <a:lnTo>
                  <a:pt x="2102" y="6639"/>
                </a:lnTo>
                <a:cubicBezTo>
                  <a:pt x="2102" y="6939"/>
                  <a:pt x="2302" y="7173"/>
                  <a:pt x="2569" y="7239"/>
                </a:cubicBezTo>
                <a:lnTo>
                  <a:pt x="2703" y="16012"/>
                </a:lnTo>
                <a:cubicBezTo>
                  <a:pt x="2703" y="16346"/>
                  <a:pt x="3003" y="16646"/>
                  <a:pt x="3370" y="16646"/>
                </a:cubicBezTo>
                <a:lnTo>
                  <a:pt x="3603" y="16646"/>
                </a:lnTo>
                <a:cubicBezTo>
                  <a:pt x="3970" y="16613"/>
                  <a:pt x="4237" y="16346"/>
                  <a:pt x="4237" y="15979"/>
                </a:cubicBezTo>
                <a:lnTo>
                  <a:pt x="4237" y="15412"/>
                </a:lnTo>
                <a:cubicBezTo>
                  <a:pt x="4437" y="15378"/>
                  <a:pt x="4637" y="15212"/>
                  <a:pt x="4704" y="14978"/>
                </a:cubicBezTo>
                <a:lnTo>
                  <a:pt x="6505" y="14945"/>
                </a:lnTo>
                <a:lnTo>
                  <a:pt x="6472" y="14211"/>
                </a:lnTo>
                <a:lnTo>
                  <a:pt x="4704" y="14244"/>
                </a:lnTo>
                <a:lnTo>
                  <a:pt x="4704" y="14011"/>
                </a:lnTo>
                <a:lnTo>
                  <a:pt x="6472" y="13977"/>
                </a:lnTo>
                <a:lnTo>
                  <a:pt x="6472" y="13244"/>
                </a:lnTo>
                <a:lnTo>
                  <a:pt x="4704" y="13277"/>
                </a:lnTo>
                <a:lnTo>
                  <a:pt x="4704" y="13043"/>
                </a:lnTo>
                <a:lnTo>
                  <a:pt x="6472" y="13010"/>
                </a:lnTo>
                <a:lnTo>
                  <a:pt x="6439" y="12276"/>
                </a:lnTo>
                <a:lnTo>
                  <a:pt x="4637" y="12310"/>
                </a:lnTo>
                <a:cubicBezTo>
                  <a:pt x="4571" y="12076"/>
                  <a:pt x="4404" y="11909"/>
                  <a:pt x="4170" y="11909"/>
                </a:cubicBezTo>
                <a:lnTo>
                  <a:pt x="4104" y="7206"/>
                </a:lnTo>
                <a:cubicBezTo>
                  <a:pt x="4371" y="7139"/>
                  <a:pt x="4571" y="6906"/>
                  <a:pt x="4571" y="6606"/>
                </a:cubicBezTo>
                <a:lnTo>
                  <a:pt x="4571" y="5972"/>
                </a:lnTo>
                <a:cubicBezTo>
                  <a:pt x="4571" y="5905"/>
                  <a:pt x="4571" y="5872"/>
                  <a:pt x="4537" y="5805"/>
                </a:cubicBezTo>
                <a:cubicBezTo>
                  <a:pt x="5538" y="5271"/>
                  <a:pt x="6205" y="4237"/>
                  <a:pt x="6205" y="3036"/>
                </a:cubicBezTo>
                <a:cubicBezTo>
                  <a:pt x="6172" y="1355"/>
                  <a:pt x="4804" y="0"/>
                  <a:pt x="3131" y="0"/>
                </a:cubicBezTo>
                <a:close/>
              </a:path>
            </a:pathLst>
          </a:custGeom>
          <a:solidFill>
            <a:srgbClr val="6039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3"/>
          <p:cNvSpPr/>
          <p:nvPr/>
        </p:nvSpPr>
        <p:spPr>
          <a:xfrm>
            <a:off x="-2097412" y="-4310400"/>
            <a:ext cx="542075" cy="542075"/>
          </a:xfrm>
          <a:custGeom>
            <a:avLst/>
            <a:gdLst/>
            <a:ahLst/>
            <a:cxnLst/>
            <a:rect l="l" t="t" r="r" b="b"/>
            <a:pathLst>
              <a:path w="21683" h="21683" extrusionOk="0">
                <a:moveTo>
                  <a:pt x="1" y="5004"/>
                </a:moveTo>
                <a:cubicBezTo>
                  <a:pt x="1" y="2235"/>
                  <a:pt x="2235" y="0"/>
                  <a:pt x="5004" y="0"/>
                </a:cubicBezTo>
                <a:lnTo>
                  <a:pt x="16679" y="0"/>
                </a:lnTo>
                <a:cubicBezTo>
                  <a:pt x="19448" y="0"/>
                  <a:pt x="21683" y="2235"/>
                  <a:pt x="21683" y="5004"/>
                </a:cubicBezTo>
                <a:lnTo>
                  <a:pt x="21683" y="16679"/>
                </a:lnTo>
                <a:cubicBezTo>
                  <a:pt x="21683" y="19414"/>
                  <a:pt x="19448" y="21682"/>
                  <a:pt x="16679" y="21682"/>
                </a:cubicBezTo>
                <a:lnTo>
                  <a:pt x="5004" y="21682"/>
                </a:lnTo>
                <a:cubicBezTo>
                  <a:pt x="2235" y="21682"/>
                  <a:pt x="1" y="19414"/>
                  <a:pt x="1" y="16679"/>
                </a:cubicBezTo>
                <a:close/>
              </a:path>
            </a:pathLst>
          </a:custGeom>
          <a:solidFill>
            <a:srgbClr val="AC73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3"/>
          <p:cNvSpPr/>
          <p:nvPr/>
        </p:nvSpPr>
        <p:spPr>
          <a:xfrm>
            <a:off x="-2097412" y="-4321250"/>
            <a:ext cx="542075" cy="542075"/>
          </a:xfrm>
          <a:custGeom>
            <a:avLst/>
            <a:gdLst/>
            <a:ahLst/>
            <a:cxnLst/>
            <a:rect l="l" t="t" r="r" b="b"/>
            <a:pathLst>
              <a:path w="21683" h="21683" extrusionOk="0">
                <a:moveTo>
                  <a:pt x="1" y="5004"/>
                </a:moveTo>
                <a:cubicBezTo>
                  <a:pt x="1" y="2235"/>
                  <a:pt x="2235" y="1"/>
                  <a:pt x="5004" y="1"/>
                </a:cubicBezTo>
                <a:lnTo>
                  <a:pt x="16679" y="1"/>
                </a:lnTo>
                <a:cubicBezTo>
                  <a:pt x="19448" y="1"/>
                  <a:pt x="21683" y="2235"/>
                  <a:pt x="21683" y="5004"/>
                </a:cubicBezTo>
                <a:lnTo>
                  <a:pt x="21683" y="16679"/>
                </a:lnTo>
                <a:cubicBezTo>
                  <a:pt x="21683" y="19448"/>
                  <a:pt x="19448" y="21683"/>
                  <a:pt x="16679" y="21683"/>
                </a:cubicBezTo>
                <a:lnTo>
                  <a:pt x="5004" y="21683"/>
                </a:lnTo>
                <a:cubicBezTo>
                  <a:pt x="2235" y="21683"/>
                  <a:pt x="1" y="19448"/>
                  <a:pt x="1" y="16679"/>
                </a:cubicBezTo>
                <a:close/>
              </a:path>
            </a:pathLst>
          </a:custGeom>
          <a:solidFill>
            <a:srgbClr val="AC73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3"/>
          <p:cNvSpPr/>
          <p:nvPr/>
        </p:nvSpPr>
        <p:spPr>
          <a:xfrm>
            <a:off x="-2084062" y="-4297900"/>
            <a:ext cx="515375" cy="516225"/>
          </a:xfrm>
          <a:custGeom>
            <a:avLst/>
            <a:gdLst/>
            <a:ahLst/>
            <a:cxnLst/>
            <a:rect l="l" t="t" r="r" b="b"/>
            <a:pathLst>
              <a:path w="20615" h="20649" extrusionOk="0">
                <a:moveTo>
                  <a:pt x="0" y="4771"/>
                </a:moveTo>
                <a:cubicBezTo>
                  <a:pt x="0" y="2135"/>
                  <a:pt x="2135" y="1"/>
                  <a:pt x="4737" y="1"/>
                </a:cubicBezTo>
                <a:lnTo>
                  <a:pt x="15845" y="1"/>
                </a:lnTo>
                <a:cubicBezTo>
                  <a:pt x="18480" y="1"/>
                  <a:pt x="20615" y="2135"/>
                  <a:pt x="20615" y="4771"/>
                </a:cubicBezTo>
                <a:lnTo>
                  <a:pt x="20615" y="15879"/>
                </a:lnTo>
                <a:cubicBezTo>
                  <a:pt x="20615" y="18514"/>
                  <a:pt x="18480" y="20649"/>
                  <a:pt x="15845" y="20649"/>
                </a:cubicBezTo>
                <a:lnTo>
                  <a:pt x="4737" y="20649"/>
                </a:lnTo>
                <a:cubicBezTo>
                  <a:pt x="2102" y="20649"/>
                  <a:pt x="0" y="18514"/>
                  <a:pt x="0" y="15879"/>
                </a:cubicBezTo>
                <a:close/>
              </a:path>
            </a:pathLst>
          </a:custGeom>
          <a:solidFill>
            <a:srgbClr val="F397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3"/>
          <p:cNvSpPr/>
          <p:nvPr/>
        </p:nvSpPr>
        <p:spPr>
          <a:xfrm>
            <a:off x="-1941462" y="-4231175"/>
            <a:ext cx="230175" cy="179300"/>
          </a:xfrm>
          <a:custGeom>
            <a:avLst/>
            <a:gdLst/>
            <a:ahLst/>
            <a:cxnLst/>
            <a:rect l="l" t="t" r="r" b="b"/>
            <a:pathLst>
              <a:path w="9207" h="7172" extrusionOk="0">
                <a:moveTo>
                  <a:pt x="2035" y="0"/>
                </a:moveTo>
                <a:cubicBezTo>
                  <a:pt x="901" y="0"/>
                  <a:pt x="0" y="901"/>
                  <a:pt x="0" y="2035"/>
                </a:cubicBezTo>
                <a:lnTo>
                  <a:pt x="0" y="7172"/>
                </a:lnTo>
                <a:lnTo>
                  <a:pt x="1168" y="7172"/>
                </a:lnTo>
                <a:lnTo>
                  <a:pt x="1168" y="2035"/>
                </a:lnTo>
                <a:cubicBezTo>
                  <a:pt x="1168" y="1535"/>
                  <a:pt x="1535" y="1168"/>
                  <a:pt x="2035" y="1168"/>
                </a:cubicBezTo>
                <a:lnTo>
                  <a:pt x="7172" y="1168"/>
                </a:lnTo>
                <a:cubicBezTo>
                  <a:pt x="7639" y="1168"/>
                  <a:pt x="8039" y="1535"/>
                  <a:pt x="8039" y="2035"/>
                </a:cubicBezTo>
                <a:lnTo>
                  <a:pt x="8039" y="7172"/>
                </a:lnTo>
                <a:lnTo>
                  <a:pt x="9207" y="7172"/>
                </a:lnTo>
                <a:lnTo>
                  <a:pt x="9207" y="2035"/>
                </a:lnTo>
                <a:cubicBezTo>
                  <a:pt x="9207" y="901"/>
                  <a:pt x="8306" y="0"/>
                  <a:pt x="7172" y="0"/>
                </a:cubicBezTo>
                <a:close/>
              </a:path>
            </a:pathLst>
          </a:custGeom>
          <a:solidFill>
            <a:srgbClr val="6039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3"/>
          <p:cNvSpPr/>
          <p:nvPr/>
        </p:nvSpPr>
        <p:spPr>
          <a:xfrm>
            <a:off x="-1964812" y="-4093575"/>
            <a:ext cx="276875" cy="234350"/>
          </a:xfrm>
          <a:custGeom>
            <a:avLst/>
            <a:gdLst/>
            <a:ahLst/>
            <a:cxnLst/>
            <a:rect l="l" t="t" r="r" b="b"/>
            <a:pathLst>
              <a:path w="11075" h="9374" extrusionOk="0">
                <a:moveTo>
                  <a:pt x="5538" y="2235"/>
                </a:moveTo>
                <a:cubicBezTo>
                  <a:pt x="6338" y="2235"/>
                  <a:pt x="6972" y="2869"/>
                  <a:pt x="6972" y="3669"/>
                </a:cubicBezTo>
                <a:cubicBezTo>
                  <a:pt x="6972" y="4236"/>
                  <a:pt x="6638" y="4737"/>
                  <a:pt x="6171" y="4970"/>
                </a:cubicBezTo>
                <a:lnTo>
                  <a:pt x="6405" y="8106"/>
                </a:lnTo>
                <a:lnTo>
                  <a:pt x="4670" y="8106"/>
                </a:lnTo>
                <a:lnTo>
                  <a:pt x="4904" y="4970"/>
                </a:lnTo>
                <a:cubicBezTo>
                  <a:pt x="4437" y="4737"/>
                  <a:pt x="4103" y="4270"/>
                  <a:pt x="4103" y="3669"/>
                </a:cubicBezTo>
                <a:cubicBezTo>
                  <a:pt x="4103" y="2869"/>
                  <a:pt x="4737" y="2235"/>
                  <a:pt x="5538" y="2235"/>
                </a:cubicBezTo>
                <a:close/>
                <a:moveTo>
                  <a:pt x="2002" y="0"/>
                </a:moveTo>
                <a:cubicBezTo>
                  <a:pt x="901" y="0"/>
                  <a:pt x="0" y="901"/>
                  <a:pt x="0" y="2001"/>
                </a:cubicBezTo>
                <a:lnTo>
                  <a:pt x="0" y="7405"/>
                </a:lnTo>
                <a:cubicBezTo>
                  <a:pt x="0" y="8506"/>
                  <a:pt x="901" y="9373"/>
                  <a:pt x="2002" y="9373"/>
                </a:cubicBezTo>
                <a:lnTo>
                  <a:pt x="9073" y="9373"/>
                </a:lnTo>
                <a:cubicBezTo>
                  <a:pt x="10174" y="9373"/>
                  <a:pt x="11075" y="8506"/>
                  <a:pt x="11075" y="7405"/>
                </a:cubicBezTo>
                <a:lnTo>
                  <a:pt x="11075" y="2001"/>
                </a:lnTo>
                <a:cubicBezTo>
                  <a:pt x="11075" y="901"/>
                  <a:pt x="10174" y="0"/>
                  <a:pt x="9073" y="0"/>
                </a:cubicBezTo>
                <a:close/>
              </a:path>
            </a:pathLst>
          </a:custGeom>
          <a:solidFill>
            <a:srgbClr val="6039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3"/>
          <p:cNvSpPr/>
          <p:nvPr/>
        </p:nvSpPr>
        <p:spPr>
          <a:xfrm>
            <a:off x="5056150" y="2298150"/>
            <a:ext cx="3429000" cy="546600"/>
          </a:xfrm>
          <a:prstGeom prst="roundRect">
            <a:avLst>
              <a:gd name="adj" fmla="val 16667"/>
            </a:avLst>
          </a:prstGeom>
          <a:solidFill>
            <a:schemeClr val="lt2"/>
          </a:solidFill>
          <a:ln>
            <a:noFill/>
          </a:ln>
        </p:spPr>
        <p:txBody>
          <a:bodyPr spcFirstLastPara="1" wrap="square" lIns="182875" tIns="91425" rIns="137150" bIns="91425" anchor="ctr"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Roboto"/>
                <a:ea typeface="Roboto"/>
                <a:cs typeface="Roboto"/>
                <a:sym typeface="Roboto"/>
              </a:rPr>
              <a:t>Jupiter is a gas giant and actually also the biggest planet in the Solar System</a:t>
            </a:r>
            <a:endParaRPr sz="1200">
              <a:solidFill>
                <a:schemeClr val="dk1"/>
              </a:solidFill>
              <a:latin typeface="Roboto"/>
              <a:ea typeface="Roboto"/>
              <a:cs typeface="Roboto"/>
              <a:sym typeface="Roboto"/>
            </a:endParaRPr>
          </a:p>
        </p:txBody>
      </p:sp>
      <p:sp>
        <p:nvSpPr>
          <p:cNvPr id="2331" name="Google Shape;2331;p43"/>
          <p:cNvSpPr/>
          <p:nvPr/>
        </p:nvSpPr>
        <p:spPr>
          <a:xfrm>
            <a:off x="5056150" y="3116376"/>
            <a:ext cx="3429000" cy="546600"/>
          </a:xfrm>
          <a:prstGeom prst="roundRect">
            <a:avLst>
              <a:gd name="adj" fmla="val 16667"/>
            </a:avLst>
          </a:prstGeom>
          <a:solidFill>
            <a:schemeClr val="lt2"/>
          </a:solidFill>
          <a:ln>
            <a:noFill/>
          </a:ln>
        </p:spPr>
        <p:txBody>
          <a:bodyPr spcFirstLastPara="1" wrap="square" lIns="182875" tIns="91425" rIns="137150" bIns="91425" anchor="ctr"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Roboto"/>
                <a:ea typeface="Roboto"/>
                <a:cs typeface="Roboto"/>
                <a:sym typeface="Roboto"/>
              </a:rPr>
              <a:t>Saturn is a gas giant in the Solar System, composed mostly of hydrogen and helium</a:t>
            </a:r>
            <a:endParaRPr sz="1200">
              <a:solidFill>
                <a:schemeClr val="dk1"/>
              </a:solidFill>
              <a:latin typeface="Roboto"/>
              <a:ea typeface="Roboto"/>
              <a:cs typeface="Roboto"/>
              <a:sym typeface="Roboto"/>
            </a:endParaRPr>
          </a:p>
        </p:txBody>
      </p:sp>
      <p:sp>
        <p:nvSpPr>
          <p:cNvPr id="2332" name="Google Shape;2332;p43"/>
          <p:cNvSpPr/>
          <p:nvPr/>
        </p:nvSpPr>
        <p:spPr>
          <a:xfrm>
            <a:off x="5056150" y="3933425"/>
            <a:ext cx="3429000" cy="546600"/>
          </a:xfrm>
          <a:prstGeom prst="roundRect">
            <a:avLst>
              <a:gd name="adj" fmla="val 16667"/>
            </a:avLst>
          </a:prstGeom>
          <a:solidFill>
            <a:schemeClr val="lt2"/>
          </a:solidFill>
          <a:ln>
            <a:noFill/>
          </a:ln>
        </p:spPr>
        <p:txBody>
          <a:bodyPr spcFirstLastPara="1" wrap="square" lIns="182875" tIns="91425" rIns="137150" bIns="91425" anchor="ctr"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Roboto"/>
                <a:ea typeface="Roboto"/>
                <a:cs typeface="Roboto"/>
                <a:sym typeface="Roboto"/>
              </a:rPr>
              <a:t>Venus has a beautiful name, but it’s extremely hot</a:t>
            </a:r>
            <a:endParaRPr sz="1200">
              <a:solidFill>
                <a:schemeClr val="dk1"/>
              </a:solidFill>
              <a:latin typeface="Roboto"/>
              <a:ea typeface="Roboto"/>
              <a:cs typeface="Roboto"/>
              <a:sym typeface="Roboto"/>
            </a:endParaRPr>
          </a:p>
        </p:txBody>
      </p:sp>
      <p:sp>
        <p:nvSpPr>
          <p:cNvPr id="2333" name="Google Shape;2333;p43"/>
          <p:cNvSpPr/>
          <p:nvPr/>
        </p:nvSpPr>
        <p:spPr>
          <a:xfrm>
            <a:off x="4819200" y="2297159"/>
            <a:ext cx="547291" cy="546636"/>
          </a:xfrm>
          <a:custGeom>
            <a:avLst/>
            <a:gdLst/>
            <a:ahLst/>
            <a:cxnLst/>
            <a:rect l="l" t="t" r="r" b="b"/>
            <a:pathLst>
              <a:path w="27554" h="27521" extrusionOk="0">
                <a:moveTo>
                  <a:pt x="27553" y="13777"/>
                </a:moveTo>
                <a:cubicBezTo>
                  <a:pt x="27553" y="21349"/>
                  <a:pt x="21382" y="27520"/>
                  <a:pt x="13777" y="27520"/>
                </a:cubicBezTo>
                <a:cubicBezTo>
                  <a:pt x="6171" y="27520"/>
                  <a:pt x="0" y="21349"/>
                  <a:pt x="0" y="13777"/>
                </a:cubicBezTo>
                <a:cubicBezTo>
                  <a:pt x="0" y="6172"/>
                  <a:pt x="6171" y="1"/>
                  <a:pt x="13777" y="1"/>
                </a:cubicBezTo>
                <a:cubicBezTo>
                  <a:pt x="21382" y="1"/>
                  <a:pt x="27553" y="6172"/>
                  <a:pt x="27553" y="13777"/>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500" b="1">
                <a:solidFill>
                  <a:schemeClr val="lt1"/>
                </a:solidFill>
                <a:latin typeface="Roboto"/>
                <a:ea typeface="Roboto"/>
                <a:cs typeface="Roboto"/>
                <a:sym typeface="Roboto"/>
              </a:rPr>
              <a:t>1</a:t>
            </a:r>
            <a:endParaRPr>
              <a:solidFill>
                <a:schemeClr val="lt1"/>
              </a:solidFill>
            </a:endParaRPr>
          </a:p>
        </p:txBody>
      </p:sp>
      <p:sp>
        <p:nvSpPr>
          <p:cNvPr id="2334" name="Google Shape;2334;p43"/>
          <p:cNvSpPr/>
          <p:nvPr/>
        </p:nvSpPr>
        <p:spPr>
          <a:xfrm>
            <a:off x="4819200" y="3114189"/>
            <a:ext cx="547291" cy="546616"/>
          </a:xfrm>
          <a:custGeom>
            <a:avLst/>
            <a:gdLst/>
            <a:ahLst/>
            <a:cxnLst/>
            <a:rect l="l" t="t" r="r" b="b"/>
            <a:pathLst>
              <a:path w="27554" h="27520" extrusionOk="0">
                <a:moveTo>
                  <a:pt x="27553" y="13777"/>
                </a:moveTo>
                <a:cubicBezTo>
                  <a:pt x="27553" y="21349"/>
                  <a:pt x="21382" y="27520"/>
                  <a:pt x="13777" y="27520"/>
                </a:cubicBezTo>
                <a:cubicBezTo>
                  <a:pt x="6171" y="27520"/>
                  <a:pt x="0" y="21349"/>
                  <a:pt x="0" y="13777"/>
                </a:cubicBezTo>
                <a:cubicBezTo>
                  <a:pt x="0" y="6171"/>
                  <a:pt x="6171" y="0"/>
                  <a:pt x="13777" y="0"/>
                </a:cubicBezTo>
                <a:cubicBezTo>
                  <a:pt x="21382" y="0"/>
                  <a:pt x="27553" y="6171"/>
                  <a:pt x="27553" y="13777"/>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500" b="1">
                <a:solidFill>
                  <a:schemeClr val="lt1"/>
                </a:solidFill>
                <a:latin typeface="Roboto"/>
                <a:ea typeface="Roboto"/>
                <a:cs typeface="Roboto"/>
                <a:sym typeface="Roboto"/>
              </a:rPr>
              <a:t>2</a:t>
            </a:r>
            <a:endParaRPr>
              <a:solidFill>
                <a:schemeClr val="lt1"/>
              </a:solidFill>
            </a:endParaRPr>
          </a:p>
        </p:txBody>
      </p:sp>
      <p:sp>
        <p:nvSpPr>
          <p:cNvPr id="2335" name="Google Shape;2335;p43"/>
          <p:cNvSpPr/>
          <p:nvPr/>
        </p:nvSpPr>
        <p:spPr>
          <a:xfrm>
            <a:off x="4819200" y="3930117"/>
            <a:ext cx="547291" cy="546636"/>
          </a:xfrm>
          <a:custGeom>
            <a:avLst/>
            <a:gdLst/>
            <a:ahLst/>
            <a:cxnLst/>
            <a:rect l="l" t="t" r="r" b="b"/>
            <a:pathLst>
              <a:path w="27554" h="27521" extrusionOk="0">
                <a:moveTo>
                  <a:pt x="27553" y="13777"/>
                </a:moveTo>
                <a:cubicBezTo>
                  <a:pt x="27553" y="21349"/>
                  <a:pt x="21382" y="27520"/>
                  <a:pt x="13777" y="27520"/>
                </a:cubicBezTo>
                <a:cubicBezTo>
                  <a:pt x="6171" y="27520"/>
                  <a:pt x="0" y="21349"/>
                  <a:pt x="0" y="13777"/>
                </a:cubicBezTo>
                <a:cubicBezTo>
                  <a:pt x="0" y="6172"/>
                  <a:pt x="6171" y="0"/>
                  <a:pt x="13777" y="0"/>
                </a:cubicBezTo>
                <a:cubicBezTo>
                  <a:pt x="21382" y="0"/>
                  <a:pt x="27553" y="6172"/>
                  <a:pt x="27553" y="13777"/>
                </a:cubicBez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500" b="1">
                <a:solidFill>
                  <a:schemeClr val="lt1"/>
                </a:solidFill>
                <a:latin typeface="Roboto"/>
                <a:ea typeface="Roboto"/>
                <a:cs typeface="Roboto"/>
                <a:sym typeface="Roboto"/>
              </a:rPr>
              <a:t>3</a:t>
            </a:r>
            <a:endParaRPr>
              <a:solidFill>
                <a:schemeClr val="lt1"/>
              </a:solidFill>
            </a:endParaRPr>
          </a:p>
        </p:txBody>
      </p:sp>
      <p:sp>
        <p:nvSpPr>
          <p:cNvPr id="2336" name="Google Shape;2336;p43"/>
          <p:cNvSpPr txBox="1"/>
          <p:nvPr/>
        </p:nvSpPr>
        <p:spPr>
          <a:xfrm>
            <a:off x="4819200" y="1360690"/>
            <a:ext cx="3666000" cy="516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200">
                <a:solidFill>
                  <a:schemeClr val="dk1"/>
                </a:solidFill>
                <a:latin typeface="Roboto"/>
                <a:ea typeface="Roboto"/>
                <a:cs typeface="Roboto"/>
                <a:sym typeface="Roboto"/>
              </a:rPr>
              <a:t>Mercury is the closest planet to the Sun and also is the smallest one in the Solar System:</a:t>
            </a:r>
            <a:endParaRPr sz="1200">
              <a:solidFill>
                <a:schemeClr val="dk1"/>
              </a:solidFill>
              <a:latin typeface="Roboto"/>
              <a:ea typeface="Roboto"/>
              <a:cs typeface="Roboto"/>
              <a:sym typeface="Roboto"/>
            </a:endParaRPr>
          </a:p>
        </p:txBody>
      </p:sp>
      <p:pic>
        <p:nvPicPr>
          <p:cNvPr id="2" name="Imagen 1"/>
          <p:cNvPicPr>
            <a:picLocks noChangeAspect="1"/>
          </p:cNvPicPr>
          <p:nvPr/>
        </p:nvPicPr>
        <p:blipFill>
          <a:blip r:embed="rId3"/>
          <a:stretch>
            <a:fillRect/>
          </a:stretch>
        </p:blipFill>
        <p:spPr>
          <a:xfrm>
            <a:off x="986948" y="1965544"/>
            <a:ext cx="3210297" cy="284390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sp>
        <p:nvSpPr>
          <p:cNvPr id="943" name="Google Shape;943;p39"/>
          <p:cNvSpPr txBox="1">
            <a:spLocks noGrp="1"/>
          </p:cNvSpPr>
          <p:nvPr>
            <p:ph type="subTitle" idx="4"/>
          </p:nvPr>
        </p:nvSpPr>
        <p:spPr>
          <a:xfrm>
            <a:off x="3364650" y="3146650"/>
            <a:ext cx="2414100" cy="43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Venus</a:t>
            </a:r>
            <a:endParaRPr/>
          </a:p>
        </p:txBody>
      </p:sp>
      <p:sp>
        <p:nvSpPr>
          <p:cNvPr id="944" name="Google Shape;944;p39"/>
          <p:cNvSpPr txBox="1">
            <a:spLocks noGrp="1"/>
          </p:cNvSpPr>
          <p:nvPr>
            <p:ph type="title"/>
          </p:nvPr>
        </p:nvSpPr>
        <p:spPr>
          <a:xfrm>
            <a:off x="713225" y="368825"/>
            <a:ext cx="7717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What do we do?</a:t>
            </a:r>
            <a:endParaRPr/>
          </a:p>
        </p:txBody>
      </p:sp>
      <p:sp>
        <p:nvSpPr>
          <p:cNvPr id="945" name="Google Shape;945;p39"/>
          <p:cNvSpPr txBox="1">
            <a:spLocks noGrp="1"/>
          </p:cNvSpPr>
          <p:nvPr>
            <p:ph type="subTitle" idx="1"/>
          </p:nvPr>
        </p:nvSpPr>
        <p:spPr>
          <a:xfrm>
            <a:off x="782553" y="2032750"/>
            <a:ext cx="2413500" cy="82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It’s the closest planet to the Sun and the smallest in the Solar System</a:t>
            </a:r>
            <a:endParaRPr/>
          </a:p>
        </p:txBody>
      </p:sp>
      <p:sp>
        <p:nvSpPr>
          <p:cNvPr id="946" name="Google Shape;946;p39"/>
          <p:cNvSpPr txBox="1">
            <a:spLocks noGrp="1"/>
          </p:cNvSpPr>
          <p:nvPr>
            <p:ph type="subTitle" idx="2"/>
          </p:nvPr>
        </p:nvSpPr>
        <p:spPr>
          <a:xfrm>
            <a:off x="782553" y="1597050"/>
            <a:ext cx="2413500" cy="43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Mercury</a:t>
            </a:r>
            <a:endParaRPr/>
          </a:p>
        </p:txBody>
      </p:sp>
      <p:sp>
        <p:nvSpPr>
          <p:cNvPr id="947" name="Google Shape;947;p39"/>
          <p:cNvSpPr txBox="1">
            <a:spLocks noGrp="1"/>
          </p:cNvSpPr>
          <p:nvPr>
            <p:ph type="subTitle" idx="3"/>
          </p:nvPr>
        </p:nvSpPr>
        <p:spPr>
          <a:xfrm>
            <a:off x="3364650" y="3591025"/>
            <a:ext cx="2414100" cy="819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Venus has a beautiful name and is the second planet from the Sun</a:t>
            </a:r>
            <a:endParaRPr/>
          </a:p>
        </p:txBody>
      </p:sp>
      <p:sp>
        <p:nvSpPr>
          <p:cNvPr id="948" name="Google Shape;948;p39"/>
          <p:cNvSpPr txBox="1">
            <a:spLocks noGrp="1"/>
          </p:cNvSpPr>
          <p:nvPr>
            <p:ph type="subTitle" idx="5"/>
          </p:nvPr>
        </p:nvSpPr>
        <p:spPr>
          <a:xfrm>
            <a:off x="5947347" y="2032763"/>
            <a:ext cx="2414100" cy="82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Despite being red, Mars is actually a cold place. It’s full of iron oxide dust</a:t>
            </a:r>
            <a:endParaRPr/>
          </a:p>
        </p:txBody>
      </p:sp>
      <p:sp>
        <p:nvSpPr>
          <p:cNvPr id="949" name="Google Shape;949;p39"/>
          <p:cNvSpPr txBox="1">
            <a:spLocks noGrp="1"/>
          </p:cNvSpPr>
          <p:nvPr>
            <p:ph type="subTitle" idx="6"/>
          </p:nvPr>
        </p:nvSpPr>
        <p:spPr>
          <a:xfrm>
            <a:off x="5947347" y="1597050"/>
            <a:ext cx="2414100" cy="43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Mars</a:t>
            </a:r>
            <a:endParaRPr/>
          </a:p>
        </p:txBody>
      </p:sp>
      <p:grpSp>
        <p:nvGrpSpPr>
          <p:cNvPr id="950" name="Google Shape;950;p39"/>
          <p:cNvGrpSpPr/>
          <p:nvPr/>
        </p:nvGrpSpPr>
        <p:grpSpPr>
          <a:xfrm>
            <a:off x="4328843" y="2047494"/>
            <a:ext cx="477872" cy="387265"/>
            <a:chOff x="3044965" y="2435220"/>
            <a:chExt cx="400194" cy="324316"/>
          </a:xfrm>
        </p:grpSpPr>
        <p:sp>
          <p:nvSpPr>
            <p:cNvPr id="951" name="Google Shape;951;p39"/>
            <p:cNvSpPr/>
            <p:nvPr/>
          </p:nvSpPr>
          <p:spPr>
            <a:xfrm>
              <a:off x="3105649" y="2649413"/>
              <a:ext cx="68329" cy="66864"/>
            </a:xfrm>
            <a:custGeom>
              <a:avLst/>
              <a:gdLst/>
              <a:ahLst/>
              <a:cxnLst/>
              <a:rect l="l" t="t" r="r" b="b"/>
              <a:pathLst>
                <a:path w="2145" h="2099" extrusionOk="0">
                  <a:moveTo>
                    <a:pt x="1924" y="0"/>
                  </a:moveTo>
                  <a:cubicBezTo>
                    <a:pt x="1867" y="0"/>
                    <a:pt x="1811" y="21"/>
                    <a:pt x="1775" y="63"/>
                  </a:cubicBezTo>
                  <a:lnTo>
                    <a:pt x="84" y="1753"/>
                  </a:lnTo>
                  <a:cubicBezTo>
                    <a:pt x="1" y="1825"/>
                    <a:pt x="1" y="1956"/>
                    <a:pt x="84" y="2039"/>
                  </a:cubicBezTo>
                  <a:cubicBezTo>
                    <a:pt x="120" y="2087"/>
                    <a:pt x="168" y="2099"/>
                    <a:pt x="227" y="2099"/>
                  </a:cubicBezTo>
                  <a:cubicBezTo>
                    <a:pt x="275" y="2099"/>
                    <a:pt x="334" y="2075"/>
                    <a:pt x="382" y="2039"/>
                  </a:cubicBezTo>
                  <a:lnTo>
                    <a:pt x="2073" y="337"/>
                  </a:lnTo>
                  <a:cubicBezTo>
                    <a:pt x="2144" y="265"/>
                    <a:pt x="2144" y="134"/>
                    <a:pt x="2073" y="63"/>
                  </a:cubicBezTo>
                  <a:cubicBezTo>
                    <a:pt x="2037" y="21"/>
                    <a:pt x="1980" y="0"/>
                    <a:pt x="19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9"/>
            <p:cNvSpPr/>
            <p:nvPr/>
          </p:nvSpPr>
          <p:spPr>
            <a:xfrm>
              <a:off x="3297193" y="2649413"/>
              <a:ext cx="68297" cy="66864"/>
            </a:xfrm>
            <a:custGeom>
              <a:avLst/>
              <a:gdLst/>
              <a:ahLst/>
              <a:cxnLst/>
              <a:rect l="l" t="t" r="r" b="b"/>
              <a:pathLst>
                <a:path w="2144" h="2099" extrusionOk="0">
                  <a:moveTo>
                    <a:pt x="1919" y="0"/>
                  </a:moveTo>
                  <a:cubicBezTo>
                    <a:pt x="1864" y="0"/>
                    <a:pt x="1810" y="21"/>
                    <a:pt x="1775" y="63"/>
                  </a:cubicBezTo>
                  <a:lnTo>
                    <a:pt x="84" y="1753"/>
                  </a:lnTo>
                  <a:cubicBezTo>
                    <a:pt x="1" y="1825"/>
                    <a:pt x="1" y="1956"/>
                    <a:pt x="84" y="2039"/>
                  </a:cubicBezTo>
                  <a:cubicBezTo>
                    <a:pt x="120" y="2087"/>
                    <a:pt x="167" y="2099"/>
                    <a:pt x="227" y="2099"/>
                  </a:cubicBezTo>
                  <a:cubicBezTo>
                    <a:pt x="286" y="2099"/>
                    <a:pt x="334" y="2075"/>
                    <a:pt x="382" y="2039"/>
                  </a:cubicBezTo>
                  <a:lnTo>
                    <a:pt x="2072" y="337"/>
                  </a:lnTo>
                  <a:cubicBezTo>
                    <a:pt x="2144" y="265"/>
                    <a:pt x="2144" y="134"/>
                    <a:pt x="2072" y="63"/>
                  </a:cubicBezTo>
                  <a:cubicBezTo>
                    <a:pt x="2031" y="21"/>
                    <a:pt x="1974" y="0"/>
                    <a:pt x="19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9"/>
            <p:cNvSpPr/>
            <p:nvPr/>
          </p:nvSpPr>
          <p:spPr>
            <a:xfrm>
              <a:off x="3044965" y="2435220"/>
              <a:ext cx="400194" cy="324316"/>
            </a:xfrm>
            <a:custGeom>
              <a:avLst/>
              <a:gdLst/>
              <a:ahLst/>
              <a:cxnLst/>
              <a:rect l="l" t="t" r="r" b="b"/>
              <a:pathLst>
                <a:path w="12563" h="10181" extrusionOk="0">
                  <a:moveTo>
                    <a:pt x="822" y="7358"/>
                  </a:moveTo>
                  <a:cubicBezTo>
                    <a:pt x="787" y="7465"/>
                    <a:pt x="787" y="7573"/>
                    <a:pt x="787" y="7680"/>
                  </a:cubicBezTo>
                  <a:cubicBezTo>
                    <a:pt x="787" y="7751"/>
                    <a:pt x="787" y="7823"/>
                    <a:pt x="811" y="7918"/>
                  </a:cubicBezTo>
                  <a:lnTo>
                    <a:pt x="632" y="7918"/>
                  </a:lnTo>
                  <a:cubicBezTo>
                    <a:pt x="525" y="7918"/>
                    <a:pt x="418" y="7823"/>
                    <a:pt x="418" y="7704"/>
                  </a:cubicBezTo>
                  <a:lnTo>
                    <a:pt x="418" y="7573"/>
                  </a:lnTo>
                  <a:cubicBezTo>
                    <a:pt x="418" y="7465"/>
                    <a:pt x="513" y="7358"/>
                    <a:pt x="632" y="7358"/>
                  </a:cubicBezTo>
                  <a:close/>
                  <a:moveTo>
                    <a:pt x="11955" y="7358"/>
                  </a:moveTo>
                  <a:cubicBezTo>
                    <a:pt x="12062" y="7358"/>
                    <a:pt x="12157" y="7454"/>
                    <a:pt x="12157" y="7573"/>
                  </a:cubicBezTo>
                  <a:lnTo>
                    <a:pt x="12169" y="7704"/>
                  </a:lnTo>
                  <a:cubicBezTo>
                    <a:pt x="12169" y="7811"/>
                    <a:pt x="12074" y="7918"/>
                    <a:pt x="11955" y="7918"/>
                  </a:cubicBezTo>
                  <a:lnTo>
                    <a:pt x="11776" y="7918"/>
                  </a:lnTo>
                  <a:cubicBezTo>
                    <a:pt x="11776" y="7835"/>
                    <a:pt x="11788" y="7763"/>
                    <a:pt x="11788" y="7668"/>
                  </a:cubicBezTo>
                  <a:cubicBezTo>
                    <a:pt x="11788" y="7573"/>
                    <a:pt x="11776" y="7465"/>
                    <a:pt x="11764" y="7358"/>
                  </a:cubicBezTo>
                  <a:close/>
                  <a:moveTo>
                    <a:pt x="3299" y="6263"/>
                  </a:moveTo>
                  <a:cubicBezTo>
                    <a:pt x="3918" y="6263"/>
                    <a:pt x="4466" y="6441"/>
                    <a:pt x="4859" y="6739"/>
                  </a:cubicBezTo>
                  <a:lnTo>
                    <a:pt x="4442" y="7156"/>
                  </a:lnTo>
                  <a:cubicBezTo>
                    <a:pt x="4371" y="7227"/>
                    <a:pt x="4371" y="7358"/>
                    <a:pt x="4442" y="7442"/>
                  </a:cubicBezTo>
                  <a:cubicBezTo>
                    <a:pt x="4490" y="7477"/>
                    <a:pt x="4525" y="7501"/>
                    <a:pt x="4585" y="7501"/>
                  </a:cubicBezTo>
                  <a:cubicBezTo>
                    <a:pt x="4644" y="7501"/>
                    <a:pt x="4692" y="7477"/>
                    <a:pt x="4740" y="7442"/>
                  </a:cubicBezTo>
                  <a:lnTo>
                    <a:pt x="5156" y="7025"/>
                  </a:lnTo>
                  <a:cubicBezTo>
                    <a:pt x="5299" y="7215"/>
                    <a:pt x="5394" y="7442"/>
                    <a:pt x="5394" y="7692"/>
                  </a:cubicBezTo>
                  <a:cubicBezTo>
                    <a:pt x="5383" y="8835"/>
                    <a:pt x="4442" y="9775"/>
                    <a:pt x="3275" y="9775"/>
                  </a:cubicBezTo>
                  <a:cubicBezTo>
                    <a:pt x="3013" y="9775"/>
                    <a:pt x="2763" y="9728"/>
                    <a:pt x="2525" y="9620"/>
                  </a:cubicBezTo>
                  <a:lnTo>
                    <a:pt x="4156" y="7989"/>
                  </a:lnTo>
                  <a:cubicBezTo>
                    <a:pt x="4228" y="7918"/>
                    <a:pt x="4228" y="7775"/>
                    <a:pt x="4156" y="7704"/>
                  </a:cubicBezTo>
                  <a:cubicBezTo>
                    <a:pt x="4121" y="7668"/>
                    <a:pt x="4070" y="7650"/>
                    <a:pt x="4018" y="7650"/>
                  </a:cubicBezTo>
                  <a:cubicBezTo>
                    <a:pt x="3966" y="7650"/>
                    <a:pt x="3912" y="7668"/>
                    <a:pt x="3870" y="7704"/>
                  </a:cubicBezTo>
                  <a:lnTo>
                    <a:pt x="2144" y="9430"/>
                  </a:lnTo>
                  <a:cubicBezTo>
                    <a:pt x="1573" y="9061"/>
                    <a:pt x="1192" y="8406"/>
                    <a:pt x="1192" y="7680"/>
                  </a:cubicBezTo>
                  <a:cubicBezTo>
                    <a:pt x="1192" y="6882"/>
                    <a:pt x="2132" y="6263"/>
                    <a:pt x="3299" y="6263"/>
                  </a:cubicBezTo>
                  <a:close/>
                  <a:moveTo>
                    <a:pt x="9324" y="6275"/>
                  </a:moveTo>
                  <a:cubicBezTo>
                    <a:pt x="9943" y="6275"/>
                    <a:pt x="10502" y="6453"/>
                    <a:pt x="10883" y="6751"/>
                  </a:cubicBezTo>
                  <a:lnTo>
                    <a:pt x="10467" y="7168"/>
                  </a:lnTo>
                  <a:cubicBezTo>
                    <a:pt x="10395" y="7239"/>
                    <a:pt x="10395" y="7370"/>
                    <a:pt x="10467" y="7454"/>
                  </a:cubicBezTo>
                  <a:cubicBezTo>
                    <a:pt x="10514" y="7489"/>
                    <a:pt x="10562" y="7513"/>
                    <a:pt x="10621" y="7513"/>
                  </a:cubicBezTo>
                  <a:cubicBezTo>
                    <a:pt x="10657" y="7513"/>
                    <a:pt x="10717" y="7489"/>
                    <a:pt x="10764" y="7454"/>
                  </a:cubicBezTo>
                  <a:lnTo>
                    <a:pt x="11181" y="7037"/>
                  </a:lnTo>
                  <a:cubicBezTo>
                    <a:pt x="11336" y="7227"/>
                    <a:pt x="11419" y="7454"/>
                    <a:pt x="11419" y="7704"/>
                  </a:cubicBezTo>
                  <a:cubicBezTo>
                    <a:pt x="11407" y="8835"/>
                    <a:pt x="10467" y="9775"/>
                    <a:pt x="9312" y="9775"/>
                  </a:cubicBezTo>
                  <a:cubicBezTo>
                    <a:pt x="9038" y="9775"/>
                    <a:pt x="8788" y="9728"/>
                    <a:pt x="8550" y="9620"/>
                  </a:cubicBezTo>
                  <a:lnTo>
                    <a:pt x="10181" y="7989"/>
                  </a:lnTo>
                  <a:cubicBezTo>
                    <a:pt x="10264" y="7918"/>
                    <a:pt x="10264" y="7775"/>
                    <a:pt x="10181" y="7704"/>
                  </a:cubicBezTo>
                  <a:cubicBezTo>
                    <a:pt x="10145" y="7668"/>
                    <a:pt x="10094" y="7650"/>
                    <a:pt x="10044" y="7650"/>
                  </a:cubicBezTo>
                  <a:cubicBezTo>
                    <a:pt x="9993" y="7650"/>
                    <a:pt x="9943" y="7668"/>
                    <a:pt x="9907" y="7704"/>
                  </a:cubicBezTo>
                  <a:lnTo>
                    <a:pt x="8181" y="9442"/>
                  </a:lnTo>
                  <a:cubicBezTo>
                    <a:pt x="7597" y="9073"/>
                    <a:pt x="7228" y="8418"/>
                    <a:pt x="7228" y="7692"/>
                  </a:cubicBezTo>
                  <a:cubicBezTo>
                    <a:pt x="7228" y="6894"/>
                    <a:pt x="8157" y="6275"/>
                    <a:pt x="9324" y="6275"/>
                  </a:cubicBezTo>
                  <a:close/>
                  <a:moveTo>
                    <a:pt x="2751" y="0"/>
                  </a:moveTo>
                  <a:cubicBezTo>
                    <a:pt x="2239" y="0"/>
                    <a:pt x="1787" y="345"/>
                    <a:pt x="1656" y="857"/>
                  </a:cubicBezTo>
                  <a:lnTo>
                    <a:pt x="13" y="7418"/>
                  </a:lnTo>
                  <a:cubicBezTo>
                    <a:pt x="1" y="7465"/>
                    <a:pt x="1" y="7513"/>
                    <a:pt x="1" y="7573"/>
                  </a:cubicBezTo>
                  <a:lnTo>
                    <a:pt x="1" y="7704"/>
                  </a:lnTo>
                  <a:cubicBezTo>
                    <a:pt x="1" y="8037"/>
                    <a:pt x="275" y="8311"/>
                    <a:pt x="608" y="8311"/>
                  </a:cubicBezTo>
                  <a:lnTo>
                    <a:pt x="846" y="8311"/>
                  </a:lnTo>
                  <a:cubicBezTo>
                    <a:pt x="1037" y="8989"/>
                    <a:pt x="1465" y="9537"/>
                    <a:pt x="2037" y="9859"/>
                  </a:cubicBezTo>
                  <a:cubicBezTo>
                    <a:pt x="2061" y="9859"/>
                    <a:pt x="2061" y="9882"/>
                    <a:pt x="2073" y="9882"/>
                  </a:cubicBezTo>
                  <a:cubicBezTo>
                    <a:pt x="2430" y="10073"/>
                    <a:pt x="2835" y="10180"/>
                    <a:pt x="3263" y="10180"/>
                  </a:cubicBezTo>
                  <a:cubicBezTo>
                    <a:pt x="4609" y="10180"/>
                    <a:pt x="5704" y="9108"/>
                    <a:pt x="5764" y="7763"/>
                  </a:cubicBezTo>
                  <a:cubicBezTo>
                    <a:pt x="5918" y="7656"/>
                    <a:pt x="6097" y="7596"/>
                    <a:pt x="6287" y="7596"/>
                  </a:cubicBezTo>
                  <a:cubicBezTo>
                    <a:pt x="6478" y="7596"/>
                    <a:pt x="6657" y="7656"/>
                    <a:pt x="6811" y="7763"/>
                  </a:cubicBezTo>
                  <a:cubicBezTo>
                    <a:pt x="6835" y="8656"/>
                    <a:pt x="7347" y="9430"/>
                    <a:pt x="8085" y="9847"/>
                  </a:cubicBezTo>
                  <a:cubicBezTo>
                    <a:pt x="8097" y="9847"/>
                    <a:pt x="8097" y="9859"/>
                    <a:pt x="8121" y="9859"/>
                  </a:cubicBezTo>
                  <a:cubicBezTo>
                    <a:pt x="8478" y="10061"/>
                    <a:pt x="8871" y="10156"/>
                    <a:pt x="9312" y="10156"/>
                  </a:cubicBezTo>
                  <a:cubicBezTo>
                    <a:pt x="10467" y="10156"/>
                    <a:pt x="11455" y="9370"/>
                    <a:pt x="11717" y="8299"/>
                  </a:cubicBezTo>
                  <a:lnTo>
                    <a:pt x="11955" y="8299"/>
                  </a:lnTo>
                  <a:cubicBezTo>
                    <a:pt x="12288" y="8299"/>
                    <a:pt x="12562" y="8037"/>
                    <a:pt x="12562" y="7692"/>
                  </a:cubicBezTo>
                  <a:lnTo>
                    <a:pt x="12562" y="7561"/>
                  </a:lnTo>
                  <a:cubicBezTo>
                    <a:pt x="12562" y="7525"/>
                    <a:pt x="12562" y="7465"/>
                    <a:pt x="12550" y="7418"/>
                  </a:cubicBezTo>
                  <a:lnTo>
                    <a:pt x="10919" y="857"/>
                  </a:lnTo>
                  <a:cubicBezTo>
                    <a:pt x="10800" y="357"/>
                    <a:pt x="10336" y="0"/>
                    <a:pt x="9812" y="0"/>
                  </a:cubicBezTo>
                  <a:cubicBezTo>
                    <a:pt x="9705" y="0"/>
                    <a:pt x="9621" y="84"/>
                    <a:pt x="9621" y="191"/>
                  </a:cubicBezTo>
                  <a:cubicBezTo>
                    <a:pt x="9621" y="298"/>
                    <a:pt x="9705" y="381"/>
                    <a:pt x="9812" y="381"/>
                  </a:cubicBezTo>
                  <a:cubicBezTo>
                    <a:pt x="10157" y="381"/>
                    <a:pt x="10443" y="607"/>
                    <a:pt x="10526" y="929"/>
                  </a:cubicBezTo>
                  <a:lnTo>
                    <a:pt x="12014" y="6942"/>
                  </a:lnTo>
                  <a:lnTo>
                    <a:pt x="11598" y="6942"/>
                  </a:lnTo>
                  <a:cubicBezTo>
                    <a:pt x="11467" y="6727"/>
                    <a:pt x="11288" y="6525"/>
                    <a:pt x="11038" y="6346"/>
                  </a:cubicBezTo>
                  <a:cubicBezTo>
                    <a:pt x="10574" y="6025"/>
                    <a:pt x="9943" y="5846"/>
                    <a:pt x="9288" y="5846"/>
                  </a:cubicBezTo>
                  <a:cubicBezTo>
                    <a:pt x="8633" y="5846"/>
                    <a:pt x="8026" y="6025"/>
                    <a:pt x="7550" y="6346"/>
                  </a:cubicBezTo>
                  <a:cubicBezTo>
                    <a:pt x="7180" y="6620"/>
                    <a:pt x="6918" y="6942"/>
                    <a:pt x="6835" y="7299"/>
                  </a:cubicBezTo>
                  <a:cubicBezTo>
                    <a:pt x="6668" y="7215"/>
                    <a:pt x="6478" y="7168"/>
                    <a:pt x="6287" y="7168"/>
                  </a:cubicBezTo>
                  <a:cubicBezTo>
                    <a:pt x="6097" y="7168"/>
                    <a:pt x="5895" y="7215"/>
                    <a:pt x="5728" y="7299"/>
                  </a:cubicBezTo>
                  <a:cubicBezTo>
                    <a:pt x="5645" y="6942"/>
                    <a:pt x="5394" y="6596"/>
                    <a:pt x="5025" y="6346"/>
                  </a:cubicBezTo>
                  <a:cubicBezTo>
                    <a:pt x="4561" y="6025"/>
                    <a:pt x="3930" y="5846"/>
                    <a:pt x="3275" y="5846"/>
                  </a:cubicBezTo>
                  <a:cubicBezTo>
                    <a:pt x="2620" y="5846"/>
                    <a:pt x="2013" y="6025"/>
                    <a:pt x="1537" y="6346"/>
                  </a:cubicBezTo>
                  <a:cubicBezTo>
                    <a:pt x="1299" y="6525"/>
                    <a:pt x="1108" y="6727"/>
                    <a:pt x="965" y="6942"/>
                  </a:cubicBezTo>
                  <a:lnTo>
                    <a:pt x="549" y="6942"/>
                  </a:lnTo>
                  <a:lnTo>
                    <a:pt x="2037" y="929"/>
                  </a:lnTo>
                  <a:cubicBezTo>
                    <a:pt x="2120" y="607"/>
                    <a:pt x="2418" y="381"/>
                    <a:pt x="2751" y="381"/>
                  </a:cubicBezTo>
                  <a:cubicBezTo>
                    <a:pt x="2858" y="381"/>
                    <a:pt x="2954" y="298"/>
                    <a:pt x="2954" y="191"/>
                  </a:cubicBezTo>
                  <a:cubicBezTo>
                    <a:pt x="2954" y="84"/>
                    <a:pt x="2858" y="0"/>
                    <a:pt x="27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4" name="Google Shape;954;p39"/>
          <p:cNvGrpSpPr/>
          <p:nvPr/>
        </p:nvGrpSpPr>
        <p:grpSpPr>
          <a:xfrm>
            <a:off x="3770296" y="1365795"/>
            <a:ext cx="1594967" cy="1750664"/>
            <a:chOff x="3774523" y="1470570"/>
            <a:chExt cx="1594967" cy="1750664"/>
          </a:xfrm>
        </p:grpSpPr>
        <p:grpSp>
          <p:nvGrpSpPr>
            <p:cNvPr id="955" name="Google Shape;955;p39"/>
            <p:cNvGrpSpPr/>
            <p:nvPr/>
          </p:nvGrpSpPr>
          <p:grpSpPr>
            <a:xfrm rot="-5108057">
              <a:off x="3755720" y="1615023"/>
              <a:ext cx="1632572" cy="1461757"/>
              <a:chOff x="2157365" y="1275973"/>
              <a:chExt cx="1621500" cy="1451700"/>
            </a:xfrm>
          </p:grpSpPr>
          <p:sp>
            <p:nvSpPr>
              <p:cNvPr id="956" name="Google Shape;956;p39"/>
              <p:cNvSpPr/>
              <p:nvPr/>
            </p:nvSpPr>
            <p:spPr>
              <a:xfrm rot="1506956">
                <a:off x="2302314" y="1512238"/>
                <a:ext cx="1331602" cy="979169"/>
              </a:xfrm>
              <a:prstGeom prst="donut">
                <a:avLst>
                  <a:gd name="adj" fmla="val 1550"/>
                </a:avLst>
              </a:pr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9"/>
              <p:cNvSpPr/>
              <p:nvPr/>
            </p:nvSpPr>
            <p:spPr>
              <a:xfrm rot="5255908">
                <a:off x="2302398" y="1512434"/>
                <a:ext cx="1331670" cy="979163"/>
              </a:xfrm>
              <a:prstGeom prst="donut">
                <a:avLst>
                  <a:gd name="adj" fmla="val 1369"/>
                </a:avLst>
              </a:pr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8" name="Google Shape;958;p39"/>
            <p:cNvSpPr/>
            <p:nvPr/>
          </p:nvSpPr>
          <p:spPr>
            <a:xfrm>
              <a:off x="4196423" y="1738586"/>
              <a:ext cx="234389" cy="303243"/>
            </a:xfrm>
            <a:custGeom>
              <a:avLst/>
              <a:gdLst/>
              <a:ahLst/>
              <a:cxnLst/>
              <a:rect l="l" t="t" r="r" b="b"/>
              <a:pathLst>
                <a:path w="5222" h="6756" extrusionOk="0">
                  <a:moveTo>
                    <a:pt x="2617" y="1"/>
                  </a:moveTo>
                  <a:lnTo>
                    <a:pt x="2617" y="1"/>
                  </a:lnTo>
                  <a:cubicBezTo>
                    <a:pt x="2617" y="1866"/>
                    <a:pt x="1447" y="3378"/>
                    <a:pt x="1" y="3378"/>
                  </a:cubicBezTo>
                  <a:lnTo>
                    <a:pt x="1" y="3378"/>
                  </a:lnTo>
                  <a:cubicBezTo>
                    <a:pt x="1447" y="3378"/>
                    <a:pt x="2617" y="4891"/>
                    <a:pt x="2617" y="6756"/>
                  </a:cubicBezTo>
                  <a:lnTo>
                    <a:pt x="2617" y="6756"/>
                  </a:lnTo>
                  <a:cubicBezTo>
                    <a:pt x="2617" y="4891"/>
                    <a:pt x="3787" y="3378"/>
                    <a:pt x="5222" y="3378"/>
                  </a:cubicBezTo>
                  <a:lnTo>
                    <a:pt x="5222" y="3378"/>
                  </a:lnTo>
                  <a:cubicBezTo>
                    <a:pt x="3776" y="3378"/>
                    <a:pt x="2617" y="1866"/>
                    <a:pt x="2617" y="1"/>
                  </a:cubicBezTo>
                  <a:close/>
                </a:path>
              </a:pathLst>
            </a:custGeom>
            <a:gradFill>
              <a:gsLst>
                <a:gs pos="0">
                  <a:srgbClr val="B88532"/>
                </a:gs>
                <a:gs pos="9000">
                  <a:srgbClr val="C99F4A"/>
                </a:gs>
                <a:gs pos="25000">
                  <a:srgbClr val="FCEB8F"/>
                </a:gs>
                <a:gs pos="49000">
                  <a:srgbClr val="C29934"/>
                </a:gs>
                <a:gs pos="72000">
                  <a:srgbClr val="FCEB8F"/>
                </a:gs>
                <a:gs pos="86000">
                  <a:srgbClr val="DAB861"/>
                </a:gs>
                <a:gs pos="100000">
                  <a:srgbClr val="B8853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9"/>
            <p:cNvSpPr/>
            <p:nvPr/>
          </p:nvSpPr>
          <p:spPr>
            <a:xfrm>
              <a:off x="4691723" y="2646611"/>
              <a:ext cx="234389" cy="303243"/>
            </a:xfrm>
            <a:custGeom>
              <a:avLst/>
              <a:gdLst/>
              <a:ahLst/>
              <a:cxnLst/>
              <a:rect l="l" t="t" r="r" b="b"/>
              <a:pathLst>
                <a:path w="5222" h="6756" extrusionOk="0">
                  <a:moveTo>
                    <a:pt x="2617" y="1"/>
                  </a:moveTo>
                  <a:lnTo>
                    <a:pt x="2617" y="1"/>
                  </a:lnTo>
                  <a:cubicBezTo>
                    <a:pt x="2617" y="1866"/>
                    <a:pt x="1447" y="3378"/>
                    <a:pt x="1" y="3378"/>
                  </a:cubicBezTo>
                  <a:lnTo>
                    <a:pt x="1" y="3378"/>
                  </a:lnTo>
                  <a:cubicBezTo>
                    <a:pt x="1447" y="3378"/>
                    <a:pt x="2617" y="4891"/>
                    <a:pt x="2617" y="6756"/>
                  </a:cubicBezTo>
                  <a:lnTo>
                    <a:pt x="2617" y="6756"/>
                  </a:lnTo>
                  <a:cubicBezTo>
                    <a:pt x="2617" y="4891"/>
                    <a:pt x="3787" y="3378"/>
                    <a:pt x="5222" y="3378"/>
                  </a:cubicBezTo>
                  <a:lnTo>
                    <a:pt x="5222" y="3378"/>
                  </a:lnTo>
                  <a:cubicBezTo>
                    <a:pt x="3776" y="3378"/>
                    <a:pt x="2617" y="1866"/>
                    <a:pt x="2617" y="1"/>
                  </a:cubicBezTo>
                  <a:close/>
                </a:path>
              </a:pathLst>
            </a:custGeom>
            <a:gradFill>
              <a:gsLst>
                <a:gs pos="0">
                  <a:srgbClr val="B88532"/>
                </a:gs>
                <a:gs pos="9000">
                  <a:srgbClr val="C99F4A"/>
                </a:gs>
                <a:gs pos="25000">
                  <a:srgbClr val="FCEB8F"/>
                </a:gs>
                <a:gs pos="49000">
                  <a:srgbClr val="C29934"/>
                </a:gs>
                <a:gs pos="72000">
                  <a:srgbClr val="FCEB8F"/>
                </a:gs>
                <a:gs pos="86000">
                  <a:srgbClr val="DAB861"/>
                </a:gs>
                <a:gs pos="100000">
                  <a:srgbClr val="B8853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0" name="Google Shape;960;p39"/>
          <p:cNvSpPr/>
          <p:nvPr/>
        </p:nvSpPr>
        <p:spPr>
          <a:xfrm>
            <a:off x="6926799" y="3567162"/>
            <a:ext cx="455195" cy="373110"/>
          </a:xfrm>
          <a:custGeom>
            <a:avLst/>
            <a:gdLst/>
            <a:ahLst/>
            <a:cxnLst/>
            <a:rect l="l" t="t" r="r" b="b"/>
            <a:pathLst>
              <a:path w="11967" h="9809" extrusionOk="0">
                <a:moveTo>
                  <a:pt x="8309" y="358"/>
                </a:moveTo>
                <a:cubicBezTo>
                  <a:pt x="8940" y="358"/>
                  <a:pt x="9663" y="469"/>
                  <a:pt x="10418" y="796"/>
                </a:cubicBezTo>
                <a:lnTo>
                  <a:pt x="10418" y="7796"/>
                </a:lnTo>
                <a:cubicBezTo>
                  <a:pt x="9723" y="7513"/>
                  <a:pt x="8997" y="7381"/>
                  <a:pt x="8289" y="7381"/>
                </a:cubicBezTo>
                <a:cubicBezTo>
                  <a:pt x="7542" y="7381"/>
                  <a:pt x="6816" y="7527"/>
                  <a:pt x="6168" y="7796"/>
                </a:cubicBezTo>
                <a:lnTo>
                  <a:pt x="6168" y="796"/>
                </a:lnTo>
                <a:cubicBezTo>
                  <a:pt x="6430" y="676"/>
                  <a:pt x="7238" y="358"/>
                  <a:pt x="8309" y="358"/>
                </a:cubicBezTo>
                <a:close/>
                <a:moveTo>
                  <a:pt x="3700" y="358"/>
                </a:moveTo>
                <a:cubicBezTo>
                  <a:pt x="4458" y="358"/>
                  <a:pt x="5191" y="513"/>
                  <a:pt x="5823" y="796"/>
                </a:cubicBezTo>
                <a:cubicBezTo>
                  <a:pt x="5811" y="1677"/>
                  <a:pt x="5811" y="6761"/>
                  <a:pt x="5811" y="7796"/>
                </a:cubicBezTo>
                <a:cubicBezTo>
                  <a:pt x="5418" y="7642"/>
                  <a:pt x="4656" y="7392"/>
                  <a:pt x="3668" y="7392"/>
                </a:cubicBezTo>
                <a:cubicBezTo>
                  <a:pt x="2929" y="7392"/>
                  <a:pt x="2215" y="7523"/>
                  <a:pt x="1548" y="7808"/>
                </a:cubicBezTo>
                <a:lnTo>
                  <a:pt x="1548" y="3867"/>
                </a:lnTo>
                <a:cubicBezTo>
                  <a:pt x="1548" y="3760"/>
                  <a:pt x="1477" y="3689"/>
                  <a:pt x="1370" y="3689"/>
                </a:cubicBezTo>
                <a:cubicBezTo>
                  <a:pt x="1262" y="3689"/>
                  <a:pt x="1191" y="3760"/>
                  <a:pt x="1191" y="3867"/>
                </a:cubicBezTo>
                <a:lnTo>
                  <a:pt x="1191" y="7987"/>
                </a:lnTo>
                <a:cubicBezTo>
                  <a:pt x="1191" y="8118"/>
                  <a:pt x="1298" y="8225"/>
                  <a:pt x="1429" y="8225"/>
                </a:cubicBezTo>
                <a:cubicBezTo>
                  <a:pt x="1465" y="8225"/>
                  <a:pt x="1489" y="8225"/>
                  <a:pt x="1524" y="8213"/>
                </a:cubicBezTo>
                <a:cubicBezTo>
                  <a:pt x="2203" y="7916"/>
                  <a:pt x="2917" y="7761"/>
                  <a:pt x="3656" y="7761"/>
                </a:cubicBezTo>
                <a:cubicBezTo>
                  <a:pt x="4715" y="7761"/>
                  <a:pt x="5537" y="8070"/>
                  <a:pt x="5799" y="8189"/>
                </a:cubicBezTo>
                <a:lnTo>
                  <a:pt x="5799" y="8606"/>
                </a:lnTo>
                <a:lnTo>
                  <a:pt x="417" y="8606"/>
                </a:lnTo>
                <a:cubicBezTo>
                  <a:pt x="381" y="8606"/>
                  <a:pt x="358" y="8582"/>
                  <a:pt x="358" y="8547"/>
                </a:cubicBezTo>
                <a:lnTo>
                  <a:pt x="358" y="1248"/>
                </a:lnTo>
                <a:cubicBezTo>
                  <a:pt x="358" y="1212"/>
                  <a:pt x="381" y="1188"/>
                  <a:pt x="417" y="1188"/>
                </a:cubicBezTo>
                <a:lnTo>
                  <a:pt x="1203" y="1188"/>
                </a:lnTo>
                <a:lnTo>
                  <a:pt x="1203" y="3153"/>
                </a:lnTo>
                <a:cubicBezTo>
                  <a:pt x="1203" y="3248"/>
                  <a:pt x="1274" y="3332"/>
                  <a:pt x="1382" y="3332"/>
                </a:cubicBezTo>
                <a:cubicBezTo>
                  <a:pt x="1489" y="3332"/>
                  <a:pt x="1560" y="3248"/>
                  <a:pt x="1560" y="3153"/>
                </a:cubicBezTo>
                <a:lnTo>
                  <a:pt x="1560" y="796"/>
                </a:lnTo>
                <a:cubicBezTo>
                  <a:pt x="2253" y="495"/>
                  <a:pt x="2987" y="358"/>
                  <a:pt x="3700" y="358"/>
                </a:cubicBezTo>
                <a:close/>
                <a:moveTo>
                  <a:pt x="6608" y="7987"/>
                </a:moveTo>
                <a:lnTo>
                  <a:pt x="6608" y="9249"/>
                </a:lnTo>
                <a:lnTo>
                  <a:pt x="6501" y="9166"/>
                </a:lnTo>
                <a:cubicBezTo>
                  <a:pt x="6471" y="9136"/>
                  <a:pt x="6430" y="9121"/>
                  <a:pt x="6390" y="9121"/>
                </a:cubicBezTo>
                <a:cubicBezTo>
                  <a:pt x="6349" y="9121"/>
                  <a:pt x="6311" y="9136"/>
                  <a:pt x="6287" y="9166"/>
                </a:cubicBezTo>
                <a:lnTo>
                  <a:pt x="6168" y="9261"/>
                </a:lnTo>
                <a:lnTo>
                  <a:pt x="6168" y="8166"/>
                </a:lnTo>
                <a:cubicBezTo>
                  <a:pt x="6251" y="8118"/>
                  <a:pt x="6418" y="8058"/>
                  <a:pt x="6608" y="7987"/>
                </a:cubicBezTo>
                <a:close/>
                <a:moveTo>
                  <a:pt x="8273" y="0"/>
                </a:moveTo>
                <a:cubicBezTo>
                  <a:pt x="7438" y="0"/>
                  <a:pt x="6643" y="178"/>
                  <a:pt x="5989" y="486"/>
                </a:cubicBezTo>
                <a:cubicBezTo>
                  <a:pt x="5715" y="367"/>
                  <a:pt x="4858" y="10"/>
                  <a:pt x="3668" y="10"/>
                </a:cubicBezTo>
                <a:cubicBezTo>
                  <a:pt x="2858" y="10"/>
                  <a:pt x="2072" y="176"/>
                  <a:pt x="1322" y="510"/>
                </a:cubicBezTo>
                <a:cubicBezTo>
                  <a:pt x="1143" y="593"/>
                  <a:pt x="1191" y="796"/>
                  <a:pt x="1191" y="843"/>
                </a:cubicBezTo>
                <a:lnTo>
                  <a:pt x="405" y="843"/>
                </a:lnTo>
                <a:cubicBezTo>
                  <a:pt x="179" y="843"/>
                  <a:pt x="0" y="1022"/>
                  <a:pt x="0" y="1248"/>
                </a:cubicBezTo>
                <a:lnTo>
                  <a:pt x="0" y="8535"/>
                </a:lnTo>
                <a:cubicBezTo>
                  <a:pt x="0" y="8761"/>
                  <a:pt x="179" y="8939"/>
                  <a:pt x="405" y="8939"/>
                </a:cubicBezTo>
                <a:lnTo>
                  <a:pt x="5811" y="8939"/>
                </a:lnTo>
                <a:lnTo>
                  <a:pt x="5811" y="9630"/>
                </a:lnTo>
                <a:cubicBezTo>
                  <a:pt x="5811" y="9740"/>
                  <a:pt x="5889" y="9808"/>
                  <a:pt x="5977" y="9808"/>
                </a:cubicBezTo>
                <a:cubicBezTo>
                  <a:pt x="6013" y="9808"/>
                  <a:pt x="6050" y="9797"/>
                  <a:pt x="6084" y="9773"/>
                </a:cubicBezTo>
                <a:lnTo>
                  <a:pt x="6382" y="9535"/>
                </a:lnTo>
                <a:cubicBezTo>
                  <a:pt x="6656" y="9737"/>
                  <a:pt x="6668" y="9809"/>
                  <a:pt x="6787" y="9809"/>
                </a:cubicBezTo>
                <a:cubicBezTo>
                  <a:pt x="6894" y="9809"/>
                  <a:pt x="6966" y="9737"/>
                  <a:pt x="6966" y="9630"/>
                </a:cubicBezTo>
                <a:lnTo>
                  <a:pt x="6966" y="8939"/>
                </a:lnTo>
                <a:lnTo>
                  <a:pt x="9335" y="8939"/>
                </a:lnTo>
                <a:cubicBezTo>
                  <a:pt x="9442" y="8939"/>
                  <a:pt x="9513" y="8856"/>
                  <a:pt x="9513" y="8761"/>
                </a:cubicBezTo>
                <a:cubicBezTo>
                  <a:pt x="9513" y="8654"/>
                  <a:pt x="9442" y="8582"/>
                  <a:pt x="9335" y="8582"/>
                </a:cubicBezTo>
                <a:lnTo>
                  <a:pt x="6966" y="8582"/>
                </a:lnTo>
                <a:lnTo>
                  <a:pt x="6966" y="7892"/>
                </a:lnTo>
                <a:cubicBezTo>
                  <a:pt x="7400" y="7783"/>
                  <a:pt x="7847" y="7728"/>
                  <a:pt x="8295" y="7728"/>
                </a:cubicBezTo>
                <a:cubicBezTo>
                  <a:pt x="9025" y="7728"/>
                  <a:pt x="9760" y="7875"/>
                  <a:pt x="10454" y="8177"/>
                </a:cubicBezTo>
                <a:cubicBezTo>
                  <a:pt x="10483" y="8192"/>
                  <a:pt x="10514" y="8199"/>
                  <a:pt x="10544" y="8199"/>
                </a:cubicBezTo>
                <a:cubicBezTo>
                  <a:pt x="10662" y="8199"/>
                  <a:pt x="10776" y="8096"/>
                  <a:pt x="10776" y="7963"/>
                </a:cubicBezTo>
                <a:lnTo>
                  <a:pt x="10776" y="1177"/>
                </a:lnTo>
                <a:lnTo>
                  <a:pt x="11561" y="1177"/>
                </a:lnTo>
                <a:cubicBezTo>
                  <a:pt x="11597" y="1177"/>
                  <a:pt x="11621" y="1212"/>
                  <a:pt x="11621" y="1236"/>
                </a:cubicBezTo>
                <a:lnTo>
                  <a:pt x="11621" y="8535"/>
                </a:lnTo>
                <a:cubicBezTo>
                  <a:pt x="11621" y="8570"/>
                  <a:pt x="11597" y="8594"/>
                  <a:pt x="11561" y="8594"/>
                </a:cubicBezTo>
                <a:lnTo>
                  <a:pt x="10049" y="8594"/>
                </a:lnTo>
                <a:cubicBezTo>
                  <a:pt x="9942" y="8594"/>
                  <a:pt x="9871" y="8666"/>
                  <a:pt x="9871" y="8773"/>
                </a:cubicBezTo>
                <a:cubicBezTo>
                  <a:pt x="9871" y="8880"/>
                  <a:pt x="9942" y="8951"/>
                  <a:pt x="10049" y="8951"/>
                </a:cubicBezTo>
                <a:lnTo>
                  <a:pt x="11561" y="8951"/>
                </a:lnTo>
                <a:cubicBezTo>
                  <a:pt x="11788" y="8951"/>
                  <a:pt x="11966" y="8773"/>
                  <a:pt x="11966" y="8547"/>
                </a:cubicBezTo>
                <a:lnTo>
                  <a:pt x="11966" y="1236"/>
                </a:lnTo>
                <a:cubicBezTo>
                  <a:pt x="11954" y="998"/>
                  <a:pt x="11776" y="831"/>
                  <a:pt x="11549" y="831"/>
                </a:cubicBezTo>
                <a:lnTo>
                  <a:pt x="10764" y="831"/>
                </a:lnTo>
                <a:cubicBezTo>
                  <a:pt x="10752" y="784"/>
                  <a:pt x="10811" y="581"/>
                  <a:pt x="10633" y="498"/>
                </a:cubicBezTo>
                <a:cubicBezTo>
                  <a:pt x="9864" y="154"/>
                  <a:pt x="9051" y="0"/>
                  <a:pt x="8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1" name="Google Shape;961;p39"/>
          <p:cNvGrpSpPr/>
          <p:nvPr/>
        </p:nvGrpSpPr>
        <p:grpSpPr>
          <a:xfrm>
            <a:off x="6058707" y="2664369"/>
            <a:ext cx="2191379" cy="2178695"/>
            <a:chOff x="6062934" y="2741910"/>
            <a:chExt cx="2191379" cy="2178695"/>
          </a:xfrm>
        </p:grpSpPr>
        <p:grpSp>
          <p:nvGrpSpPr>
            <p:cNvPr id="962" name="Google Shape;962;p39"/>
            <p:cNvGrpSpPr/>
            <p:nvPr/>
          </p:nvGrpSpPr>
          <p:grpSpPr>
            <a:xfrm rot="-2519563">
              <a:off x="6342343" y="3100353"/>
              <a:ext cx="1632561" cy="1461808"/>
              <a:chOff x="2157365" y="1275973"/>
              <a:chExt cx="1621500" cy="1451700"/>
            </a:xfrm>
          </p:grpSpPr>
          <p:sp>
            <p:nvSpPr>
              <p:cNvPr id="963" name="Google Shape;963;p39"/>
              <p:cNvSpPr/>
              <p:nvPr/>
            </p:nvSpPr>
            <p:spPr>
              <a:xfrm rot="1506956">
                <a:off x="2302314" y="1512238"/>
                <a:ext cx="1331602" cy="979169"/>
              </a:xfrm>
              <a:prstGeom prst="donut">
                <a:avLst>
                  <a:gd name="adj" fmla="val 1550"/>
                </a:avLst>
              </a:pr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9"/>
              <p:cNvSpPr/>
              <p:nvPr/>
            </p:nvSpPr>
            <p:spPr>
              <a:xfrm rot="5255908">
                <a:off x="2302398" y="1512434"/>
                <a:ext cx="1331670" cy="979163"/>
              </a:xfrm>
              <a:prstGeom prst="donut">
                <a:avLst>
                  <a:gd name="adj" fmla="val 1369"/>
                </a:avLst>
              </a:pr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5" name="Google Shape;965;p39"/>
            <p:cNvSpPr/>
            <p:nvPr/>
          </p:nvSpPr>
          <p:spPr>
            <a:xfrm>
              <a:off x="7193236" y="3193265"/>
              <a:ext cx="234389" cy="303243"/>
            </a:xfrm>
            <a:custGeom>
              <a:avLst/>
              <a:gdLst/>
              <a:ahLst/>
              <a:cxnLst/>
              <a:rect l="l" t="t" r="r" b="b"/>
              <a:pathLst>
                <a:path w="5222" h="6756" extrusionOk="0">
                  <a:moveTo>
                    <a:pt x="2617" y="1"/>
                  </a:moveTo>
                  <a:lnTo>
                    <a:pt x="2617" y="1"/>
                  </a:lnTo>
                  <a:cubicBezTo>
                    <a:pt x="2617" y="1866"/>
                    <a:pt x="1447" y="3378"/>
                    <a:pt x="1" y="3378"/>
                  </a:cubicBezTo>
                  <a:lnTo>
                    <a:pt x="1" y="3378"/>
                  </a:lnTo>
                  <a:cubicBezTo>
                    <a:pt x="1447" y="3378"/>
                    <a:pt x="2617" y="4891"/>
                    <a:pt x="2617" y="6756"/>
                  </a:cubicBezTo>
                  <a:lnTo>
                    <a:pt x="2617" y="6756"/>
                  </a:lnTo>
                  <a:cubicBezTo>
                    <a:pt x="2617" y="4891"/>
                    <a:pt x="3787" y="3378"/>
                    <a:pt x="5222" y="3378"/>
                  </a:cubicBezTo>
                  <a:lnTo>
                    <a:pt x="5222" y="3378"/>
                  </a:lnTo>
                  <a:cubicBezTo>
                    <a:pt x="3776" y="3378"/>
                    <a:pt x="2617" y="1866"/>
                    <a:pt x="2617" y="1"/>
                  </a:cubicBezTo>
                  <a:close/>
                </a:path>
              </a:pathLst>
            </a:custGeom>
            <a:gradFill>
              <a:gsLst>
                <a:gs pos="0">
                  <a:srgbClr val="B88532"/>
                </a:gs>
                <a:gs pos="9000">
                  <a:srgbClr val="C99F4A"/>
                </a:gs>
                <a:gs pos="25000">
                  <a:srgbClr val="FCEB8F"/>
                </a:gs>
                <a:gs pos="49000">
                  <a:srgbClr val="C29934"/>
                </a:gs>
                <a:gs pos="72000">
                  <a:srgbClr val="FCEB8F"/>
                </a:gs>
                <a:gs pos="86000">
                  <a:srgbClr val="DAB861"/>
                </a:gs>
                <a:gs pos="100000">
                  <a:srgbClr val="B8853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9"/>
            <p:cNvSpPr/>
            <p:nvPr/>
          </p:nvSpPr>
          <p:spPr>
            <a:xfrm>
              <a:off x="6949311" y="4175515"/>
              <a:ext cx="234389" cy="303243"/>
            </a:xfrm>
            <a:custGeom>
              <a:avLst/>
              <a:gdLst/>
              <a:ahLst/>
              <a:cxnLst/>
              <a:rect l="l" t="t" r="r" b="b"/>
              <a:pathLst>
                <a:path w="5222" h="6756" extrusionOk="0">
                  <a:moveTo>
                    <a:pt x="2617" y="1"/>
                  </a:moveTo>
                  <a:lnTo>
                    <a:pt x="2617" y="1"/>
                  </a:lnTo>
                  <a:cubicBezTo>
                    <a:pt x="2617" y="1866"/>
                    <a:pt x="1447" y="3378"/>
                    <a:pt x="1" y="3378"/>
                  </a:cubicBezTo>
                  <a:lnTo>
                    <a:pt x="1" y="3378"/>
                  </a:lnTo>
                  <a:cubicBezTo>
                    <a:pt x="1447" y="3378"/>
                    <a:pt x="2617" y="4891"/>
                    <a:pt x="2617" y="6756"/>
                  </a:cubicBezTo>
                  <a:lnTo>
                    <a:pt x="2617" y="6756"/>
                  </a:lnTo>
                  <a:cubicBezTo>
                    <a:pt x="2617" y="4891"/>
                    <a:pt x="3787" y="3378"/>
                    <a:pt x="5222" y="3378"/>
                  </a:cubicBezTo>
                  <a:lnTo>
                    <a:pt x="5222" y="3378"/>
                  </a:lnTo>
                  <a:cubicBezTo>
                    <a:pt x="3776" y="3378"/>
                    <a:pt x="2617" y="1866"/>
                    <a:pt x="2617" y="1"/>
                  </a:cubicBezTo>
                  <a:close/>
                </a:path>
              </a:pathLst>
            </a:custGeom>
            <a:gradFill>
              <a:gsLst>
                <a:gs pos="0">
                  <a:srgbClr val="B88532"/>
                </a:gs>
                <a:gs pos="9000">
                  <a:srgbClr val="C99F4A"/>
                </a:gs>
                <a:gs pos="25000">
                  <a:srgbClr val="FCEB8F"/>
                </a:gs>
                <a:gs pos="49000">
                  <a:srgbClr val="C29934"/>
                </a:gs>
                <a:gs pos="72000">
                  <a:srgbClr val="FCEB8F"/>
                </a:gs>
                <a:gs pos="86000">
                  <a:srgbClr val="DAB861"/>
                </a:gs>
                <a:gs pos="100000">
                  <a:srgbClr val="B8853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7" name="Google Shape;967;p39"/>
          <p:cNvGrpSpPr/>
          <p:nvPr/>
        </p:nvGrpSpPr>
        <p:grpSpPr>
          <a:xfrm>
            <a:off x="1750596" y="3563990"/>
            <a:ext cx="477416" cy="365964"/>
            <a:chOff x="2567841" y="1994124"/>
            <a:chExt cx="399812" cy="306477"/>
          </a:xfrm>
        </p:grpSpPr>
        <p:sp>
          <p:nvSpPr>
            <p:cNvPr id="968" name="Google Shape;968;p39"/>
            <p:cNvSpPr/>
            <p:nvPr/>
          </p:nvSpPr>
          <p:spPr>
            <a:xfrm>
              <a:off x="2567841" y="1994124"/>
              <a:ext cx="399812" cy="306477"/>
            </a:xfrm>
            <a:custGeom>
              <a:avLst/>
              <a:gdLst/>
              <a:ahLst/>
              <a:cxnLst/>
              <a:rect l="l" t="t" r="r" b="b"/>
              <a:pathLst>
                <a:path w="12551" h="9621" extrusionOk="0">
                  <a:moveTo>
                    <a:pt x="11157" y="346"/>
                  </a:moveTo>
                  <a:lnTo>
                    <a:pt x="11157" y="6584"/>
                  </a:lnTo>
                  <a:lnTo>
                    <a:pt x="1334" y="6584"/>
                  </a:lnTo>
                  <a:lnTo>
                    <a:pt x="1334" y="346"/>
                  </a:lnTo>
                  <a:close/>
                  <a:moveTo>
                    <a:pt x="7442" y="7930"/>
                  </a:moveTo>
                  <a:lnTo>
                    <a:pt x="7621" y="8561"/>
                  </a:lnTo>
                  <a:lnTo>
                    <a:pt x="4859" y="8561"/>
                  </a:lnTo>
                  <a:lnTo>
                    <a:pt x="5037" y="7930"/>
                  </a:lnTo>
                  <a:close/>
                  <a:moveTo>
                    <a:pt x="11217" y="6954"/>
                  </a:moveTo>
                  <a:lnTo>
                    <a:pt x="12038" y="8561"/>
                  </a:lnTo>
                  <a:lnTo>
                    <a:pt x="7990" y="8561"/>
                  </a:lnTo>
                  <a:lnTo>
                    <a:pt x="7776" y="7835"/>
                  </a:lnTo>
                  <a:cubicBezTo>
                    <a:pt x="7740" y="7680"/>
                    <a:pt x="7597" y="7573"/>
                    <a:pt x="7454" y="7573"/>
                  </a:cubicBezTo>
                  <a:lnTo>
                    <a:pt x="5013" y="7573"/>
                  </a:lnTo>
                  <a:cubicBezTo>
                    <a:pt x="4859" y="7573"/>
                    <a:pt x="4716" y="7680"/>
                    <a:pt x="4680" y="7835"/>
                  </a:cubicBezTo>
                  <a:lnTo>
                    <a:pt x="4478" y="8561"/>
                  </a:lnTo>
                  <a:lnTo>
                    <a:pt x="430" y="8561"/>
                  </a:lnTo>
                  <a:lnTo>
                    <a:pt x="1263" y="6954"/>
                  </a:lnTo>
                  <a:close/>
                  <a:moveTo>
                    <a:pt x="12157" y="8930"/>
                  </a:moveTo>
                  <a:lnTo>
                    <a:pt x="12157" y="9216"/>
                  </a:lnTo>
                  <a:lnTo>
                    <a:pt x="12169" y="9216"/>
                  </a:lnTo>
                  <a:cubicBezTo>
                    <a:pt x="12169" y="9239"/>
                    <a:pt x="12145" y="9275"/>
                    <a:pt x="12110" y="9275"/>
                  </a:cubicBezTo>
                  <a:lnTo>
                    <a:pt x="382" y="9275"/>
                  </a:lnTo>
                  <a:cubicBezTo>
                    <a:pt x="346" y="9275"/>
                    <a:pt x="322" y="9239"/>
                    <a:pt x="322" y="9216"/>
                  </a:cubicBezTo>
                  <a:lnTo>
                    <a:pt x="322" y="8930"/>
                  </a:lnTo>
                  <a:close/>
                  <a:moveTo>
                    <a:pt x="1334" y="0"/>
                  </a:moveTo>
                  <a:cubicBezTo>
                    <a:pt x="1144" y="0"/>
                    <a:pt x="977" y="167"/>
                    <a:pt x="977" y="357"/>
                  </a:cubicBezTo>
                  <a:lnTo>
                    <a:pt x="977" y="6739"/>
                  </a:lnTo>
                  <a:lnTo>
                    <a:pt x="1" y="8680"/>
                  </a:lnTo>
                  <a:lnTo>
                    <a:pt x="1" y="8692"/>
                  </a:lnTo>
                  <a:lnTo>
                    <a:pt x="1" y="8704"/>
                  </a:lnTo>
                  <a:lnTo>
                    <a:pt x="1" y="8728"/>
                  </a:lnTo>
                  <a:lnTo>
                    <a:pt x="1" y="8739"/>
                  </a:lnTo>
                  <a:lnTo>
                    <a:pt x="1" y="9204"/>
                  </a:lnTo>
                  <a:cubicBezTo>
                    <a:pt x="1" y="9442"/>
                    <a:pt x="191" y="9620"/>
                    <a:pt x="406" y="9620"/>
                  </a:cubicBezTo>
                  <a:lnTo>
                    <a:pt x="12133" y="9620"/>
                  </a:lnTo>
                  <a:cubicBezTo>
                    <a:pt x="12371" y="9620"/>
                    <a:pt x="12550" y="9418"/>
                    <a:pt x="12550" y="9204"/>
                  </a:cubicBezTo>
                  <a:lnTo>
                    <a:pt x="12526" y="8739"/>
                  </a:lnTo>
                  <a:lnTo>
                    <a:pt x="12526" y="8704"/>
                  </a:lnTo>
                  <a:lnTo>
                    <a:pt x="12526" y="8692"/>
                  </a:lnTo>
                  <a:lnTo>
                    <a:pt x="12526" y="8680"/>
                  </a:lnTo>
                  <a:lnTo>
                    <a:pt x="11550" y="6739"/>
                  </a:lnTo>
                  <a:lnTo>
                    <a:pt x="11550" y="357"/>
                  </a:lnTo>
                  <a:cubicBezTo>
                    <a:pt x="11550" y="167"/>
                    <a:pt x="11383" y="0"/>
                    <a:pt x="11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9"/>
            <p:cNvSpPr/>
            <p:nvPr/>
          </p:nvSpPr>
          <p:spPr>
            <a:xfrm>
              <a:off x="2623237" y="2113963"/>
              <a:ext cx="287523" cy="77025"/>
            </a:xfrm>
            <a:custGeom>
              <a:avLst/>
              <a:gdLst/>
              <a:ahLst/>
              <a:cxnLst/>
              <a:rect l="l" t="t" r="r" b="b"/>
              <a:pathLst>
                <a:path w="9026" h="2418" extrusionOk="0">
                  <a:moveTo>
                    <a:pt x="179" y="1"/>
                  </a:moveTo>
                  <a:cubicBezTo>
                    <a:pt x="72" y="1"/>
                    <a:pt x="0" y="96"/>
                    <a:pt x="0" y="179"/>
                  </a:cubicBezTo>
                  <a:lnTo>
                    <a:pt x="0" y="2132"/>
                  </a:lnTo>
                  <a:cubicBezTo>
                    <a:pt x="0" y="2299"/>
                    <a:pt x="131" y="2418"/>
                    <a:pt x="274" y="2418"/>
                  </a:cubicBezTo>
                  <a:lnTo>
                    <a:pt x="8727" y="2418"/>
                  </a:lnTo>
                  <a:cubicBezTo>
                    <a:pt x="8894" y="2418"/>
                    <a:pt x="9013" y="2287"/>
                    <a:pt x="9013" y="2132"/>
                  </a:cubicBezTo>
                  <a:lnTo>
                    <a:pt x="9013" y="179"/>
                  </a:lnTo>
                  <a:cubicBezTo>
                    <a:pt x="9025" y="96"/>
                    <a:pt x="8942" y="1"/>
                    <a:pt x="8835" y="1"/>
                  </a:cubicBezTo>
                  <a:cubicBezTo>
                    <a:pt x="8727" y="1"/>
                    <a:pt x="8656" y="96"/>
                    <a:pt x="8656" y="179"/>
                  </a:cubicBezTo>
                  <a:lnTo>
                    <a:pt x="8656" y="2049"/>
                  </a:lnTo>
                  <a:lnTo>
                    <a:pt x="357" y="2049"/>
                  </a:lnTo>
                  <a:lnTo>
                    <a:pt x="357" y="179"/>
                  </a:lnTo>
                  <a:cubicBezTo>
                    <a:pt x="357" y="84"/>
                    <a:pt x="262" y="1"/>
                    <a:pt x="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9"/>
            <p:cNvSpPr/>
            <p:nvPr/>
          </p:nvSpPr>
          <p:spPr>
            <a:xfrm>
              <a:off x="2623237" y="2017251"/>
              <a:ext cx="287523" cy="77025"/>
            </a:xfrm>
            <a:custGeom>
              <a:avLst/>
              <a:gdLst/>
              <a:ahLst/>
              <a:cxnLst/>
              <a:rect l="l" t="t" r="r" b="b"/>
              <a:pathLst>
                <a:path w="9026" h="2418" extrusionOk="0">
                  <a:moveTo>
                    <a:pt x="286" y="1"/>
                  </a:moveTo>
                  <a:cubicBezTo>
                    <a:pt x="119" y="1"/>
                    <a:pt x="0" y="143"/>
                    <a:pt x="0" y="286"/>
                  </a:cubicBezTo>
                  <a:lnTo>
                    <a:pt x="0" y="2239"/>
                  </a:lnTo>
                  <a:cubicBezTo>
                    <a:pt x="0" y="2346"/>
                    <a:pt x="84" y="2418"/>
                    <a:pt x="179" y="2418"/>
                  </a:cubicBezTo>
                  <a:cubicBezTo>
                    <a:pt x="286" y="2418"/>
                    <a:pt x="357" y="2322"/>
                    <a:pt x="357" y="2239"/>
                  </a:cubicBezTo>
                  <a:lnTo>
                    <a:pt x="357" y="382"/>
                  </a:lnTo>
                  <a:lnTo>
                    <a:pt x="8656" y="382"/>
                  </a:lnTo>
                  <a:lnTo>
                    <a:pt x="8656" y="2239"/>
                  </a:lnTo>
                  <a:cubicBezTo>
                    <a:pt x="8656" y="2346"/>
                    <a:pt x="8751" y="2418"/>
                    <a:pt x="8835" y="2418"/>
                  </a:cubicBezTo>
                  <a:cubicBezTo>
                    <a:pt x="8942" y="2418"/>
                    <a:pt x="9013" y="2322"/>
                    <a:pt x="9013" y="2239"/>
                  </a:cubicBezTo>
                  <a:lnTo>
                    <a:pt x="9013" y="286"/>
                  </a:lnTo>
                  <a:cubicBezTo>
                    <a:pt x="9025" y="143"/>
                    <a:pt x="8894" y="1"/>
                    <a:pt x="87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1" name="Google Shape;971;p39"/>
          <p:cNvGrpSpPr/>
          <p:nvPr/>
        </p:nvGrpSpPr>
        <p:grpSpPr>
          <a:xfrm>
            <a:off x="902281" y="2651417"/>
            <a:ext cx="2174046" cy="2191111"/>
            <a:chOff x="906507" y="2728958"/>
            <a:chExt cx="2174046" cy="2191111"/>
          </a:xfrm>
        </p:grpSpPr>
        <p:grpSp>
          <p:nvGrpSpPr>
            <p:cNvPr id="972" name="Google Shape;972;p39"/>
            <p:cNvGrpSpPr/>
            <p:nvPr/>
          </p:nvGrpSpPr>
          <p:grpSpPr>
            <a:xfrm rot="-2942849">
              <a:off x="1177255" y="3093614"/>
              <a:ext cx="1632550" cy="1461798"/>
              <a:chOff x="2157365" y="1275973"/>
              <a:chExt cx="1621500" cy="1451700"/>
            </a:xfrm>
          </p:grpSpPr>
          <p:sp>
            <p:nvSpPr>
              <p:cNvPr id="973" name="Google Shape;973;p39"/>
              <p:cNvSpPr/>
              <p:nvPr/>
            </p:nvSpPr>
            <p:spPr>
              <a:xfrm rot="1506956">
                <a:off x="2302314" y="1512238"/>
                <a:ext cx="1331602" cy="979169"/>
              </a:xfrm>
              <a:prstGeom prst="donut">
                <a:avLst>
                  <a:gd name="adj" fmla="val 1550"/>
                </a:avLst>
              </a:pr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9"/>
              <p:cNvSpPr/>
              <p:nvPr/>
            </p:nvSpPr>
            <p:spPr>
              <a:xfrm rot="5255908">
                <a:off x="2302398" y="1512434"/>
                <a:ext cx="1331670" cy="979163"/>
              </a:xfrm>
              <a:prstGeom prst="donut">
                <a:avLst>
                  <a:gd name="adj" fmla="val 1369"/>
                </a:avLst>
              </a:pr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5" name="Google Shape;975;p39"/>
            <p:cNvSpPr/>
            <p:nvPr/>
          </p:nvSpPr>
          <p:spPr>
            <a:xfrm>
              <a:off x="1904923" y="3152727"/>
              <a:ext cx="234389" cy="303243"/>
            </a:xfrm>
            <a:custGeom>
              <a:avLst/>
              <a:gdLst/>
              <a:ahLst/>
              <a:cxnLst/>
              <a:rect l="l" t="t" r="r" b="b"/>
              <a:pathLst>
                <a:path w="5222" h="6756" extrusionOk="0">
                  <a:moveTo>
                    <a:pt x="2617" y="1"/>
                  </a:moveTo>
                  <a:lnTo>
                    <a:pt x="2617" y="1"/>
                  </a:lnTo>
                  <a:cubicBezTo>
                    <a:pt x="2617" y="1866"/>
                    <a:pt x="1447" y="3378"/>
                    <a:pt x="1" y="3378"/>
                  </a:cubicBezTo>
                  <a:lnTo>
                    <a:pt x="1" y="3378"/>
                  </a:lnTo>
                  <a:cubicBezTo>
                    <a:pt x="1447" y="3378"/>
                    <a:pt x="2617" y="4891"/>
                    <a:pt x="2617" y="6756"/>
                  </a:cubicBezTo>
                  <a:lnTo>
                    <a:pt x="2617" y="6756"/>
                  </a:lnTo>
                  <a:cubicBezTo>
                    <a:pt x="2617" y="4891"/>
                    <a:pt x="3787" y="3378"/>
                    <a:pt x="5222" y="3378"/>
                  </a:cubicBezTo>
                  <a:lnTo>
                    <a:pt x="5222" y="3378"/>
                  </a:lnTo>
                  <a:cubicBezTo>
                    <a:pt x="3776" y="3378"/>
                    <a:pt x="2617" y="1866"/>
                    <a:pt x="2617" y="1"/>
                  </a:cubicBezTo>
                  <a:close/>
                </a:path>
              </a:pathLst>
            </a:custGeom>
            <a:gradFill>
              <a:gsLst>
                <a:gs pos="0">
                  <a:srgbClr val="B88532"/>
                </a:gs>
                <a:gs pos="9000">
                  <a:srgbClr val="C99F4A"/>
                </a:gs>
                <a:gs pos="25000">
                  <a:srgbClr val="FCEB8F"/>
                </a:gs>
                <a:gs pos="49000">
                  <a:srgbClr val="C29934"/>
                </a:gs>
                <a:gs pos="72000">
                  <a:srgbClr val="FCEB8F"/>
                </a:gs>
                <a:gs pos="86000">
                  <a:srgbClr val="DAB861"/>
                </a:gs>
                <a:gs pos="100000">
                  <a:srgbClr val="B8853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9"/>
            <p:cNvSpPr/>
            <p:nvPr/>
          </p:nvSpPr>
          <p:spPr>
            <a:xfrm>
              <a:off x="1780023" y="4197027"/>
              <a:ext cx="234389" cy="303243"/>
            </a:xfrm>
            <a:custGeom>
              <a:avLst/>
              <a:gdLst/>
              <a:ahLst/>
              <a:cxnLst/>
              <a:rect l="l" t="t" r="r" b="b"/>
              <a:pathLst>
                <a:path w="5222" h="6756" extrusionOk="0">
                  <a:moveTo>
                    <a:pt x="2617" y="1"/>
                  </a:moveTo>
                  <a:lnTo>
                    <a:pt x="2617" y="1"/>
                  </a:lnTo>
                  <a:cubicBezTo>
                    <a:pt x="2617" y="1866"/>
                    <a:pt x="1447" y="3378"/>
                    <a:pt x="1" y="3378"/>
                  </a:cubicBezTo>
                  <a:lnTo>
                    <a:pt x="1" y="3378"/>
                  </a:lnTo>
                  <a:cubicBezTo>
                    <a:pt x="1447" y="3378"/>
                    <a:pt x="2617" y="4891"/>
                    <a:pt x="2617" y="6756"/>
                  </a:cubicBezTo>
                  <a:lnTo>
                    <a:pt x="2617" y="6756"/>
                  </a:lnTo>
                  <a:cubicBezTo>
                    <a:pt x="2617" y="4891"/>
                    <a:pt x="3787" y="3378"/>
                    <a:pt x="5222" y="3378"/>
                  </a:cubicBezTo>
                  <a:lnTo>
                    <a:pt x="5222" y="3378"/>
                  </a:lnTo>
                  <a:cubicBezTo>
                    <a:pt x="3776" y="3378"/>
                    <a:pt x="2617" y="1866"/>
                    <a:pt x="2617" y="1"/>
                  </a:cubicBezTo>
                  <a:close/>
                </a:path>
              </a:pathLst>
            </a:custGeom>
            <a:gradFill>
              <a:gsLst>
                <a:gs pos="0">
                  <a:srgbClr val="B88532"/>
                </a:gs>
                <a:gs pos="9000">
                  <a:srgbClr val="C99F4A"/>
                </a:gs>
                <a:gs pos="25000">
                  <a:srgbClr val="FCEB8F"/>
                </a:gs>
                <a:gs pos="49000">
                  <a:srgbClr val="C29934"/>
                </a:gs>
                <a:gs pos="72000">
                  <a:srgbClr val="FCEB8F"/>
                </a:gs>
                <a:gs pos="86000">
                  <a:srgbClr val="DAB861"/>
                </a:gs>
                <a:gs pos="100000">
                  <a:srgbClr val="B8853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3" name="Rectángulo 2"/>
          <p:cNvSpPr/>
          <p:nvPr/>
        </p:nvSpPr>
        <p:spPr>
          <a:xfrm>
            <a:off x="0" y="0"/>
            <a:ext cx="4099034" cy="5143500"/>
          </a:xfrm>
          <a:prstGeom prst="rect">
            <a:avLst/>
          </a:prstGeom>
          <a:solidFill>
            <a:srgbClr val="C29934">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03" name="Google Shape;403;p44"/>
          <p:cNvSpPr txBox="1">
            <a:spLocks noGrp="1"/>
          </p:cNvSpPr>
          <p:nvPr>
            <p:ph type="title"/>
          </p:nvPr>
        </p:nvSpPr>
        <p:spPr>
          <a:xfrm>
            <a:off x="3715408" y="1614114"/>
            <a:ext cx="5793300" cy="214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200" dirty="0"/>
              <a:t>AWESOME WORDS</a:t>
            </a:r>
            <a:endParaRPr sz="7200" dirty="0"/>
          </a:p>
        </p:txBody>
      </p:sp>
      <p:pic>
        <p:nvPicPr>
          <p:cNvPr id="4" name="Imagen 3"/>
          <p:cNvPicPr>
            <a:picLocks noChangeAspect="1"/>
          </p:cNvPicPr>
          <p:nvPr/>
        </p:nvPicPr>
        <p:blipFill>
          <a:blip r:embed="rId3"/>
          <a:stretch>
            <a:fillRect/>
          </a:stretch>
        </p:blipFill>
        <p:spPr>
          <a:xfrm>
            <a:off x="0" y="1040523"/>
            <a:ext cx="4163273" cy="412399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80"/>
        <p:cNvGrpSpPr/>
        <p:nvPr/>
      </p:nvGrpSpPr>
      <p:grpSpPr>
        <a:xfrm>
          <a:off x="0" y="0"/>
          <a:ext cx="0" cy="0"/>
          <a:chOff x="0" y="0"/>
          <a:chExt cx="0" cy="0"/>
        </a:xfrm>
      </p:grpSpPr>
      <p:sp>
        <p:nvSpPr>
          <p:cNvPr id="981" name="Google Shape;981;p40"/>
          <p:cNvSpPr txBox="1">
            <a:spLocks noGrp="1"/>
          </p:cNvSpPr>
          <p:nvPr>
            <p:ph type="title"/>
          </p:nvPr>
        </p:nvSpPr>
        <p:spPr>
          <a:xfrm>
            <a:off x="713225" y="368825"/>
            <a:ext cx="7717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How do we do it?</a:t>
            </a:r>
            <a:endParaRPr/>
          </a:p>
        </p:txBody>
      </p:sp>
      <p:sp>
        <p:nvSpPr>
          <p:cNvPr id="982" name="Google Shape;982;p40"/>
          <p:cNvSpPr/>
          <p:nvPr/>
        </p:nvSpPr>
        <p:spPr>
          <a:xfrm>
            <a:off x="3180653" y="1836975"/>
            <a:ext cx="503700" cy="5037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0"/>
          <p:cNvSpPr/>
          <p:nvPr/>
        </p:nvSpPr>
        <p:spPr>
          <a:xfrm>
            <a:off x="3191150" y="3371472"/>
            <a:ext cx="503700" cy="5037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0"/>
          <p:cNvSpPr/>
          <p:nvPr/>
        </p:nvSpPr>
        <p:spPr>
          <a:xfrm>
            <a:off x="5477150" y="1836975"/>
            <a:ext cx="503700" cy="5037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0"/>
          <p:cNvSpPr/>
          <p:nvPr/>
        </p:nvSpPr>
        <p:spPr>
          <a:xfrm>
            <a:off x="5477150" y="3371472"/>
            <a:ext cx="503700" cy="5037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0"/>
          <p:cNvSpPr/>
          <p:nvPr/>
        </p:nvSpPr>
        <p:spPr>
          <a:xfrm flipH="1">
            <a:off x="4327428" y="2550420"/>
            <a:ext cx="503779" cy="651836"/>
          </a:xfrm>
          <a:custGeom>
            <a:avLst/>
            <a:gdLst/>
            <a:ahLst/>
            <a:cxnLst/>
            <a:rect l="l" t="t" r="r" b="b"/>
            <a:pathLst>
              <a:path w="5222" h="6756" extrusionOk="0">
                <a:moveTo>
                  <a:pt x="2606" y="1"/>
                </a:moveTo>
                <a:lnTo>
                  <a:pt x="2606" y="1"/>
                </a:lnTo>
                <a:cubicBezTo>
                  <a:pt x="2606" y="1866"/>
                  <a:pt x="1436" y="3378"/>
                  <a:pt x="1" y="3378"/>
                </a:cubicBezTo>
                <a:lnTo>
                  <a:pt x="1" y="3378"/>
                </a:lnTo>
                <a:cubicBezTo>
                  <a:pt x="1447" y="3378"/>
                  <a:pt x="2606" y="4890"/>
                  <a:pt x="2606" y="6756"/>
                </a:cubicBezTo>
                <a:lnTo>
                  <a:pt x="2606" y="6756"/>
                </a:lnTo>
                <a:cubicBezTo>
                  <a:pt x="2606" y="4890"/>
                  <a:pt x="3776" y="3378"/>
                  <a:pt x="5222" y="3378"/>
                </a:cubicBezTo>
                <a:lnTo>
                  <a:pt x="5222" y="3378"/>
                </a:lnTo>
                <a:cubicBezTo>
                  <a:pt x="3776" y="3378"/>
                  <a:pt x="2606" y="1866"/>
                  <a:pt x="2606" y="1"/>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0"/>
          <p:cNvSpPr/>
          <p:nvPr/>
        </p:nvSpPr>
        <p:spPr>
          <a:xfrm flipH="1">
            <a:off x="5577167" y="1963251"/>
            <a:ext cx="243662" cy="314098"/>
          </a:xfrm>
          <a:custGeom>
            <a:avLst/>
            <a:gdLst/>
            <a:ahLst/>
            <a:cxnLst/>
            <a:rect l="l" t="t" r="r" b="b"/>
            <a:pathLst>
              <a:path w="5233" h="6745" extrusionOk="0">
                <a:moveTo>
                  <a:pt x="2617" y="0"/>
                </a:moveTo>
                <a:lnTo>
                  <a:pt x="2617" y="0"/>
                </a:lnTo>
                <a:cubicBezTo>
                  <a:pt x="2617" y="1866"/>
                  <a:pt x="1447" y="3367"/>
                  <a:pt x="1" y="3367"/>
                </a:cubicBezTo>
                <a:lnTo>
                  <a:pt x="1" y="3367"/>
                </a:lnTo>
                <a:cubicBezTo>
                  <a:pt x="1447" y="3367"/>
                  <a:pt x="2617" y="4879"/>
                  <a:pt x="2617" y="6744"/>
                </a:cubicBezTo>
                <a:lnTo>
                  <a:pt x="2617" y="6744"/>
                </a:lnTo>
                <a:cubicBezTo>
                  <a:pt x="2617" y="4879"/>
                  <a:pt x="3787" y="3367"/>
                  <a:pt x="5233" y="3367"/>
                </a:cubicBezTo>
                <a:lnTo>
                  <a:pt x="5233" y="3367"/>
                </a:lnTo>
                <a:cubicBezTo>
                  <a:pt x="3787" y="3367"/>
                  <a:pt x="2617" y="1866"/>
                  <a:pt x="2617" y="0"/>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0"/>
          <p:cNvSpPr txBox="1"/>
          <p:nvPr/>
        </p:nvSpPr>
        <p:spPr>
          <a:xfrm>
            <a:off x="840875" y="2154949"/>
            <a:ext cx="1789200" cy="474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None/>
            </a:pPr>
            <a:r>
              <a:rPr lang="en" sz="1500">
                <a:solidFill>
                  <a:schemeClr val="dk2"/>
                </a:solidFill>
                <a:latin typeface="Manjari"/>
                <a:ea typeface="Manjari"/>
                <a:cs typeface="Manjari"/>
                <a:sym typeface="Manjari"/>
              </a:rPr>
              <a:t>Mercury is the smallest planet</a:t>
            </a:r>
            <a:endParaRPr sz="1500">
              <a:solidFill>
                <a:schemeClr val="dk2"/>
              </a:solidFill>
              <a:latin typeface="Manjari"/>
              <a:ea typeface="Manjari"/>
              <a:cs typeface="Manjari"/>
              <a:sym typeface="Manjari"/>
            </a:endParaRPr>
          </a:p>
        </p:txBody>
      </p:sp>
      <p:sp>
        <p:nvSpPr>
          <p:cNvPr id="989" name="Google Shape;989;p40"/>
          <p:cNvSpPr txBox="1"/>
          <p:nvPr/>
        </p:nvSpPr>
        <p:spPr>
          <a:xfrm>
            <a:off x="840875" y="3137826"/>
            <a:ext cx="1789200" cy="3141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None/>
            </a:pPr>
            <a:r>
              <a:rPr lang="en" sz="2600" b="1">
                <a:solidFill>
                  <a:schemeClr val="accent3"/>
                </a:solidFill>
                <a:latin typeface="Playfair Display"/>
                <a:ea typeface="Playfair Display"/>
                <a:cs typeface="Playfair Display"/>
                <a:sym typeface="Playfair Display"/>
              </a:rPr>
              <a:t>Saturn</a:t>
            </a:r>
            <a:endParaRPr sz="2600" b="1">
              <a:solidFill>
                <a:schemeClr val="accent3"/>
              </a:solidFill>
              <a:latin typeface="Playfair Display"/>
              <a:ea typeface="Playfair Display"/>
              <a:cs typeface="Playfair Display"/>
              <a:sym typeface="Playfair Display"/>
            </a:endParaRPr>
          </a:p>
        </p:txBody>
      </p:sp>
      <p:sp>
        <p:nvSpPr>
          <p:cNvPr id="990" name="Google Shape;990;p40"/>
          <p:cNvSpPr txBox="1"/>
          <p:nvPr/>
        </p:nvSpPr>
        <p:spPr>
          <a:xfrm>
            <a:off x="6513850" y="3136926"/>
            <a:ext cx="1789200" cy="315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2600" b="1">
                <a:solidFill>
                  <a:schemeClr val="accent3"/>
                </a:solidFill>
                <a:latin typeface="Playfair Display"/>
                <a:ea typeface="Playfair Display"/>
                <a:cs typeface="Playfair Display"/>
                <a:sym typeface="Playfair Display"/>
              </a:rPr>
              <a:t>Neptune</a:t>
            </a:r>
            <a:endParaRPr sz="2600" b="1">
              <a:solidFill>
                <a:schemeClr val="accent3"/>
              </a:solidFill>
              <a:latin typeface="Playfair Display"/>
              <a:ea typeface="Playfair Display"/>
              <a:cs typeface="Playfair Display"/>
              <a:sym typeface="Playfair Display"/>
            </a:endParaRPr>
          </a:p>
        </p:txBody>
      </p:sp>
      <p:sp>
        <p:nvSpPr>
          <p:cNvPr id="991" name="Google Shape;991;p40"/>
          <p:cNvSpPr txBox="1"/>
          <p:nvPr/>
        </p:nvSpPr>
        <p:spPr>
          <a:xfrm>
            <a:off x="840875" y="3506770"/>
            <a:ext cx="1789200" cy="474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None/>
            </a:pPr>
            <a:r>
              <a:rPr lang="en" sz="1500">
                <a:solidFill>
                  <a:schemeClr val="dk2"/>
                </a:solidFill>
                <a:latin typeface="Manjari"/>
                <a:ea typeface="Manjari"/>
                <a:cs typeface="Manjari"/>
                <a:sym typeface="Manjari"/>
              </a:rPr>
              <a:t>Saturn is a gas giant a has rings</a:t>
            </a:r>
            <a:endParaRPr sz="1500">
              <a:solidFill>
                <a:schemeClr val="dk2"/>
              </a:solidFill>
              <a:latin typeface="Manjari"/>
              <a:ea typeface="Manjari"/>
              <a:cs typeface="Manjari"/>
              <a:sym typeface="Manjari"/>
            </a:endParaRPr>
          </a:p>
        </p:txBody>
      </p:sp>
      <p:sp>
        <p:nvSpPr>
          <p:cNvPr id="992" name="Google Shape;992;p40"/>
          <p:cNvSpPr txBox="1"/>
          <p:nvPr/>
        </p:nvSpPr>
        <p:spPr>
          <a:xfrm>
            <a:off x="6513850" y="3505570"/>
            <a:ext cx="1789200" cy="475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500">
                <a:solidFill>
                  <a:schemeClr val="dk2"/>
                </a:solidFill>
                <a:latin typeface="Manjari"/>
                <a:ea typeface="Manjari"/>
                <a:cs typeface="Manjari"/>
                <a:sym typeface="Manjari"/>
              </a:rPr>
              <a:t>Neptune is far away from us</a:t>
            </a:r>
            <a:endParaRPr sz="1500">
              <a:solidFill>
                <a:schemeClr val="dk2"/>
              </a:solidFill>
              <a:latin typeface="Manjari"/>
              <a:ea typeface="Manjari"/>
              <a:cs typeface="Manjari"/>
              <a:sym typeface="Manjari"/>
            </a:endParaRPr>
          </a:p>
        </p:txBody>
      </p:sp>
      <p:sp>
        <p:nvSpPr>
          <p:cNvPr id="993" name="Google Shape;993;p40"/>
          <p:cNvSpPr txBox="1"/>
          <p:nvPr/>
        </p:nvSpPr>
        <p:spPr>
          <a:xfrm>
            <a:off x="6513850" y="2154949"/>
            <a:ext cx="1789200" cy="474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500">
                <a:solidFill>
                  <a:schemeClr val="dk2"/>
                </a:solidFill>
                <a:latin typeface="Manjari"/>
                <a:ea typeface="Manjari"/>
                <a:cs typeface="Manjari"/>
                <a:sym typeface="Manjari"/>
              </a:rPr>
              <a:t>Mars is actually a very cold place</a:t>
            </a:r>
            <a:endParaRPr sz="1500">
              <a:solidFill>
                <a:schemeClr val="dk2"/>
              </a:solidFill>
              <a:latin typeface="Manjari"/>
              <a:ea typeface="Manjari"/>
              <a:cs typeface="Manjari"/>
              <a:sym typeface="Manjari"/>
            </a:endParaRPr>
          </a:p>
        </p:txBody>
      </p:sp>
      <p:sp>
        <p:nvSpPr>
          <p:cNvPr id="994" name="Google Shape;994;p40"/>
          <p:cNvSpPr txBox="1"/>
          <p:nvPr/>
        </p:nvSpPr>
        <p:spPr>
          <a:xfrm>
            <a:off x="840875" y="1784557"/>
            <a:ext cx="1789200" cy="3150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None/>
            </a:pPr>
            <a:r>
              <a:rPr lang="en" sz="2600" b="1">
                <a:solidFill>
                  <a:schemeClr val="accent3"/>
                </a:solidFill>
                <a:latin typeface="Playfair Display"/>
                <a:ea typeface="Playfair Display"/>
                <a:cs typeface="Playfair Display"/>
                <a:sym typeface="Playfair Display"/>
              </a:rPr>
              <a:t>Mercury</a:t>
            </a:r>
            <a:endParaRPr sz="2600" b="1">
              <a:solidFill>
                <a:schemeClr val="accent3"/>
              </a:solidFill>
              <a:latin typeface="Playfair Display"/>
              <a:ea typeface="Playfair Display"/>
              <a:cs typeface="Playfair Display"/>
              <a:sym typeface="Playfair Display"/>
            </a:endParaRPr>
          </a:p>
        </p:txBody>
      </p:sp>
      <p:sp>
        <p:nvSpPr>
          <p:cNvPr id="995" name="Google Shape;995;p40"/>
          <p:cNvSpPr txBox="1"/>
          <p:nvPr/>
        </p:nvSpPr>
        <p:spPr>
          <a:xfrm>
            <a:off x="6513925" y="1784557"/>
            <a:ext cx="1789200" cy="314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2600" b="1">
                <a:solidFill>
                  <a:schemeClr val="accent3"/>
                </a:solidFill>
                <a:latin typeface="Playfair Display"/>
                <a:ea typeface="Playfair Display"/>
                <a:cs typeface="Playfair Display"/>
                <a:sym typeface="Playfair Display"/>
              </a:rPr>
              <a:t>Mars</a:t>
            </a:r>
            <a:endParaRPr sz="2600" b="1">
              <a:solidFill>
                <a:schemeClr val="accent3"/>
              </a:solidFill>
              <a:latin typeface="Playfair Display"/>
              <a:ea typeface="Playfair Display"/>
              <a:cs typeface="Playfair Display"/>
              <a:sym typeface="Playfair Display"/>
            </a:endParaRPr>
          </a:p>
        </p:txBody>
      </p:sp>
      <p:grpSp>
        <p:nvGrpSpPr>
          <p:cNvPr id="996" name="Google Shape;996;p40"/>
          <p:cNvGrpSpPr/>
          <p:nvPr/>
        </p:nvGrpSpPr>
        <p:grpSpPr>
          <a:xfrm>
            <a:off x="3085801" y="1627040"/>
            <a:ext cx="2993393" cy="2454306"/>
            <a:chOff x="3085801" y="1627040"/>
            <a:chExt cx="2993393" cy="2454306"/>
          </a:xfrm>
        </p:grpSpPr>
        <p:grpSp>
          <p:nvGrpSpPr>
            <p:cNvPr id="997" name="Google Shape;997;p40"/>
            <p:cNvGrpSpPr/>
            <p:nvPr/>
          </p:nvGrpSpPr>
          <p:grpSpPr>
            <a:xfrm>
              <a:off x="3351554" y="1627040"/>
              <a:ext cx="2455692" cy="2454306"/>
              <a:chOff x="288350" y="1071875"/>
              <a:chExt cx="428575" cy="428550"/>
            </a:xfrm>
          </p:grpSpPr>
          <p:sp>
            <p:nvSpPr>
              <p:cNvPr id="998" name="Google Shape;998;p40"/>
              <p:cNvSpPr/>
              <p:nvPr/>
            </p:nvSpPr>
            <p:spPr>
              <a:xfrm>
                <a:off x="288350" y="1290825"/>
                <a:ext cx="209600" cy="209600"/>
              </a:xfrm>
              <a:custGeom>
                <a:avLst/>
                <a:gdLst/>
                <a:ahLst/>
                <a:cxnLst/>
                <a:rect l="l" t="t" r="r" b="b"/>
                <a:pathLst>
                  <a:path w="8384" h="8384" extrusionOk="0">
                    <a:moveTo>
                      <a:pt x="1" y="0"/>
                    </a:moveTo>
                    <a:cubicBezTo>
                      <a:pt x="23" y="1056"/>
                      <a:pt x="239" y="2096"/>
                      <a:pt x="641" y="3073"/>
                    </a:cubicBezTo>
                    <a:cubicBezTo>
                      <a:pt x="676" y="3072"/>
                      <a:pt x="710" y="3070"/>
                      <a:pt x="745" y="3070"/>
                    </a:cubicBezTo>
                    <a:cubicBezTo>
                      <a:pt x="1419" y="3070"/>
                      <a:pt x="2047" y="3416"/>
                      <a:pt x="2406" y="3988"/>
                    </a:cubicBezTo>
                    <a:cubicBezTo>
                      <a:pt x="2766" y="4558"/>
                      <a:pt x="2808" y="5272"/>
                      <a:pt x="2516" y="5880"/>
                    </a:cubicBezTo>
                    <a:cubicBezTo>
                      <a:pt x="4076" y="7440"/>
                      <a:pt x="6179" y="8337"/>
                      <a:pt x="8384" y="8383"/>
                    </a:cubicBezTo>
                    <a:lnTo>
                      <a:pt x="8384" y="3190"/>
                    </a:lnTo>
                    <a:cubicBezTo>
                      <a:pt x="6664" y="3094"/>
                      <a:pt x="5290" y="1720"/>
                      <a:pt x="5194" y="0"/>
                    </a:cubicBezTo>
                    <a:close/>
                  </a:path>
                </a:pathLst>
              </a:custGeom>
              <a:gradFill>
                <a:gsLst>
                  <a:gs pos="0">
                    <a:srgbClr val="B88532"/>
                  </a:gs>
                  <a:gs pos="9000">
                    <a:srgbClr val="C99F4A"/>
                  </a:gs>
                  <a:gs pos="25000">
                    <a:srgbClr val="FCEB8F"/>
                  </a:gs>
                  <a:gs pos="49000">
                    <a:srgbClr val="C29934"/>
                  </a:gs>
                  <a:gs pos="72000">
                    <a:srgbClr val="FCEB8F"/>
                  </a:gs>
                  <a:gs pos="86000">
                    <a:srgbClr val="DAB861"/>
                  </a:gs>
                  <a:gs pos="100000">
                    <a:srgbClr val="B88532"/>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0"/>
              <p:cNvSpPr/>
              <p:nvPr/>
            </p:nvSpPr>
            <p:spPr>
              <a:xfrm>
                <a:off x="507325" y="1290825"/>
                <a:ext cx="209600" cy="209600"/>
              </a:xfrm>
              <a:custGeom>
                <a:avLst/>
                <a:gdLst/>
                <a:ahLst/>
                <a:cxnLst/>
                <a:rect l="l" t="t" r="r" b="b"/>
                <a:pathLst>
                  <a:path w="8384" h="8384" extrusionOk="0">
                    <a:moveTo>
                      <a:pt x="3189" y="0"/>
                    </a:moveTo>
                    <a:cubicBezTo>
                      <a:pt x="3093" y="1720"/>
                      <a:pt x="1721" y="3092"/>
                      <a:pt x="1" y="3190"/>
                    </a:cubicBezTo>
                    <a:lnTo>
                      <a:pt x="1" y="8383"/>
                    </a:lnTo>
                    <a:cubicBezTo>
                      <a:pt x="2206" y="8337"/>
                      <a:pt x="4309" y="7440"/>
                      <a:pt x="5868" y="5880"/>
                    </a:cubicBezTo>
                    <a:cubicBezTo>
                      <a:pt x="5577" y="5272"/>
                      <a:pt x="5618" y="4558"/>
                      <a:pt x="5979" y="3986"/>
                    </a:cubicBezTo>
                    <a:cubicBezTo>
                      <a:pt x="6337" y="3416"/>
                      <a:pt x="6965" y="3070"/>
                      <a:pt x="7639" y="3070"/>
                    </a:cubicBezTo>
                    <a:cubicBezTo>
                      <a:pt x="7675" y="3070"/>
                      <a:pt x="7710" y="3070"/>
                      <a:pt x="7743" y="3073"/>
                    </a:cubicBezTo>
                    <a:cubicBezTo>
                      <a:pt x="8145" y="2096"/>
                      <a:pt x="8362" y="1056"/>
                      <a:pt x="8384" y="0"/>
                    </a:cubicBezTo>
                    <a:close/>
                  </a:path>
                </a:pathLst>
              </a:custGeom>
              <a:gradFill>
                <a:gsLst>
                  <a:gs pos="0">
                    <a:srgbClr val="B88532"/>
                  </a:gs>
                  <a:gs pos="9000">
                    <a:srgbClr val="C99F4A"/>
                  </a:gs>
                  <a:gs pos="25000">
                    <a:srgbClr val="FCEB8F"/>
                  </a:gs>
                  <a:gs pos="49000">
                    <a:srgbClr val="C29934"/>
                  </a:gs>
                  <a:gs pos="72000">
                    <a:srgbClr val="FCEB8F"/>
                  </a:gs>
                  <a:gs pos="86000">
                    <a:srgbClr val="DAB861"/>
                  </a:gs>
                  <a:gs pos="100000">
                    <a:srgbClr val="B88532"/>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0"/>
              <p:cNvSpPr/>
              <p:nvPr/>
            </p:nvSpPr>
            <p:spPr>
              <a:xfrm>
                <a:off x="507325" y="1071875"/>
                <a:ext cx="209575" cy="209600"/>
              </a:xfrm>
              <a:custGeom>
                <a:avLst/>
                <a:gdLst/>
                <a:ahLst/>
                <a:cxnLst/>
                <a:rect l="l" t="t" r="r" b="b"/>
                <a:pathLst>
                  <a:path w="8383" h="8384" extrusionOk="0">
                    <a:moveTo>
                      <a:pt x="1" y="1"/>
                    </a:moveTo>
                    <a:lnTo>
                      <a:pt x="1" y="5194"/>
                    </a:lnTo>
                    <a:cubicBezTo>
                      <a:pt x="1721" y="5290"/>
                      <a:pt x="3093" y="6662"/>
                      <a:pt x="3189" y="8384"/>
                    </a:cubicBezTo>
                    <a:lnTo>
                      <a:pt x="8382" y="8384"/>
                    </a:lnTo>
                    <a:cubicBezTo>
                      <a:pt x="8362" y="7328"/>
                      <a:pt x="8144" y="6286"/>
                      <a:pt x="7742" y="5311"/>
                    </a:cubicBezTo>
                    <a:cubicBezTo>
                      <a:pt x="7708" y="5312"/>
                      <a:pt x="7673" y="5314"/>
                      <a:pt x="7638" y="5314"/>
                    </a:cubicBezTo>
                    <a:cubicBezTo>
                      <a:pt x="6964" y="5312"/>
                      <a:pt x="6336" y="4966"/>
                      <a:pt x="5977" y="4396"/>
                    </a:cubicBezTo>
                    <a:cubicBezTo>
                      <a:pt x="5618" y="3825"/>
                      <a:pt x="5577" y="3110"/>
                      <a:pt x="5867" y="2502"/>
                    </a:cubicBezTo>
                    <a:cubicBezTo>
                      <a:pt x="4309" y="942"/>
                      <a:pt x="2206" y="45"/>
                      <a:pt x="1" y="1"/>
                    </a:cubicBezTo>
                    <a:close/>
                  </a:path>
                </a:pathLst>
              </a:custGeom>
              <a:gradFill>
                <a:gsLst>
                  <a:gs pos="0">
                    <a:srgbClr val="B88532"/>
                  </a:gs>
                  <a:gs pos="9000">
                    <a:srgbClr val="C99F4A"/>
                  </a:gs>
                  <a:gs pos="25000">
                    <a:srgbClr val="FCEB8F"/>
                  </a:gs>
                  <a:gs pos="49000">
                    <a:srgbClr val="C29934"/>
                  </a:gs>
                  <a:gs pos="72000">
                    <a:srgbClr val="FCEB8F"/>
                  </a:gs>
                  <a:gs pos="86000">
                    <a:srgbClr val="DAB861"/>
                  </a:gs>
                  <a:gs pos="100000">
                    <a:srgbClr val="B88532"/>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0"/>
              <p:cNvSpPr/>
              <p:nvPr/>
            </p:nvSpPr>
            <p:spPr>
              <a:xfrm>
                <a:off x="288350" y="1071875"/>
                <a:ext cx="209600" cy="209550"/>
              </a:xfrm>
              <a:custGeom>
                <a:avLst/>
                <a:gdLst/>
                <a:ahLst/>
                <a:cxnLst/>
                <a:rect l="l" t="t" r="r" b="b"/>
                <a:pathLst>
                  <a:path w="8384" h="8382" extrusionOk="0">
                    <a:moveTo>
                      <a:pt x="8384" y="1"/>
                    </a:moveTo>
                    <a:cubicBezTo>
                      <a:pt x="6179" y="45"/>
                      <a:pt x="4076" y="942"/>
                      <a:pt x="2516" y="2502"/>
                    </a:cubicBezTo>
                    <a:cubicBezTo>
                      <a:pt x="2808" y="3110"/>
                      <a:pt x="2766" y="3825"/>
                      <a:pt x="2406" y="4396"/>
                    </a:cubicBezTo>
                    <a:cubicBezTo>
                      <a:pt x="2047" y="4966"/>
                      <a:pt x="1419" y="5312"/>
                      <a:pt x="745" y="5312"/>
                    </a:cubicBezTo>
                    <a:cubicBezTo>
                      <a:pt x="710" y="5312"/>
                      <a:pt x="675" y="5312"/>
                      <a:pt x="641" y="5311"/>
                    </a:cubicBezTo>
                    <a:cubicBezTo>
                      <a:pt x="239" y="6286"/>
                      <a:pt x="23" y="7327"/>
                      <a:pt x="1" y="8382"/>
                    </a:cubicBezTo>
                    <a:lnTo>
                      <a:pt x="5194" y="8382"/>
                    </a:lnTo>
                    <a:cubicBezTo>
                      <a:pt x="5290" y="6662"/>
                      <a:pt x="6664" y="5290"/>
                      <a:pt x="8384" y="5194"/>
                    </a:cubicBezTo>
                    <a:lnTo>
                      <a:pt x="8384" y="1"/>
                    </a:lnTo>
                    <a:close/>
                  </a:path>
                </a:pathLst>
              </a:custGeom>
              <a:gradFill>
                <a:gsLst>
                  <a:gs pos="0">
                    <a:srgbClr val="B88532"/>
                  </a:gs>
                  <a:gs pos="9000">
                    <a:srgbClr val="C99F4A"/>
                  </a:gs>
                  <a:gs pos="25000">
                    <a:srgbClr val="FCEB8F"/>
                  </a:gs>
                  <a:gs pos="49000">
                    <a:srgbClr val="C29934"/>
                  </a:gs>
                  <a:gs pos="72000">
                    <a:srgbClr val="FCEB8F"/>
                  </a:gs>
                  <a:gs pos="86000">
                    <a:srgbClr val="DAB861"/>
                  </a:gs>
                  <a:gs pos="100000">
                    <a:srgbClr val="B88532"/>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2" name="Google Shape;1002;p40"/>
            <p:cNvGrpSpPr/>
            <p:nvPr/>
          </p:nvGrpSpPr>
          <p:grpSpPr>
            <a:xfrm rot="-9771844">
              <a:off x="3168176" y="1828683"/>
              <a:ext cx="510815" cy="524546"/>
              <a:chOff x="6915152" y="4038195"/>
              <a:chExt cx="958640" cy="984408"/>
            </a:xfrm>
          </p:grpSpPr>
          <p:sp>
            <p:nvSpPr>
              <p:cNvPr id="1003" name="Google Shape;1003;p40"/>
              <p:cNvSpPr/>
              <p:nvPr/>
            </p:nvSpPr>
            <p:spPr>
              <a:xfrm>
                <a:off x="6915152" y="4038195"/>
                <a:ext cx="958640" cy="984408"/>
              </a:xfrm>
              <a:custGeom>
                <a:avLst/>
                <a:gdLst/>
                <a:ahLst/>
                <a:cxnLst/>
                <a:rect l="l" t="t" r="r" b="b"/>
                <a:pathLst>
                  <a:path w="23400" h="24029" extrusionOk="0">
                    <a:moveTo>
                      <a:pt x="0" y="12142"/>
                    </a:moveTo>
                    <a:cubicBezTo>
                      <a:pt x="0" y="7594"/>
                      <a:pt x="2749" y="3488"/>
                      <a:pt x="6954" y="1744"/>
                    </a:cubicBezTo>
                    <a:cubicBezTo>
                      <a:pt x="11159" y="0"/>
                      <a:pt x="16005" y="961"/>
                      <a:pt x="19217" y="4184"/>
                    </a:cubicBezTo>
                    <a:cubicBezTo>
                      <a:pt x="22440" y="7407"/>
                      <a:pt x="23400" y="12241"/>
                      <a:pt x="21656" y="16446"/>
                    </a:cubicBezTo>
                    <a:cubicBezTo>
                      <a:pt x="19923" y="20663"/>
                      <a:pt x="15817" y="23400"/>
                      <a:pt x="11259" y="23400"/>
                    </a:cubicBezTo>
                    <a:cubicBezTo>
                      <a:pt x="5045" y="23400"/>
                      <a:pt x="11" y="18356"/>
                      <a:pt x="0" y="12142"/>
                    </a:cubicBezTo>
                    <a:close/>
                    <a:moveTo>
                      <a:pt x="243" y="12142"/>
                    </a:moveTo>
                    <a:cubicBezTo>
                      <a:pt x="243" y="16601"/>
                      <a:pt x="2925" y="20618"/>
                      <a:pt x="7042" y="22318"/>
                    </a:cubicBezTo>
                    <a:cubicBezTo>
                      <a:pt x="11159" y="24029"/>
                      <a:pt x="15894" y="23080"/>
                      <a:pt x="19051" y="19934"/>
                    </a:cubicBezTo>
                    <a:cubicBezTo>
                      <a:pt x="22197" y="16788"/>
                      <a:pt x="23146" y="12042"/>
                      <a:pt x="21435" y="7925"/>
                    </a:cubicBezTo>
                    <a:cubicBezTo>
                      <a:pt x="19735" y="3819"/>
                      <a:pt x="15718" y="1126"/>
                      <a:pt x="11270" y="1126"/>
                    </a:cubicBezTo>
                    <a:cubicBezTo>
                      <a:pt x="5177" y="1137"/>
                      <a:pt x="254" y="6060"/>
                      <a:pt x="243" y="12142"/>
                    </a:cubicBezTo>
                    <a:close/>
                  </a:path>
                </a:pathLst>
              </a:custGeom>
              <a:solidFill>
                <a:schemeClr val="l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0"/>
              <p:cNvSpPr/>
              <p:nvPr/>
            </p:nvSpPr>
            <p:spPr>
              <a:xfrm>
                <a:off x="6915152" y="4102391"/>
                <a:ext cx="795876" cy="815786"/>
              </a:xfrm>
              <a:custGeom>
                <a:avLst/>
                <a:gdLst/>
                <a:ahLst/>
                <a:cxnLst/>
                <a:rect l="l" t="t" r="r" b="b"/>
                <a:pathLst>
                  <a:path w="19427" h="19913" extrusionOk="0">
                    <a:moveTo>
                      <a:pt x="0" y="10089"/>
                    </a:moveTo>
                    <a:cubicBezTo>
                      <a:pt x="0" y="6303"/>
                      <a:pt x="2274" y="2893"/>
                      <a:pt x="5773" y="1447"/>
                    </a:cubicBezTo>
                    <a:cubicBezTo>
                      <a:pt x="9261" y="1"/>
                      <a:pt x="13290" y="795"/>
                      <a:pt x="15961" y="3478"/>
                    </a:cubicBezTo>
                    <a:cubicBezTo>
                      <a:pt x="18632" y="6149"/>
                      <a:pt x="19426" y="10166"/>
                      <a:pt x="17980" y="13665"/>
                    </a:cubicBezTo>
                    <a:cubicBezTo>
                      <a:pt x="16535" y="17153"/>
                      <a:pt x="13135" y="19427"/>
                      <a:pt x="9349" y="19427"/>
                    </a:cubicBezTo>
                    <a:cubicBezTo>
                      <a:pt x="4195" y="19427"/>
                      <a:pt x="11" y="15244"/>
                      <a:pt x="0" y="10089"/>
                    </a:cubicBezTo>
                    <a:close/>
                    <a:moveTo>
                      <a:pt x="243" y="10089"/>
                    </a:moveTo>
                    <a:cubicBezTo>
                      <a:pt x="243" y="13764"/>
                      <a:pt x="2462" y="17087"/>
                      <a:pt x="5861" y="18500"/>
                    </a:cubicBezTo>
                    <a:cubicBezTo>
                      <a:pt x="9272" y="19912"/>
                      <a:pt x="13190" y="19129"/>
                      <a:pt x="15784" y="16524"/>
                    </a:cubicBezTo>
                    <a:cubicBezTo>
                      <a:pt x="18389" y="13919"/>
                      <a:pt x="19173" y="10001"/>
                      <a:pt x="17760" y="6601"/>
                    </a:cubicBezTo>
                    <a:cubicBezTo>
                      <a:pt x="16358" y="3202"/>
                      <a:pt x="13036" y="983"/>
                      <a:pt x="9349" y="983"/>
                    </a:cubicBezTo>
                    <a:cubicBezTo>
                      <a:pt x="4327" y="983"/>
                      <a:pt x="254" y="5056"/>
                      <a:pt x="243" y="10089"/>
                    </a:cubicBezTo>
                    <a:close/>
                  </a:path>
                </a:pathLst>
              </a:custGeom>
              <a:solidFill>
                <a:schemeClr val="l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5" name="Google Shape;1005;p40"/>
            <p:cNvGrpSpPr/>
            <p:nvPr/>
          </p:nvGrpSpPr>
          <p:grpSpPr>
            <a:xfrm rot="9076525">
              <a:off x="3180422" y="3377222"/>
              <a:ext cx="510836" cy="524567"/>
              <a:chOff x="6915152" y="4038195"/>
              <a:chExt cx="958640" cy="984408"/>
            </a:xfrm>
          </p:grpSpPr>
          <p:sp>
            <p:nvSpPr>
              <p:cNvPr id="1006" name="Google Shape;1006;p40"/>
              <p:cNvSpPr/>
              <p:nvPr/>
            </p:nvSpPr>
            <p:spPr>
              <a:xfrm>
                <a:off x="6915152" y="4038195"/>
                <a:ext cx="958640" cy="984408"/>
              </a:xfrm>
              <a:custGeom>
                <a:avLst/>
                <a:gdLst/>
                <a:ahLst/>
                <a:cxnLst/>
                <a:rect l="l" t="t" r="r" b="b"/>
                <a:pathLst>
                  <a:path w="23400" h="24029" extrusionOk="0">
                    <a:moveTo>
                      <a:pt x="0" y="12142"/>
                    </a:moveTo>
                    <a:cubicBezTo>
                      <a:pt x="0" y="7594"/>
                      <a:pt x="2749" y="3488"/>
                      <a:pt x="6954" y="1744"/>
                    </a:cubicBezTo>
                    <a:cubicBezTo>
                      <a:pt x="11159" y="0"/>
                      <a:pt x="16005" y="961"/>
                      <a:pt x="19217" y="4184"/>
                    </a:cubicBezTo>
                    <a:cubicBezTo>
                      <a:pt x="22440" y="7407"/>
                      <a:pt x="23400" y="12241"/>
                      <a:pt x="21656" y="16446"/>
                    </a:cubicBezTo>
                    <a:cubicBezTo>
                      <a:pt x="19923" y="20663"/>
                      <a:pt x="15817" y="23400"/>
                      <a:pt x="11259" y="23400"/>
                    </a:cubicBezTo>
                    <a:cubicBezTo>
                      <a:pt x="5045" y="23400"/>
                      <a:pt x="11" y="18356"/>
                      <a:pt x="0" y="12142"/>
                    </a:cubicBezTo>
                    <a:close/>
                    <a:moveTo>
                      <a:pt x="243" y="12142"/>
                    </a:moveTo>
                    <a:cubicBezTo>
                      <a:pt x="243" y="16601"/>
                      <a:pt x="2925" y="20618"/>
                      <a:pt x="7042" y="22318"/>
                    </a:cubicBezTo>
                    <a:cubicBezTo>
                      <a:pt x="11159" y="24029"/>
                      <a:pt x="15894" y="23080"/>
                      <a:pt x="19051" y="19934"/>
                    </a:cubicBezTo>
                    <a:cubicBezTo>
                      <a:pt x="22197" y="16788"/>
                      <a:pt x="23146" y="12042"/>
                      <a:pt x="21435" y="7925"/>
                    </a:cubicBezTo>
                    <a:cubicBezTo>
                      <a:pt x="19735" y="3819"/>
                      <a:pt x="15718" y="1126"/>
                      <a:pt x="11270" y="1126"/>
                    </a:cubicBezTo>
                    <a:cubicBezTo>
                      <a:pt x="5177" y="1137"/>
                      <a:pt x="254" y="6060"/>
                      <a:pt x="243" y="12142"/>
                    </a:cubicBezTo>
                    <a:close/>
                  </a:path>
                </a:pathLst>
              </a:custGeom>
              <a:solidFill>
                <a:schemeClr val="accent3"/>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0"/>
              <p:cNvSpPr/>
              <p:nvPr/>
            </p:nvSpPr>
            <p:spPr>
              <a:xfrm>
                <a:off x="6915152" y="4102391"/>
                <a:ext cx="795876" cy="815786"/>
              </a:xfrm>
              <a:custGeom>
                <a:avLst/>
                <a:gdLst/>
                <a:ahLst/>
                <a:cxnLst/>
                <a:rect l="l" t="t" r="r" b="b"/>
                <a:pathLst>
                  <a:path w="19427" h="19913" extrusionOk="0">
                    <a:moveTo>
                      <a:pt x="0" y="10089"/>
                    </a:moveTo>
                    <a:cubicBezTo>
                      <a:pt x="0" y="6303"/>
                      <a:pt x="2274" y="2893"/>
                      <a:pt x="5773" y="1447"/>
                    </a:cubicBezTo>
                    <a:cubicBezTo>
                      <a:pt x="9261" y="1"/>
                      <a:pt x="13290" y="795"/>
                      <a:pt x="15961" y="3478"/>
                    </a:cubicBezTo>
                    <a:cubicBezTo>
                      <a:pt x="18632" y="6149"/>
                      <a:pt x="19426" y="10166"/>
                      <a:pt x="17980" y="13665"/>
                    </a:cubicBezTo>
                    <a:cubicBezTo>
                      <a:pt x="16535" y="17153"/>
                      <a:pt x="13135" y="19427"/>
                      <a:pt x="9349" y="19427"/>
                    </a:cubicBezTo>
                    <a:cubicBezTo>
                      <a:pt x="4195" y="19427"/>
                      <a:pt x="11" y="15244"/>
                      <a:pt x="0" y="10089"/>
                    </a:cubicBezTo>
                    <a:close/>
                    <a:moveTo>
                      <a:pt x="243" y="10089"/>
                    </a:moveTo>
                    <a:cubicBezTo>
                      <a:pt x="243" y="13764"/>
                      <a:pt x="2462" y="17087"/>
                      <a:pt x="5861" y="18500"/>
                    </a:cubicBezTo>
                    <a:cubicBezTo>
                      <a:pt x="9272" y="19912"/>
                      <a:pt x="13190" y="19129"/>
                      <a:pt x="15784" y="16524"/>
                    </a:cubicBezTo>
                    <a:cubicBezTo>
                      <a:pt x="18389" y="13919"/>
                      <a:pt x="19173" y="10001"/>
                      <a:pt x="17760" y="6601"/>
                    </a:cubicBezTo>
                    <a:cubicBezTo>
                      <a:pt x="16358" y="3202"/>
                      <a:pt x="13036" y="983"/>
                      <a:pt x="9349" y="983"/>
                    </a:cubicBezTo>
                    <a:cubicBezTo>
                      <a:pt x="4327" y="983"/>
                      <a:pt x="254" y="5056"/>
                      <a:pt x="243" y="10089"/>
                    </a:cubicBezTo>
                    <a:close/>
                  </a:path>
                </a:pathLst>
              </a:custGeom>
              <a:solidFill>
                <a:schemeClr val="accent3"/>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8" name="Google Shape;1008;p40"/>
            <p:cNvGrpSpPr/>
            <p:nvPr/>
          </p:nvGrpSpPr>
          <p:grpSpPr>
            <a:xfrm rot="9771844" flipH="1">
              <a:off x="5483102" y="1827232"/>
              <a:ext cx="510815" cy="524546"/>
              <a:chOff x="6915152" y="4038195"/>
              <a:chExt cx="958640" cy="984408"/>
            </a:xfrm>
          </p:grpSpPr>
          <p:sp>
            <p:nvSpPr>
              <p:cNvPr id="1009" name="Google Shape;1009;p40"/>
              <p:cNvSpPr/>
              <p:nvPr/>
            </p:nvSpPr>
            <p:spPr>
              <a:xfrm>
                <a:off x="6915152" y="4038195"/>
                <a:ext cx="958640" cy="984408"/>
              </a:xfrm>
              <a:custGeom>
                <a:avLst/>
                <a:gdLst/>
                <a:ahLst/>
                <a:cxnLst/>
                <a:rect l="l" t="t" r="r" b="b"/>
                <a:pathLst>
                  <a:path w="23400" h="24029" extrusionOk="0">
                    <a:moveTo>
                      <a:pt x="0" y="12142"/>
                    </a:moveTo>
                    <a:cubicBezTo>
                      <a:pt x="0" y="7594"/>
                      <a:pt x="2749" y="3488"/>
                      <a:pt x="6954" y="1744"/>
                    </a:cubicBezTo>
                    <a:cubicBezTo>
                      <a:pt x="11159" y="0"/>
                      <a:pt x="16005" y="961"/>
                      <a:pt x="19217" y="4184"/>
                    </a:cubicBezTo>
                    <a:cubicBezTo>
                      <a:pt x="22440" y="7407"/>
                      <a:pt x="23400" y="12241"/>
                      <a:pt x="21656" y="16446"/>
                    </a:cubicBezTo>
                    <a:cubicBezTo>
                      <a:pt x="19923" y="20663"/>
                      <a:pt x="15817" y="23400"/>
                      <a:pt x="11259" y="23400"/>
                    </a:cubicBezTo>
                    <a:cubicBezTo>
                      <a:pt x="5045" y="23400"/>
                      <a:pt x="11" y="18356"/>
                      <a:pt x="0" y="12142"/>
                    </a:cubicBezTo>
                    <a:close/>
                    <a:moveTo>
                      <a:pt x="243" y="12142"/>
                    </a:moveTo>
                    <a:cubicBezTo>
                      <a:pt x="243" y="16601"/>
                      <a:pt x="2925" y="20618"/>
                      <a:pt x="7042" y="22318"/>
                    </a:cubicBezTo>
                    <a:cubicBezTo>
                      <a:pt x="11159" y="24029"/>
                      <a:pt x="15894" y="23080"/>
                      <a:pt x="19051" y="19934"/>
                    </a:cubicBezTo>
                    <a:cubicBezTo>
                      <a:pt x="22197" y="16788"/>
                      <a:pt x="23146" y="12042"/>
                      <a:pt x="21435" y="7925"/>
                    </a:cubicBezTo>
                    <a:cubicBezTo>
                      <a:pt x="19735" y="3819"/>
                      <a:pt x="15718" y="1126"/>
                      <a:pt x="11270" y="1126"/>
                    </a:cubicBezTo>
                    <a:cubicBezTo>
                      <a:pt x="5177" y="1137"/>
                      <a:pt x="254" y="6060"/>
                      <a:pt x="243" y="12142"/>
                    </a:cubicBezTo>
                    <a:close/>
                  </a:path>
                </a:pathLst>
              </a:cu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0"/>
              <p:cNvSpPr/>
              <p:nvPr/>
            </p:nvSpPr>
            <p:spPr>
              <a:xfrm>
                <a:off x="6915152" y="4102391"/>
                <a:ext cx="795876" cy="815786"/>
              </a:xfrm>
              <a:custGeom>
                <a:avLst/>
                <a:gdLst/>
                <a:ahLst/>
                <a:cxnLst/>
                <a:rect l="l" t="t" r="r" b="b"/>
                <a:pathLst>
                  <a:path w="19427" h="19913" extrusionOk="0">
                    <a:moveTo>
                      <a:pt x="0" y="10089"/>
                    </a:moveTo>
                    <a:cubicBezTo>
                      <a:pt x="0" y="6303"/>
                      <a:pt x="2274" y="2893"/>
                      <a:pt x="5773" y="1447"/>
                    </a:cubicBezTo>
                    <a:cubicBezTo>
                      <a:pt x="9261" y="1"/>
                      <a:pt x="13290" y="795"/>
                      <a:pt x="15961" y="3478"/>
                    </a:cubicBezTo>
                    <a:cubicBezTo>
                      <a:pt x="18632" y="6149"/>
                      <a:pt x="19426" y="10166"/>
                      <a:pt x="17980" y="13665"/>
                    </a:cubicBezTo>
                    <a:cubicBezTo>
                      <a:pt x="16535" y="17153"/>
                      <a:pt x="13135" y="19427"/>
                      <a:pt x="9349" y="19427"/>
                    </a:cubicBezTo>
                    <a:cubicBezTo>
                      <a:pt x="4195" y="19427"/>
                      <a:pt x="11" y="15244"/>
                      <a:pt x="0" y="10089"/>
                    </a:cubicBezTo>
                    <a:close/>
                    <a:moveTo>
                      <a:pt x="243" y="10089"/>
                    </a:moveTo>
                    <a:cubicBezTo>
                      <a:pt x="243" y="13764"/>
                      <a:pt x="2462" y="17087"/>
                      <a:pt x="5861" y="18500"/>
                    </a:cubicBezTo>
                    <a:cubicBezTo>
                      <a:pt x="9272" y="19912"/>
                      <a:pt x="13190" y="19129"/>
                      <a:pt x="15784" y="16524"/>
                    </a:cubicBezTo>
                    <a:cubicBezTo>
                      <a:pt x="18389" y="13919"/>
                      <a:pt x="19173" y="10001"/>
                      <a:pt x="17760" y="6601"/>
                    </a:cubicBezTo>
                    <a:cubicBezTo>
                      <a:pt x="16358" y="3202"/>
                      <a:pt x="13036" y="983"/>
                      <a:pt x="9349" y="983"/>
                    </a:cubicBezTo>
                    <a:cubicBezTo>
                      <a:pt x="4327" y="983"/>
                      <a:pt x="254" y="5056"/>
                      <a:pt x="243" y="10089"/>
                    </a:cubicBezTo>
                    <a:close/>
                  </a:path>
                </a:pathLst>
              </a:custGeom>
              <a:solidFill>
                <a:schemeClr val="dk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1" name="Google Shape;1011;p40"/>
            <p:cNvGrpSpPr/>
            <p:nvPr/>
          </p:nvGrpSpPr>
          <p:grpSpPr>
            <a:xfrm rot="-9076525" flipH="1">
              <a:off x="5473736" y="3366725"/>
              <a:ext cx="510836" cy="524567"/>
              <a:chOff x="6915152" y="4038195"/>
              <a:chExt cx="958640" cy="984408"/>
            </a:xfrm>
          </p:grpSpPr>
          <p:sp>
            <p:nvSpPr>
              <p:cNvPr id="1012" name="Google Shape;1012;p40"/>
              <p:cNvSpPr/>
              <p:nvPr/>
            </p:nvSpPr>
            <p:spPr>
              <a:xfrm>
                <a:off x="6915152" y="4038195"/>
                <a:ext cx="958640" cy="984408"/>
              </a:xfrm>
              <a:custGeom>
                <a:avLst/>
                <a:gdLst/>
                <a:ahLst/>
                <a:cxnLst/>
                <a:rect l="l" t="t" r="r" b="b"/>
                <a:pathLst>
                  <a:path w="23400" h="24029" extrusionOk="0">
                    <a:moveTo>
                      <a:pt x="0" y="12142"/>
                    </a:moveTo>
                    <a:cubicBezTo>
                      <a:pt x="0" y="7594"/>
                      <a:pt x="2749" y="3488"/>
                      <a:pt x="6954" y="1744"/>
                    </a:cubicBezTo>
                    <a:cubicBezTo>
                      <a:pt x="11159" y="0"/>
                      <a:pt x="16005" y="961"/>
                      <a:pt x="19217" y="4184"/>
                    </a:cubicBezTo>
                    <a:cubicBezTo>
                      <a:pt x="22440" y="7407"/>
                      <a:pt x="23400" y="12241"/>
                      <a:pt x="21656" y="16446"/>
                    </a:cubicBezTo>
                    <a:cubicBezTo>
                      <a:pt x="19923" y="20663"/>
                      <a:pt x="15817" y="23400"/>
                      <a:pt x="11259" y="23400"/>
                    </a:cubicBezTo>
                    <a:cubicBezTo>
                      <a:pt x="5045" y="23400"/>
                      <a:pt x="11" y="18356"/>
                      <a:pt x="0" y="12142"/>
                    </a:cubicBezTo>
                    <a:close/>
                    <a:moveTo>
                      <a:pt x="243" y="12142"/>
                    </a:moveTo>
                    <a:cubicBezTo>
                      <a:pt x="243" y="16601"/>
                      <a:pt x="2925" y="20618"/>
                      <a:pt x="7042" y="22318"/>
                    </a:cubicBezTo>
                    <a:cubicBezTo>
                      <a:pt x="11159" y="24029"/>
                      <a:pt x="15894" y="23080"/>
                      <a:pt x="19051" y="19934"/>
                    </a:cubicBezTo>
                    <a:cubicBezTo>
                      <a:pt x="22197" y="16788"/>
                      <a:pt x="23146" y="12042"/>
                      <a:pt x="21435" y="7925"/>
                    </a:cubicBezTo>
                    <a:cubicBezTo>
                      <a:pt x="19735" y="3819"/>
                      <a:pt x="15718" y="1126"/>
                      <a:pt x="11270" y="1126"/>
                    </a:cubicBezTo>
                    <a:cubicBezTo>
                      <a:pt x="5177" y="1137"/>
                      <a:pt x="254" y="6060"/>
                      <a:pt x="243" y="12142"/>
                    </a:cubicBezTo>
                    <a:close/>
                  </a:path>
                </a:pathLst>
              </a:custGeom>
              <a:solidFill>
                <a:schemeClr val="dk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0"/>
              <p:cNvSpPr/>
              <p:nvPr/>
            </p:nvSpPr>
            <p:spPr>
              <a:xfrm>
                <a:off x="6915152" y="4102391"/>
                <a:ext cx="795876" cy="815786"/>
              </a:xfrm>
              <a:custGeom>
                <a:avLst/>
                <a:gdLst/>
                <a:ahLst/>
                <a:cxnLst/>
                <a:rect l="l" t="t" r="r" b="b"/>
                <a:pathLst>
                  <a:path w="19427" h="19913" extrusionOk="0">
                    <a:moveTo>
                      <a:pt x="0" y="10089"/>
                    </a:moveTo>
                    <a:cubicBezTo>
                      <a:pt x="0" y="6303"/>
                      <a:pt x="2274" y="2893"/>
                      <a:pt x="5773" y="1447"/>
                    </a:cubicBezTo>
                    <a:cubicBezTo>
                      <a:pt x="9261" y="1"/>
                      <a:pt x="13290" y="795"/>
                      <a:pt x="15961" y="3478"/>
                    </a:cubicBezTo>
                    <a:cubicBezTo>
                      <a:pt x="18632" y="6149"/>
                      <a:pt x="19426" y="10166"/>
                      <a:pt x="17980" y="13665"/>
                    </a:cubicBezTo>
                    <a:cubicBezTo>
                      <a:pt x="16535" y="17153"/>
                      <a:pt x="13135" y="19427"/>
                      <a:pt x="9349" y="19427"/>
                    </a:cubicBezTo>
                    <a:cubicBezTo>
                      <a:pt x="4195" y="19427"/>
                      <a:pt x="11" y="15244"/>
                      <a:pt x="0" y="10089"/>
                    </a:cubicBezTo>
                    <a:close/>
                    <a:moveTo>
                      <a:pt x="243" y="10089"/>
                    </a:moveTo>
                    <a:cubicBezTo>
                      <a:pt x="243" y="13764"/>
                      <a:pt x="2462" y="17087"/>
                      <a:pt x="5861" y="18500"/>
                    </a:cubicBezTo>
                    <a:cubicBezTo>
                      <a:pt x="9272" y="19912"/>
                      <a:pt x="13190" y="19129"/>
                      <a:pt x="15784" y="16524"/>
                    </a:cubicBezTo>
                    <a:cubicBezTo>
                      <a:pt x="18389" y="13919"/>
                      <a:pt x="19173" y="10001"/>
                      <a:pt x="17760" y="6601"/>
                    </a:cubicBezTo>
                    <a:cubicBezTo>
                      <a:pt x="16358" y="3202"/>
                      <a:pt x="13036" y="983"/>
                      <a:pt x="9349" y="983"/>
                    </a:cubicBezTo>
                    <a:cubicBezTo>
                      <a:pt x="4327" y="983"/>
                      <a:pt x="254" y="5056"/>
                      <a:pt x="243" y="10089"/>
                    </a:cubicBezTo>
                    <a:close/>
                  </a:path>
                </a:pathLst>
              </a:custGeom>
              <a:solidFill>
                <a:schemeClr val="dk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1014" name="Google Shape;1014;p40"/>
          <p:cNvCxnSpPr>
            <a:endCxn id="982" idx="0"/>
          </p:cNvCxnSpPr>
          <p:nvPr/>
        </p:nvCxnSpPr>
        <p:spPr>
          <a:xfrm rot="10800000" flipH="1">
            <a:off x="2630003" y="1836975"/>
            <a:ext cx="802500" cy="105000"/>
          </a:xfrm>
          <a:prstGeom prst="curvedConnector4">
            <a:avLst>
              <a:gd name="adj1" fmla="val 34308"/>
              <a:gd name="adj2" fmla="val 326786"/>
            </a:avLst>
          </a:prstGeom>
          <a:noFill/>
          <a:ln w="19050" cap="flat" cmpd="sng">
            <a:solidFill>
              <a:schemeClr val="lt2"/>
            </a:solidFill>
            <a:prstDash val="solid"/>
            <a:round/>
            <a:headEnd type="none" w="med" len="med"/>
            <a:tailEnd type="none" w="med" len="med"/>
          </a:ln>
        </p:spPr>
      </p:cxnSp>
      <p:cxnSp>
        <p:nvCxnSpPr>
          <p:cNvPr id="1015" name="Google Shape;1015;p40"/>
          <p:cNvCxnSpPr>
            <a:stCxn id="989" idx="3"/>
            <a:endCxn id="983" idx="4"/>
          </p:cNvCxnSpPr>
          <p:nvPr/>
        </p:nvCxnSpPr>
        <p:spPr>
          <a:xfrm>
            <a:off x="2630075" y="3294876"/>
            <a:ext cx="813000" cy="580200"/>
          </a:xfrm>
          <a:prstGeom prst="curvedConnector4">
            <a:avLst>
              <a:gd name="adj1" fmla="val 34506"/>
              <a:gd name="adj2" fmla="val 141058"/>
            </a:avLst>
          </a:prstGeom>
          <a:noFill/>
          <a:ln w="19050" cap="flat" cmpd="sng">
            <a:solidFill>
              <a:schemeClr val="lt2"/>
            </a:solidFill>
            <a:prstDash val="solid"/>
            <a:round/>
            <a:headEnd type="none" w="med" len="med"/>
            <a:tailEnd type="none" w="med" len="med"/>
          </a:ln>
        </p:spPr>
      </p:cxnSp>
      <p:cxnSp>
        <p:nvCxnSpPr>
          <p:cNvPr id="1016" name="Google Shape;1016;p40"/>
          <p:cNvCxnSpPr>
            <a:stCxn id="995" idx="1"/>
            <a:endCxn id="984" idx="0"/>
          </p:cNvCxnSpPr>
          <p:nvPr/>
        </p:nvCxnSpPr>
        <p:spPr>
          <a:xfrm rot="10800000">
            <a:off x="5729125" y="1836907"/>
            <a:ext cx="784800" cy="104700"/>
          </a:xfrm>
          <a:prstGeom prst="curvedConnector4">
            <a:avLst>
              <a:gd name="adj1" fmla="val 33962"/>
              <a:gd name="adj2" fmla="val 327370"/>
            </a:avLst>
          </a:prstGeom>
          <a:noFill/>
          <a:ln w="19050" cap="flat" cmpd="sng">
            <a:solidFill>
              <a:schemeClr val="lt2"/>
            </a:solidFill>
            <a:prstDash val="solid"/>
            <a:round/>
            <a:headEnd type="none" w="med" len="med"/>
            <a:tailEnd type="none" w="med" len="med"/>
          </a:ln>
        </p:spPr>
      </p:cxnSp>
      <p:cxnSp>
        <p:nvCxnSpPr>
          <p:cNvPr id="1017" name="Google Shape;1017;p40"/>
          <p:cNvCxnSpPr>
            <a:stCxn id="990" idx="1"/>
            <a:endCxn id="985" idx="4"/>
          </p:cNvCxnSpPr>
          <p:nvPr/>
        </p:nvCxnSpPr>
        <p:spPr>
          <a:xfrm flipH="1">
            <a:off x="5729050" y="3294426"/>
            <a:ext cx="784800" cy="580800"/>
          </a:xfrm>
          <a:prstGeom prst="curvedConnector4">
            <a:avLst>
              <a:gd name="adj1" fmla="val 33958"/>
              <a:gd name="adj2" fmla="val 140990"/>
            </a:avLst>
          </a:prstGeom>
          <a:noFill/>
          <a:ln w="19050" cap="flat" cmpd="sng">
            <a:solidFill>
              <a:schemeClr val="lt2"/>
            </a:solidFill>
            <a:prstDash val="solid"/>
            <a:round/>
            <a:headEnd type="none" w="med" len="med"/>
            <a:tailEnd type="none" w="med" len="med"/>
          </a:ln>
        </p:spPr>
      </p:cxnSp>
      <p:sp>
        <p:nvSpPr>
          <p:cNvPr id="1018" name="Google Shape;1018;p40"/>
          <p:cNvSpPr/>
          <p:nvPr/>
        </p:nvSpPr>
        <p:spPr>
          <a:xfrm flipH="1">
            <a:off x="5577167" y="3462038"/>
            <a:ext cx="243662" cy="314098"/>
          </a:xfrm>
          <a:custGeom>
            <a:avLst/>
            <a:gdLst/>
            <a:ahLst/>
            <a:cxnLst/>
            <a:rect l="l" t="t" r="r" b="b"/>
            <a:pathLst>
              <a:path w="5233" h="6745" extrusionOk="0">
                <a:moveTo>
                  <a:pt x="2617" y="0"/>
                </a:moveTo>
                <a:lnTo>
                  <a:pt x="2617" y="0"/>
                </a:lnTo>
                <a:cubicBezTo>
                  <a:pt x="2617" y="1866"/>
                  <a:pt x="1447" y="3367"/>
                  <a:pt x="1" y="3367"/>
                </a:cubicBezTo>
                <a:lnTo>
                  <a:pt x="1" y="3367"/>
                </a:lnTo>
                <a:cubicBezTo>
                  <a:pt x="1447" y="3367"/>
                  <a:pt x="2617" y="4879"/>
                  <a:pt x="2617" y="6744"/>
                </a:cubicBezTo>
                <a:lnTo>
                  <a:pt x="2617" y="6744"/>
                </a:lnTo>
                <a:cubicBezTo>
                  <a:pt x="2617" y="4879"/>
                  <a:pt x="3787" y="3367"/>
                  <a:pt x="5233" y="3367"/>
                </a:cubicBezTo>
                <a:lnTo>
                  <a:pt x="5233" y="3367"/>
                </a:lnTo>
                <a:cubicBezTo>
                  <a:pt x="3787" y="3367"/>
                  <a:pt x="2617" y="1866"/>
                  <a:pt x="2617" y="0"/>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0"/>
          <p:cNvSpPr/>
          <p:nvPr/>
        </p:nvSpPr>
        <p:spPr>
          <a:xfrm flipH="1">
            <a:off x="3361079" y="1957088"/>
            <a:ext cx="243662" cy="314098"/>
          </a:xfrm>
          <a:custGeom>
            <a:avLst/>
            <a:gdLst/>
            <a:ahLst/>
            <a:cxnLst/>
            <a:rect l="l" t="t" r="r" b="b"/>
            <a:pathLst>
              <a:path w="5233" h="6745" extrusionOk="0">
                <a:moveTo>
                  <a:pt x="2617" y="0"/>
                </a:moveTo>
                <a:lnTo>
                  <a:pt x="2617" y="0"/>
                </a:lnTo>
                <a:cubicBezTo>
                  <a:pt x="2617" y="1866"/>
                  <a:pt x="1447" y="3367"/>
                  <a:pt x="1" y="3367"/>
                </a:cubicBezTo>
                <a:lnTo>
                  <a:pt x="1" y="3367"/>
                </a:lnTo>
                <a:cubicBezTo>
                  <a:pt x="1447" y="3367"/>
                  <a:pt x="2617" y="4879"/>
                  <a:pt x="2617" y="6744"/>
                </a:cubicBezTo>
                <a:lnTo>
                  <a:pt x="2617" y="6744"/>
                </a:lnTo>
                <a:cubicBezTo>
                  <a:pt x="2617" y="4879"/>
                  <a:pt x="3787" y="3367"/>
                  <a:pt x="5233" y="3367"/>
                </a:cubicBezTo>
                <a:lnTo>
                  <a:pt x="5233" y="3367"/>
                </a:lnTo>
                <a:cubicBezTo>
                  <a:pt x="3787" y="3367"/>
                  <a:pt x="2617" y="1866"/>
                  <a:pt x="2617" y="0"/>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0"/>
          <p:cNvSpPr/>
          <p:nvPr/>
        </p:nvSpPr>
        <p:spPr>
          <a:xfrm flipH="1">
            <a:off x="3361079" y="3462038"/>
            <a:ext cx="243662" cy="314098"/>
          </a:xfrm>
          <a:custGeom>
            <a:avLst/>
            <a:gdLst/>
            <a:ahLst/>
            <a:cxnLst/>
            <a:rect l="l" t="t" r="r" b="b"/>
            <a:pathLst>
              <a:path w="5233" h="6745" extrusionOk="0">
                <a:moveTo>
                  <a:pt x="2617" y="0"/>
                </a:moveTo>
                <a:lnTo>
                  <a:pt x="2617" y="0"/>
                </a:lnTo>
                <a:cubicBezTo>
                  <a:pt x="2617" y="1866"/>
                  <a:pt x="1447" y="3367"/>
                  <a:pt x="1" y="3367"/>
                </a:cubicBezTo>
                <a:lnTo>
                  <a:pt x="1" y="3367"/>
                </a:lnTo>
                <a:cubicBezTo>
                  <a:pt x="1447" y="3367"/>
                  <a:pt x="2617" y="4879"/>
                  <a:pt x="2617" y="6744"/>
                </a:cubicBezTo>
                <a:lnTo>
                  <a:pt x="2617" y="6744"/>
                </a:lnTo>
                <a:cubicBezTo>
                  <a:pt x="2617" y="4879"/>
                  <a:pt x="3787" y="3367"/>
                  <a:pt x="5233" y="3367"/>
                </a:cubicBezTo>
                <a:lnTo>
                  <a:pt x="5233" y="3367"/>
                </a:lnTo>
                <a:cubicBezTo>
                  <a:pt x="3787" y="3367"/>
                  <a:pt x="2617" y="1866"/>
                  <a:pt x="2617" y="0"/>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5" name="Google Shape;488;p26"/>
          <p:cNvSpPr/>
          <p:nvPr/>
        </p:nvSpPr>
        <p:spPr>
          <a:xfrm>
            <a:off x="2380560" y="1920239"/>
            <a:ext cx="6348300" cy="1426575"/>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86" name="Google Shape;786;p38"/>
          <p:cNvSpPr txBox="1">
            <a:spLocks noGrp="1"/>
          </p:cNvSpPr>
          <p:nvPr>
            <p:ph type="title"/>
          </p:nvPr>
        </p:nvSpPr>
        <p:spPr>
          <a:xfrm>
            <a:off x="2517360" y="1920239"/>
            <a:ext cx="6030600" cy="164428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8000" dirty="0"/>
              <a:t>¡Whoa!</a:t>
            </a:r>
            <a:endParaRPr sz="5400" dirty="0"/>
          </a:p>
        </p:txBody>
      </p:sp>
      <p:sp>
        <p:nvSpPr>
          <p:cNvPr id="787" name="Google Shape;787;p38"/>
          <p:cNvSpPr txBox="1">
            <a:spLocks noGrp="1"/>
          </p:cNvSpPr>
          <p:nvPr>
            <p:ph type="title" idx="2"/>
          </p:nvPr>
        </p:nvSpPr>
        <p:spPr>
          <a:xfrm>
            <a:off x="2561460" y="3308715"/>
            <a:ext cx="5986500" cy="10287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s" sz="1400">
                <a:latin typeface="Raleway"/>
                <a:ea typeface="Raleway"/>
                <a:cs typeface="Raleway"/>
                <a:sym typeface="Raleway"/>
              </a:rPr>
              <a:t>Puedes usar esta diapositiva para presentarte: poner tu e-mail, número de teléfono, etc</a:t>
            </a:r>
            <a:endParaRPr/>
          </a:p>
        </p:txBody>
      </p:sp>
      <p:sp>
        <p:nvSpPr>
          <p:cNvPr id="7" name="Rectángulo 6"/>
          <p:cNvSpPr/>
          <p:nvPr/>
        </p:nvSpPr>
        <p:spPr>
          <a:xfrm>
            <a:off x="0" y="894350"/>
            <a:ext cx="9144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2" name="Imagen 1"/>
          <p:cNvPicPr>
            <a:picLocks noChangeAspect="1"/>
          </p:cNvPicPr>
          <p:nvPr/>
        </p:nvPicPr>
        <p:blipFill>
          <a:blip r:embed="rId3"/>
          <a:stretch>
            <a:fillRect/>
          </a:stretch>
        </p:blipFill>
        <p:spPr>
          <a:xfrm>
            <a:off x="41460" y="1693064"/>
            <a:ext cx="2407500" cy="3307500"/>
          </a:xfrm>
          <a:prstGeom prst="rect">
            <a:avLst/>
          </a:prstGeom>
        </p:spPr>
      </p:pic>
      <p:pic>
        <p:nvPicPr>
          <p:cNvPr id="9" name="Imagen 8"/>
          <p:cNvPicPr>
            <a:picLocks noChangeAspect="1"/>
          </p:cNvPicPr>
          <p:nvPr/>
        </p:nvPicPr>
        <p:blipFill>
          <a:blip r:embed="rId4"/>
          <a:stretch>
            <a:fillRect/>
          </a:stretch>
        </p:blipFill>
        <p:spPr>
          <a:xfrm>
            <a:off x="8435892" y="213832"/>
            <a:ext cx="585936" cy="53368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pic>
        <p:nvPicPr>
          <p:cNvPr id="2050" name="Picture 2" descr="▷ Bodas de Oro, cómo preparar el evento que marca 50 años juntos!"/>
          <p:cNvPicPr>
            <a:picLocks noChangeAspect="1" noChangeArrowheads="1"/>
          </p:cNvPicPr>
          <p:nvPr/>
        </p:nvPicPr>
        <p:blipFill rotWithShape="1">
          <a:blip r:embed="rId3">
            <a:extLst>
              <a:ext uri="{28A0092B-C50C-407E-A947-70E740481C1C}">
                <a14:useLocalDpi xmlns:a14="http://schemas.microsoft.com/office/drawing/2010/main" val="0"/>
              </a:ext>
            </a:extLst>
          </a:blip>
          <a:srcRect b="26552"/>
          <a:stretch/>
        </p:blipFill>
        <p:spPr bwMode="auto">
          <a:xfrm>
            <a:off x="0" y="-1"/>
            <a:ext cx="9144000" cy="5126637"/>
          </a:xfrm>
          <a:prstGeom prst="rect">
            <a:avLst/>
          </a:prstGeom>
          <a:noFill/>
          <a:extLst>
            <a:ext uri="{909E8E84-426E-40DD-AFC4-6F175D3DCCD1}">
              <a14:hiddenFill xmlns:a14="http://schemas.microsoft.com/office/drawing/2010/main">
                <a:solidFill>
                  <a:srgbClr val="FFFFFF"/>
                </a:solidFill>
              </a14:hiddenFill>
            </a:ext>
          </a:extLst>
        </p:spPr>
      </p:pic>
      <p:sp>
        <p:nvSpPr>
          <p:cNvPr id="857" name="Google Shape;857;p54"/>
          <p:cNvSpPr txBox="1">
            <a:spLocks noGrp="1"/>
          </p:cNvSpPr>
          <p:nvPr>
            <p:ph type="body" idx="1"/>
          </p:nvPr>
        </p:nvSpPr>
        <p:spPr>
          <a:xfrm>
            <a:off x="5197903" y="1760821"/>
            <a:ext cx="3337800" cy="2195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dirty="0">
                <a:solidFill>
                  <a:schemeClr val="bg1"/>
                </a:solidFill>
              </a:rPr>
              <a:t>A PICTURE IS WORTH A THOUSAND WORDS</a:t>
            </a:r>
            <a:endParaRPr dirty="0">
              <a:solidFill>
                <a:schemeClr val="bg1"/>
              </a:solidFill>
            </a:endParaRPr>
          </a:p>
        </p:txBody>
      </p:sp>
      <p:sp>
        <p:nvSpPr>
          <p:cNvPr id="5" name="Rectángulo 4"/>
          <p:cNvSpPr/>
          <p:nvPr/>
        </p:nvSpPr>
        <p:spPr>
          <a:xfrm>
            <a:off x="0" y="4098664"/>
            <a:ext cx="9144000" cy="1044835"/>
          </a:xfrm>
          <a:prstGeom prst="rect">
            <a:avLst/>
          </a:prstGeom>
          <a:solidFill>
            <a:schemeClr val="accent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Rectángulo 5"/>
          <p:cNvSpPr/>
          <p:nvPr/>
        </p:nvSpPr>
        <p:spPr>
          <a:xfrm>
            <a:off x="0" y="-1"/>
            <a:ext cx="9144000" cy="1044835"/>
          </a:xfrm>
          <a:prstGeom prst="rect">
            <a:avLst/>
          </a:prstGeom>
          <a:solidFill>
            <a:schemeClr val="accent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162622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24"/>
        <p:cNvGrpSpPr/>
        <p:nvPr/>
      </p:nvGrpSpPr>
      <p:grpSpPr>
        <a:xfrm>
          <a:off x="0" y="0"/>
          <a:ext cx="0" cy="0"/>
          <a:chOff x="0" y="0"/>
          <a:chExt cx="0" cy="0"/>
        </a:xfrm>
      </p:grpSpPr>
      <p:sp>
        <p:nvSpPr>
          <p:cNvPr id="1025" name="Google Shape;1025;p41"/>
          <p:cNvSpPr txBox="1">
            <a:spLocks noGrp="1"/>
          </p:cNvSpPr>
          <p:nvPr>
            <p:ph type="title"/>
          </p:nvPr>
        </p:nvSpPr>
        <p:spPr>
          <a:xfrm>
            <a:off x="2274600" y="610825"/>
            <a:ext cx="5459700" cy="19635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t>4,560</a:t>
            </a:r>
            <a:endParaRPr/>
          </a:p>
        </p:txBody>
      </p:sp>
      <p:sp>
        <p:nvSpPr>
          <p:cNvPr id="1026" name="Google Shape;1026;p41"/>
          <p:cNvSpPr txBox="1">
            <a:spLocks noGrp="1"/>
          </p:cNvSpPr>
          <p:nvPr>
            <p:ph type="subTitle" idx="1"/>
          </p:nvPr>
        </p:nvSpPr>
        <p:spPr>
          <a:xfrm>
            <a:off x="2274600" y="2763775"/>
            <a:ext cx="5459700" cy="497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Big numbers catch your audience’s attention</a:t>
            </a:r>
            <a:endParaRPr/>
          </a:p>
        </p:txBody>
      </p:sp>
      <p:grpSp>
        <p:nvGrpSpPr>
          <p:cNvPr id="1027" name="Google Shape;1027;p41"/>
          <p:cNvGrpSpPr/>
          <p:nvPr/>
        </p:nvGrpSpPr>
        <p:grpSpPr>
          <a:xfrm rot="6002401">
            <a:off x="3734838" y="3660692"/>
            <a:ext cx="1092613" cy="1121983"/>
            <a:chOff x="6915152" y="4038195"/>
            <a:chExt cx="958640" cy="984408"/>
          </a:xfrm>
        </p:grpSpPr>
        <p:sp>
          <p:nvSpPr>
            <p:cNvPr id="1028" name="Google Shape;1028;p41"/>
            <p:cNvSpPr/>
            <p:nvPr/>
          </p:nvSpPr>
          <p:spPr>
            <a:xfrm>
              <a:off x="6915152" y="4038195"/>
              <a:ext cx="958640" cy="984408"/>
            </a:xfrm>
            <a:custGeom>
              <a:avLst/>
              <a:gdLst/>
              <a:ahLst/>
              <a:cxnLst/>
              <a:rect l="l" t="t" r="r" b="b"/>
              <a:pathLst>
                <a:path w="23400" h="24029" extrusionOk="0">
                  <a:moveTo>
                    <a:pt x="0" y="12142"/>
                  </a:moveTo>
                  <a:cubicBezTo>
                    <a:pt x="0" y="7594"/>
                    <a:pt x="2749" y="3488"/>
                    <a:pt x="6954" y="1744"/>
                  </a:cubicBezTo>
                  <a:cubicBezTo>
                    <a:pt x="11159" y="0"/>
                    <a:pt x="16005" y="961"/>
                    <a:pt x="19217" y="4184"/>
                  </a:cubicBezTo>
                  <a:cubicBezTo>
                    <a:pt x="22440" y="7407"/>
                    <a:pt x="23400" y="12241"/>
                    <a:pt x="21656" y="16446"/>
                  </a:cubicBezTo>
                  <a:cubicBezTo>
                    <a:pt x="19923" y="20663"/>
                    <a:pt x="15817" y="23400"/>
                    <a:pt x="11259" y="23400"/>
                  </a:cubicBezTo>
                  <a:cubicBezTo>
                    <a:pt x="5045" y="23400"/>
                    <a:pt x="11" y="18356"/>
                    <a:pt x="0" y="12142"/>
                  </a:cubicBezTo>
                  <a:close/>
                  <a:moveTo>
                    <a:pt x="243" y="12142"/>
                  </a:moveTo>
                  <a:cubicBezTo>
                    <a:pt x="243" y="16601"/>
                    <a:pt x="2925" y="20618"/>
                    <a:pt x="7042" y="22318"/>
                  </a:cubicBezTo>
                  <a:cubicBezTo>
                    <a:pt x="11159" y="24029"/>
                    <a:pt x="15894" y="23080"/>
                    <a:pt x="19051" y="19934"/>
                  </a:cubicBezTo>
                  <a:cubicBezTo>
                    <a:pt x="22197" y="16788"/>
                    <a:pt x="23146" y="12042"/>
                    <a:pt x="21435" y="7925"/>
                  </a:cubicBezTo>
                  <a:cubicBezTo>
                    <a:pt x="19735" y="3819"/>
                    <a:pt x="15718" y="1126"/>
                    <a:pt x="11270" y="1126"/>
                  </a:cubicBezTo>
                  <a:cubicBezTo>
                    <a:pt x="5177" y="1137"/>
                    <a:pt x="254" y="6060"/>
                    <a:pt x="243" y="12142"/>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1"/>
            <p:cNvSpPr/>
            <p:nvPr/>
          </p:nvSpPr>
          <p:spPr>
            <a:xfrm>
              <a:off x="6915152" y="4102391"/>
              <a:ext cx="795876" cy="815786"/>
            </a:xfrm>
            <a:custGeom>
              <a:avLst/>
              <a:gdLst/>
              <a:ahLst/>
              <a:cxnLst/>
              <a:rect l="l" t="t" r="r" b="b"/>
              <a:pathLst>
                <a:path w="19427" h="19913" extrusionOk="0">
                  <a:moveTo>
                    <a:pt x="0" y="10089"/>
                  </a:moveTo>
                  <a:cubicBezTo>
                    <a:pt x="0" y="6303"/>
                    <a:pt x="2274" y="2893"/>
                    <a:pt x="5773" y="1447"/>
                  </a:cubicBezTo>
                  <a:cubicBezTo>
                    <a:pt x="9261" y="1"/>
                    <a:pt x="13290" y="795"/>
                    <a:pt x="15961" y="3478"/>
                  </a:cubicBezTo>
                  <a:cubicBezTo>
                    <a:pt x="18632" y="6149"/>
                    <a:pt x="19426" y="10166"/>
                    <a:pt x="17980" y="13665"/>
                  </a:cubicBezTo>
                  <a:cubicBezTo>
                    <a:pt x="16535" y="17153"/>
                    <a:pt x="13135" y="19427"/>
                    <a:pt x="9349" y="19427"/>
                  </a:cubicBezTo>
                  <a:cubicBezTo>
                    <a:pt x="4195" y="19427"/>
                    <a:pt x="11" y="15244"/>
                    <a:pt x="0" y="10089"/>
                  </a:cubicBezTo>
                  <a:close/>
                  <a:moveTo>
                    <a:pt x="243" y="10089"/>
                  </a:moveTo>
                  <a:cubicBezTo>
                    <a:pt x="243" y="13764"/>
                    <a:pt x="2462" y="17087"/>
                    <a:pt x="5861" y="18500"/>
                  </a:cubicBezTo>
                  <a:cubicBezTo>
                    <a:pt x="9272" y="19912"/>
                    <a:pt x="13190" y="19129"/>
                    <a:pt x="15784" y="16524"/>
                  </a:cubicBezTo>
                  <a:cubicBezTo>
                    <a:pt x="18389" y="13919"/>
                    <a:pt x="19173" y="10001"/>
                    <a:pt x="17760" y="6601"/>
                  </a:cubicBezTo>
                  <a:cubicBezTo>
                    <a:pt x="16358" y="3202"/>
                    <a:pt x="13036" y="983"/>
                    <a:pt x="9349" y="983"/>
                  </a:cubicBezTo>
                  <a:cubicBezTo>
                    <a:pt x="4327" y="983"/>
                    <a:pt x="254" y="5056"/>
                    <a:pt x="243" y="10089"/>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0" name="Google Shape;1030;p41"/>
          <p:cNvGrpSpPr/>
          <p:nvPr/>
        </p:nvGrpSpPr>
        <p:grpSpPr>
          <a:xfrm rot="10015033">
            <a:off x="1876660" y="855626"/>
            <a:ext cx="1092642" cy="1122013"/>
            <a:chOff x="6915152" y="4038195"/>
            <a:chExt cx="958640" cy="984408"/>
          </a:xfrm>
        </p:grpSpPr>
        <p:sp>
          <p:nvSpPr>
            <p:cNvPr id="1031" name="Google Shape;1031;p41"/>
            <p:cNvSpPr/>
            <p:nvPr/>
          </p:nvSpPr>
          <p:spPr>
            <a:xfrm>
              <a:off x="6915152" y="4038195"/>
              <a:ext cx="958640" cy="984408"/>
            </a:xfrm>
            <a:custGeom>
              <a:avLst/>
              <a:gdLst/>
              <a:ahLst/>
              <a:cxnLst/>
              <a:rect l="l" t="t" r="r" b="b"/>
              <a:pathLst>
                <a:path w="23400" h="24029" extrusionOk="0">
                  <a:moveTo>
                    <a:pt x="0" y="12142"/>
                  </a:moveTo>
                  <a:cubicBezTo>
                    <a:pt x="0" y="7594"/>
                    <a:pt x="2749" y="3488"/>
                    <a:pt x="6954" y="1744"/>
                  </a:cubicBezTo>
                  <a:cubicBezTo>
                    <a:pt x="11159" y="0"/>
                    <a:pt x="16005" y="961"/>
                    <a:pt x="19217" y="4184"/>
                  </a:cubicBezTo>
                  <a:cubicBezTo>
                    <a:pt x="22440" y="7407"/>
                    <a:pt x="23400" y="12241"/>
                    <a:pt x="21656" y="16446"/>
                  </a:cubicBezTo>
                  <a:cubicBezTo>
                    <a:pt x="19923" y="20663"/>
                    <a:pt x="15817" y="23400"/>
                    <a:pt x="11259" y="23400"/>
                  </a:cubicBezTo>
                  <a:cubicBezTo>
                    <a:pt x="5045" y="23400"/>
                    <a:pt x="11" y="18356"/>
                    <a:pt x="0" y="12142"/>
                  </a:cubicBezTo>
                  <a:close/>
                  <a:moveTo>
                    <a:pt x="243" y="12142"/>
                  </a:moveTo>
                  <a:cubicBezTo>
                    <a:pt x="243" y="16601"/>
                    <a:pt x="2925" y="20618"/>
                    <a:pt x="7042" y="22318"/>
                  </a:cubicBezTo>
                  <a:cubicBezTo>
                    <a:pt x="11159" y="24029"/>
                    <a:pt x="15894" y="23080"/>
                    <a:pt x="19051" y="19934"/>
                  </a:cubicBezTo>
                  <a:cubicBezTo>
                    <a:pt x="22197" y="16788"/>
                    <a:pt x="23146" y="12042"/>
                    <a:pt x="21435" y="7925"/>
                  </a:cubicBezTo>
                  <a:cubicBezTo>
                    <a:pt x="19735" y="3819"/>
                    <a:pt x="15718" y="1126"/>
                    <a:pt x="11270" y="1126"/>
                  </a:cubicBezTo>
                  <a:cubicBezTo>
                    <a:pt x="5177" y="1137"/>
                    <a:pt x="254" y="6060"/>
                    <a:pt x="243" y="12142"/>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1"/>
            <p:cNvSpPr/>
            <p:nvPr/>
          </p:nvSpPr>
          <p:spPr>
            <a:xfrm>
              <a:off x="6915152" y="4102391"/>
              <a:ext cx="795876" cy="815786"/>
            </a:xfrm>
            <a:custGeom>
              <a:avLst/>
              <a:gdLst/>
              <a:ahLst/>
              <a:cxnLst/>
              <a:rect l="l" t="t" r="r" b="b"/>
              <a:pathLst>
                <a:path w="19427" h="19913" extrusionOk="0">
                  <a:moveTo>
                    <a:pt x="0" y="10089"/>
                  </a:moveTo>
                  <a:cubicBezTo>
                    <a:pt x="0" y="6303"/>
                    <a:pt x="2274" y="2893"/>
                    <a:pt x="5773" y="1447"/>
                  </a:cubicBezTo>
                  <a:cubicBezTo>
                    <a:pt x="9261" y="1"/>
                    <a:pt x="13290" y="795"/>
                    <a:pt x="15961" y="3478"/>
                  </a:cubicBezTo>
                  <a:cubicBezTo>
                    <a:pt x="18632" y="6149"/>
                    <a:pt x="19426" y="10166"/>
                    <a:pt x="17980" y="13665"/>
                  </a:cubicBezTo>
                  <a:cubicBezTo>
                    <a:pt x="16535" y="17153"/>
                    <a:pt x="13135" y="19427"/>
                    <a:pt x="9349" y="19427"/>
                  </a:cubicBezTo>
                  <a:cubicBezTo>
                    <a:pt x="4195" y="19427"/>
                    <a:pt x="11" y="15244"/>
                    <a:pt x="0" y="10089"/>
                  </a:cubicBezTo>
                  <a:close/>
                  <a:moveTo>
                    <a:pt x="243" y="10089"/>
                  </a:moveTo>
                  <a:cubicBezTo>
                    <a:pt x="243" y="13764"/>
                    <a:pt x="2462" y="17087"/>
                    <a:pt x="5861" y="18500"/>
                  </a:cubicBezTo>
                  <a:cubicBezTo>
                    <a:pt x="9272" y="19912"/>
                    <a:pt x="13190" y="19129"/>
                    <a:pt x="15784" y="16524"/>
                  </a:cubicBezTo>
                  <a:cubicBezTo>
                    <a:pt x="18389" y="13919"/>
                    <a:pt x="19173" y="10001"/>
                    <a:pt x="17760" y="6601"/>
                  </a:cubicBezTo>
                  <a:cubicBezTo>
                    <a:pt x="16358" y="3202"/>
                    <a:pt x="13036" y="983"/>
                    <a:pt x="9349" y="983"/>
                  </a:cubicBezTo>
                  <a:cubicBezTo>
                    <a:pt x="4327" y="983"/>
                    <a:pt x="254" y="5056"/>
                    <a:pt x="243" y="10089"/>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3" name="Google Shape;1033;p41"/>
          <p:cNvSpPr/>
          <p:nvPr/>
        </p:nvSpPr>
        <p:spPr>
          <a:xfrm>
            <a:off x="7867650" y="313851"/>
            <a:ext cx="674295" cy="869209"/>
          </a:xfrm>
          <a:custGeom>
            <a:avLst/>
            <a:gdLst/>
            <a:ahLst/>
            <a:cxnLst/>
            <a:rect l="l" t="t" r="r" b="b"/>
            <a:pathLst>
              <a:path w="5233" h="6745" extrusionOk="0">
                <a:moveTo>
                  <a:pt x="2617" y="0"/>
                </a:moveTo>
                <a:lnTo>
                  <a:pt x="2617" y="0"/>
                </a:lnTo>
                <a:cubicBezTo>
                  <a:pt x="2617" y="1866"/>
                  <a:pt x="1447" y="3367"/>
                  <a:pt x="1" y="3367"/>
                </a:cubicBezTo>
                <a:lnTo>
                  <a:pt x="1" y="3367"/>
                </a:lnTo>
                <a:cubicBezTo>
                  <a:pt x="1447" y="3367"/>
                  <a:pt x="2617" y="4879"/>
                  <a:pt x="2617" y="6744"/>
                </a:cubicBezTo>
                <a:lnTo>
                  <a:pt x="2617" y="6744"/>
                </a:lnTo>
                <a:cubicBezTo>
                  <a:pt x="2617" y="4879"/>
                  <a:pt x="3787" y="3367"/>
                  <a:pt x="5233" y="3367"/>
                </a:cubicBezTo>
                <a:lnTo>
                  <a:pt x="5233" y="3367"/>
                </a:lnTo>
                <a:cubicBezTo>
                  <a:pt x="3787" y="3367"/>
                  <a:pt x="2617" y="1866"/>
                  <a:pt x="2617" y="0"/>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1"/>
          <p:cNvSpPr/>
          <p:nvPr/>
        </p:nvSpPr>
        <p:spPr>
          <a:xfrm>
            <a:off x="1261264" y="2365493"/>
            <a:ext cx="694596" cy="895376"/>
          </a:xfrm>
          <a:custGeom>
            <a:avLst/>
            <a:gdLst/>
            <a:ahLst/>
            <a:cxnLst/>
            <a:rect l="l" t="t" r="r" b="b"/>
            <a:pathLst>
              <a:path w="5233" h="6745" extrusionOk="0">
                <a:moveTo>
                  <a:pt x="2617" y="0"/>
                </a:moveTo>
                <a:lnTo>
                  <a:pt x="2617" y="0"/>
                </a:lnTo>
                <a:cubicBezTo>
                  <a:pt x="2617" y="1866"/>
                  <a:pt x="1447" y="3367"/>
                  <a:pt x="1" y="3367"/>
                </a:cubicBezTo>
                <a:lnTo>
                  <a:pt x="1" y="3367"/>
                </a:lnTo>
                <a:cubicBezTo>
                  <a:pt x="1447" y="3367"/>
                  <a:pt x="2617" y="4879"/>
                  <a:pt x="2617" y="6744"/>
                </a:cubicBezTo>
                <a:lnTo>
                  <a:pt x="2617" y="6744"/>
                </a:lnTo>
                <a:cubicBezTo>
                  <a:pt x="2617" y="4879"/>
                  <a:pt x="3787" y="3367"/>
                  <a:pt x="5233" y="3367"/>
                </a:cubicBezTo>
                <a:lnTo>
                  <a:pt x="5233" y="3367"/>
                </a:lnTo>
                <a:cubicBezTo>
                  <a:pt x="3787" y="3367"/>
                  <a:pt x="2617" y="1866"/>
                  <a:pt x="2617" y="0"/>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1"/>
          <p:cNvSpPr/>
          <p:nvPr/>
        </p:nvSpPr>
        <p:spPr>
          <a:xfrm>
            <a:off x="7086600" y="3777128"/>
            <a:ext cx="526950" cy="679255"/>
          </a:xfrm>
          <a:custGeom>
            <a:avLst/>
            <a:gdLst/>
            <a:ahLst/>
            <a:cxnLst/>
            <a:rect l="l" t="t" r="r" b="b"/>
            <a:pathLst>
              <a:path w="5233" h="6745" extrusionOk="0">
                <a:moveTo>
                  <a:pt x="2617" y="0"/>
                </a:moveTo>
                <a:lnTo>
                  <a:pt x="2617" y="0"/>
                </a:lnTo>
                <a:cubicBezTo>
                  <a:pt x="2617" y="1866"/>
                  <a:pt x="1447" y="3367"/>
                  <a:pt x="1" y="3367"/>
                </a:cubicBezTo>
                <a:lnTo>
                  <a:pt x="1" y="3367"/>
                </a:lnTo>
                <a:cubicBezTo>
                  <a:pt x="1447" y="3367"/>
                  <a:pt x="2617" y="4879"/>
                  <a:pt x="2617" y="6744"/>
                </a:cubicBezTo>
                <a:lnTo>
                  <a:pt x="2617" y="6744"/>
                </a:lnTo>
                <a:cubicBezTo>
                  <a:pt x="2617" y="4879"/>
                  <a:pt x="3787" y="3367"/>
                  <a:pt x="5233" y="3367"/>
                </a:cubicBezTo>
                <a:lnTo>
                  <a:pt x="5233" y="3367"/>
                </a:lnTo>
                <a:cubicBezTo>
                  <a:pt x="3787" y="3367"/>
                  <a:pt x="2617" y="1866"/>
                  <a:pt x="2617" y="0"/>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Freeform 5"/>
          <p:cNvSpPr>
            <a:spLocks noEditPoints="1"/>
          </p:cNvSpPr>
          <p:nvPr/>
        </p:nvSpPr>
        <p:spPr bwMode="auto">
          <a:xfrm>
            <a:off x="298555" y="746523"/>
            <a:ext cx="3757508" cy="4404916"/>
          </a:xfrm>
          <a:custGeom>
            <a:avLst/>
            <a:gdLst>
              <a:gd name="T0" fmla="*/ 31 w 874"/>
              <a:gd name="T1" fmla="*/ 505 h 1025"/>
              <a:gd name="T2" fmla="*/ 32 w 874"/>
              <a:gd name="T3" fmla="*/ 383 h 1025"/>
              <a:gd name="T4" fmla="*/ 107 w 874"/>
              <a:gd name="T5" fmla="*/ 132 h 1025"/>
              <a:gd name="T6" fmla="*/ 155 w 874"/>
              <a:gd name="T7" fmla="*/ 89 h 1025"/>
              <a:gd name="T8" fmla="*/ 204 w 874"/>
              <a:gd name="T9" fmla="*/ 4 h 1025"/>
              <a:gd name="T10" fmla="*/ 272 w 874"/>
              <a:gd name="T11" fmla="*/ 83 h 1025"/>
              <a:gd name="T12" fmla="*/ 371 w 874"/>
              <a:gd name="T13" fmla="*/ 126 h 1025"/>
              <a:gd name="T14" fmla="*/ 376 w 874"/>
              <a:gd name="T15" fmla="*/ 190 h 1025"/>
              <a:gd name="T16" fmla="*/ 373 w 874"/>
              <a:gd name="T17" fmla="*/ 310 h 1025"/>
              <a:gd name="T18" fmla="*/ 413 w 874"/>
              <a:gd name="T19" fmla="*/ 474 h 1025"/>
              <a:gd name="T20" fmla="*/ 625 w 874"/>
              <a:gd name="T21" fmla="*/ 736 h 1025"/>
              <a:gd name="T22" fmla="*/ 752 w 874"/>
              <a:gd name="T23" fmla="*/ 913 h 1025"/>
              <a:gd name="T24" fmla="*/ 835 w 874"/>
              <a:gd name="T25" fmla="*/ 977 h 1025"/>
              <a:gd name="T26" fmla="*/ 874 w 874"/>
              <a:gd name="T27" fmla="*/ 1005 h 1025"/>
              <a:gd name="T28" fmla="*/ 763 w 874"/>
              <a:gd name="T29" fmla="*/ 1022 h 1025"/>
              <a:gd name="T30" fmla="*/ 456 w 874"/>
              <a:gd name="T31" fmla="*/ 981 h 1025"/>
              <a:gd name="T32" fmla="*/ 317 w 874"/>
              <a:gd name="T33" fmla="*/ 970 h 1025"/>
              <a:gd name="T34" fmla="*/ 102 w 874"/>
              <a:gd name="T35" fmla="*/ 963 h 1025"/>
              <a:gd name="T36" fmla="*/ 45 w 874"/>
              <a:gd name="T37" fmla="*/ 929 h 1025"/>
              <a:gd name="T38" fmla="*/ 41 w 874"/>
              <a:gd name="T39" fmla="*/ 883 h 1025"/>
              <a:gd name="T40" fmla="*/ 39 w 874"/>
              <a:gd name="T41" fmla="*/ 787 h 1025"/>
              <a:gd name="T42" fmla="*/ 40 w 874"/>
              <a:gd name="T43" fmla="*/ 544 h 1025"/>
              <a:gd name="T44" fmla="*/ 190 w 874"/>
              <a:gd name="T45" fmla="*/ 539 h 1025"/>
              <a:gd name="T46" fmla="*/ 156 w 874"/>
              <a:gd name="T47" fmla="*/ 738 h 1025"/>
              <a:gd name="T48" fmla="*/ 150 w 874"/>
              <a:gd name="T49" fmla="*/ 889 h 1025"/>
              <a:gd name="T50" fmla="*/ 164 w 874"/>
              <a:gd name="T51" fmla="*/ 912 h 1025"/>
              <a:gd name="T52" fmla="*/ 228 w 874"/>
              <a:gd name="T53" fmla="*/ 715 h 1025"/>
              <a:gd name="T54" fmla="*/ 281 w 874"/>
              <a:gd name="T55" fmla="*/ 572 h 1025"/>
              <a:gd name="T56" fmla="*/ 258 w 874"/>
              <a:gd name="T57" fmla="*/ 450 h 1025"/>
              <a:gd name="T58" fmla="*/ 210 w 874"/>
              <a:gd name="T59" fmla="*/ 400 h 1025"/>
              <a:gd name="T60" fmla="*/ 190 w 874"/>
              <a:gd name="T61" fmla="*/ 539 h 1025"/>
              <a:gd name="T62" fmla="*/ 217 w 874"/>
              <a:gd name="T63" fmla="*/ 150 h 1025"/>
              <a:gd name="T64" fmla="*/ 223 w 874"/>
              <a:gd name="T65" fmla="*/ 257 h 1025"/>
              <a:gd name="T66" fmla="*/ 263 w 874"/>
              <a:gd name="T67" fmla="*/ 185 h 1025"/>
              <a:gd name="T68" fmla="*/ 241 w 874"/>
              <a:gd name="T69" fmla="*/ 146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4" h="1025">
                <a:moveTo>
                  <a:pt x="31" y="505"/>
                </a:moveTo>
                <a:cubicBezTo>
                  <a:pt x="32" y="506"/>
                  <a:pt x="32" y="506"/>
                  <a:pt x="31" y="505"/>
                </a:cubicBezTo>
                <a:cubicBezTo>
                  <a:pt x="0" y="494"/>
                  <a:pt x="0" y="494"/>
                  <a:pt x="9" y="463"/>
                </a:cubicBezTo>
                <a:cubicBezTo>
                  <a:pt x="17" y="436"/>
                  <a:pt x="28" y="410"/>
                  <a:pt x="32" y="383"/>
                </a:cubicBezTo>
                <a:cubicBezTo>
                  <a:pt x="39" y="335"/>
                  <a:pt x="43" y="286"/>
                  <a:pt x="45" y="238"/>
                </a:cubicBezTo>
                <a:cubicBezTo>
                  <a:pt x="47" y="191"/>
                  <a:pt x="59" y="152"/>
                  <a:pt x="107" y="132"/>
                </a:cubicBezTo>
                <a:cubicBezTo>
                  <a:pt x="123" y="125"/>
                  <a:pt x="131" y="104"/>
                  <a:pt x="152" y="103"/>
                </a:cubicBezTo>
                <a:cubicBezTo>
                  <a:pt x="153" y="103"/>
                  <a:pt x="155" y="94"/>
                  <a:pt x="155" y="89"/>
                </a:cubicBezTo>
                <a:cubicBezTo>
                  <a:pt x="156" y="79"/>
                  <a:pt x="154" y="69"/>
                  <a:pt x="154" y="59"/>
                </a:cubicBezTo>
                <a:cubicBezTo>
                  <a:pt x="155" y="30"/>
                  <a:pt x="173" y="11"/>
                  <a:pt x="204" y="4"/>
                </a:cubicBezTo>
                <a:cubicBezTo>
                  <a:pt x="223" y="0"/>
                  <a:pt x="262" y="17"/>
                  <a:pt x="268" y="36"/>
                </a:cubicBezTo>
                <a:cubicBezTo>
                  <a:pt x="273" y="50"/>
                  <a:pt x="271" y="66"/>
                  <a:pt x="272" y="83"/>
                </a:cubicBezTo>
                <a:cubicBezTo>
                  <a:pt x="291" y="72"/>
                  <a:pt x="310" y="62"/>
                  <a:pt x="334" y="75"/>
                </a:cubicBezTo>
                <a:cubicBezTo>
                  <a:pt x="354" y="86"/>
                  <a:pt x="369" y="100"/>
                  <a:pt x="371" y="126"/>
                </a:cubicBezTo>
                <a:cubicBezTo>
                  <a:pt x="388" y="122"/>
                  <a:pt x="393" y="127"/>
                  <a:pt x="395" y="144"/>
                </a:cubicBezTo>
                <a:cubicBezTo>
                  <a:pt x="397" y="165"/>
                  <a:pt x="392" y="181"/>
                  <a:pt x="376" y="190"/>
                </a:cubicBezTo>
                <a:cubicBezTo>
                  <a:pt x="364" y="198"/>
                  <a:pt x="364" y="205"/>
                  <a:pt x="369" y="214"/>
                </a:cubicBezTo>
                <a:cubicBezTo>
                  <a:pt x="386" y="246"/>
                  <a:pt x="386" y="277"/>
                  <a:pt x="373" y="310"/>
                </a:cubicBezTo>
                <a:cubicBezTo>
                  <a:pt x="358" y="352"/>
                  <a:pt x="355" y="394"/>
                  <a:pt x="388" y="431"/>
                </a:cubicBezTo>
                <a:cubicBezTo>
                  <a:pt x="399" y="443"/>
                  <a:pt x="404" y="460"/>
                  <a:pt x="413" y="474"/>
                </a:cubicBezTo>
                <a:cubicBezTo>
                  <a:pt x="420" y="485"/>
                  <a:pt x="426" y="497"/>
                  <a:pt x="436" y="504"/>
                </a:cubicBezTo>
                <a:cubicBezTo>
                  <a:pt x="519" y="565"/>
                  <a:pt x="573" y="650"/>
                  <a:pt x="625" y="736"/>
                </a:cubicBezTo>
                <a:cubicBezTo>
                  <a:pt x="650" y="779"/>
                  <a:pt x="673" y="823"/>
                  <a:pt x="701" y="865"/>
                </a:cubicBezTo>
                <a:cubicBezTo>
                  <a:pt x="714" y="884"/>
                  <a:pt x="735" y="897"/>
                  <a:pt x="752" y="913"/>
                </a:cubicBezTo>
                <a:cubicBezTo>
                  <a:pt x="762" y="923"/>
                  <a:pt x="773" y="932"/>
                  <a:pt x="782" y="942"/>
                </a:cubicBezTo>
                <a:cubicBezTo>
                  <a:pt x="796" y="960"/>
                  <a:pt x="811" y="974"/>
                  <a:pt x="835" y="977"/>
                </a:cubicBezTo>
                <a:cubicBezTo>
                  <a:pt x="845" y="978"/>
                  <a:pt x="855" y="984"/>
                  <a:pt x="864" y="989"/>
                </a:cubicBezTo>
                <a:cubicBezTo>
                  <a:pt x="869" y="992"/>
                  <a:pt x="874" y="1000"/>
                  <a:pt x="874" y="1005"/>
                </a:cubicBezTo>
                <a:cubicBezTo>
                  <a:pt x="873" y="1009"/>
                  <a:pt x="865" y="1016"/>
                  <a:pt x="860" y="1016"/>
                </a:cubicBezTo>
                <a:cubicBezTo>
                  <a:pt x="828" y="1019"/>
                  <a:pt x="795" y="1025"/>
                  <a:pt x="763" y="1022"/>
                </a:cubicBezTo>
                <a:cubicBezTo>
                  <a:pt x="703" y="1017"/>
                  <a:pt x="645" y="1005"/>
                  <a:pt x="585" y="999"/>
                </a:cubicBezTo>
                <a:cubicBezTo>
                  <a:pt x="542" y="994"/>
                  <a:pt x="497" y="1000"/>
                  <a:pt x="456" y="981"/>
                </a:cubicBezTo>
                <a:cubicBezTo>
                  <a:pt x="443" y="975"/>
                  <a:pt x="428" y="969"/>
                  <a:pt x="414" y="969"/>
                </a:cubicBezTo>
                <a:cubicBezTo>
                  <a:pt x="382" y="967"/>
                  <a:pt x="349" y="968"/>
                  <a:pt x="317" y="970"/>
                </a:cubicBezTo>
                <a:cubicBezTo>
                  <a:pt x="270" y="973"/>
                  <a:pt x="224" y="978"/>
                  <a:pt x="177" y="962"/>
                </a:cubicBezTo>
                <a:cubicBezTo>
                  <a:pt x="156" y="956"/>
                  <a:pt x="127" y="953"/>
                  <a:pt x="102" y="963"/>
                </a:cubicBezTo>
                <a:cubicBezTo>
                  <a:pt x="91" y="968"/>
                  <a:pt x="76" y="961"/>
                  <a:pt x="63" y="959"/>
                </a:cubicBezTo>
                <a:cubicBezTo>
                  <a:pt x="46" y="956"/>
                  <a:pt x="45" y="943"/>
                  <a:pt x="45" y="929"/>
                </a:cubicBezTo>
                <a:cubicBezTo>
                  <a:pt x="45" y="922"/>
                  <a:pt x="40" y="916"/>
                  <a:pt x="39" y="910"/>
                </a:cubicBezTo>
                <a:cubicBezTo>
                  <a:pt x="39" y="901"/>
                  <a:pt x="40" y="892"/>
                  <a:pt x="41" y="883"/>
                </a:cubicBezTo>
                <a:cubicBezTo>
                  <a:pt x="43" y="875"/>
                  <a:pt x="47" y="866"/>
                  <a:pt x="46" y="858"/>
                </a:cubicBezTo>
                <a:cubicBezTo>
                  <a:pt x="45" y="834"/>
                  <a:pt x="39" y="811"/>
                  <a:pt x="39" y="787"/>
                </a:cubicBezTo>
                <a:cubicBezTo>
                  <a:pt x="39" y="751"/>
                  <a:pt x="40" y="714"/>
                  <a:pt x="46" y="678"/>
                </a:cubicBezTo>
                <a:cubicBezTo>
                  <a:pt x="53" y="632"/>
                  <a:pt x="50" y="588"/>
                  <a:pt x="40" y="544"/>
                </a:cubicBezTo>
                <a:cubicBezTo>
                  <a:pt x="38" y="531"/>
                  <a:pt x="34" y="519"/>
                  <a:pt x="31" y="505"/>
                </a:cubicBezTo>
                <a:close/>
                <a:moveTo>
                  <a:pt x="190" y="539"/>
                </a:moveTo>
                <a:cubicBezTo>
                  <a:pt x="189" y="556"/>
                  <a:pt x="190" y="574"/>
                  <a:pt x="187" y="592"/>
                </a:cubicBezTo>
                <a:cubicBezTo>
                  <a:pt x="177" y="641"/>
                  <a:pt x="167" y="689"/>
                  <a:pt x="156" y="738"/>
                </a:cubicBezTo>
                <a:cubicBezTo>
                  <a:pt x="145" y="782"/>
                  <a:pt x="139" y="826"/>
                  <a:pt x="150" y="872"/>
                </a:cubicBezTo>
                <a:cubicBezTo>
                  <a:pt x="152" y="877"/>
                  <a:pt x="149" y="883"/>
                  <a:pt x="150" y="889"/>
                </a:cubicBezTo>
                <a:cubicBezTo>
                  <a:pt x="150" y="896"/>
                  <a:pt x="150" y="903"/>
                  <a:pt x="153" y="910"/>
                </a:cubicBezTo>
                <a:cubicBezTo>
                  <a:pt x="153" y="912"/>
                  <a:pt x="162" y="913"/>
                  <a:pt x="164" y="912"/>
                </a:cubicBezTo>
                <a:cubicBezTo>
                  <a:pt x="172" y="905"/>
                  <a:pt x="184" y="896"/>
                  <a:pt x="183" y="890"/>
                </a:cubicBezTo>
                <a:cubicBezTo>
                  <a:pt x="175" y="825"/>
                  <a:pt x="200" y="770"/>
                  <a:pt x="228" y="715"/>
                </a:cubicBezTo>
                <a:cubicBezTo>
                  <a:pt x="241" y="689"/>
                  <a:pt x="251" y="661"/>
                  <a:pt x="261" y="633"/>
                </a:cubicBezTo>
                <a:cubicBezTo>
                  <a:pt x="268" y="613"/>
                  <a:pt x="271" y="591"/>
                  <a:pt x="281" y="572"/>
                </a:cubicBezTo>
                <a:cubicBezTo>
                  <a:pt x="293" y="549"/>
                  <a:pt x="289" y="529"/>
                  <a:pt x="280" y="508"/>
                </a:cubicBezTo>
                <a:cubicBezTo>
                  <a:pt x="272" y="489"/>
                  <a:pt x="263" y="470"/>
                  <a:pt x="258" y="450"/>
                </a:cubicBezTo>
                <a:cubicBezTo>
                  <a:pt x="253" y="434"/>
                  <a:pt x="253" y="417"/>
                  <a:pt x="252" y="405"/>
                </a:cubicBezTo>
                <a:cubicBezTo>
                  <a:pt x="237" y="403"/>
                  <a:pt x="223" y="401"/>
                  <a:pt x="210" y="400"/>
                </a:cubicBezTo>
                <a:cubicBezTo>
                  <a:pt x="202" y="432"/>
                  <a:pt x="210" y="464"/>
                  <a:pt x="217" y="495"/>
                </a:cubicBezTo>
                <a:cubicBezTo>
                  <a:pt x="225" y="530"/>
                  <a:pt x="223" y="532"/>
                  <a:pt x="190" y="539"/>
                </a:cubicBezTo>
                <a:close/>
                <a:moveTo>
                  <a:pt x="241" y="146"/>
                </a:moveTo>
                <a:cubicBezTo>
                  <a:pt x="237" y="156"/>
                  <a:pt x="230" y="159"/>
                  <a:pt x="217" y="150"/>
                </a:cubicBezTo>
                <a:cubicBezTo>
                  <a:pt x="207" y="144"/>
                  <a:pt x="197" y="153"/>
                  <a:pt x="199" y="165"/>
                </a:cubicBezTo>
                <a:cubicBezTo>
                  <a:pt x="207" y="196"/>
                  <a:pt x="215" y="226"/>
                  <a:pt x="223" y="257"/>
                </a:cubicBezTo>
                <a:cubicBezTo>
                  <a:pt x="229" y="250"/>
                  <a:pt x="242" y="241"/>
                  <a:pt x="240" y="234"/>
                </a:cubicBezTo>
                <a:cubicBezTo>
                  <a:pt x="237" y="211"/>
                  <a:pt x="253" y="199"/>
                  <a:pt x="263" y="185"/>
                </a:cubicBezTo>
                <a:cubicBezTo>
                  <a:pt x="272" y="172"/>
                  <a:pt x="269" y="169"/>
                  <a:pt x="259" y="163"/>
                </a:cubicBezTo>
                <a:cubicBezTo>
                  <a:pt x="252" y="159"/>
                  <a:pt x="247" y="152"/>
                  <a:pt x="241" y="146"/>
                </a:cubicBezTo>
                <a:close/>
              </a:path>
            </a:pathLst>
          </a:custGeom>
          <a:solidFill>
            <a:srgbClr val="C29934"/>
          </a:solidFill>
          <a:ln>
            <a:noFill/>
          </a:ln>
        </p:spPr>
        <p:txBody>
          <a:bodyPr vert="horz" wrap="square" lIns="91440" tIns="45720" rIns="91440" bIns="45720" numCol="1" anchor="t" anchorCtr="0" compatLnSpc="1">
            <a:prstTxWarp prst="textNoShape">
              <a:avLst/>
            </a:prstTxWarp>
          </a:bodyPr>
          <a:lstStyle/>
          <a:p>
            <a:endParaRPr lang="es-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sp>
        <p:nvSpPr>
          <p:cNvPr id="1040" name="Google Shape;1040;p42"/>
          <p:cNvSpPr txBox="1">
            <a:spLocks noGrp="1"/>
          </p:cNvSpPr>
          <p:nvPr>
            <p:ph type="title"/>
          </p:nvPr>
        </p:nvSpPr>
        <p:spPr>
          <a:xfrm>
            <a:off x="720000" y="2684250"/>
            <a:ext cx="50676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Our services</a:t>
            </a:r>
            <a:endParaRPr/>
          </a:p>
        </p:txBody>
      </p:sp>
      <p:sp>
        <p:nvSpPr>
          <p:cNvPr id="1042" name="Google Shape;1042;p42"/>
          <p:cNvSpPr txBox="1">
            <a:spLocks noGrp="1"/>
          </p:cNvSpPr>
          <p:nvPr>
            <p:ph type="subTitle" idx="1"/>
          </p:nvPr>
        </p:nvSpPr>
        <p:spPr>
          <a:xfrm>
            <a:off x="720000" y="3589375"/>
            <a:ext cx="5067600" cy="46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can enter a subtitle here if you need it</a:t>
            </a:r>
            <a:endParaRPr/>
          </a:p>
        </p:txBody>
      </p:sp>
      <p:sp>
        <p:nvSpPr>
          <p:cNvPr id="1050" name="Google Shape;1050;p42"/>
          <p:cNvSpPr/>
          <p:nvPr/>
        </p:nvSpPr>
        <p:spPr>
          <a:xfrm>
            <a:off x="960867" y="612083"/>
            <a:ext cx="441744" cy="569430"/>
          </a:xfrm>
          <a:custGeom>
            <a:avLst/>
            <a:gdLst/>
            <a:ahLst/>
            <a:cxnLst/>
            <a:rect l="l" t="t" r="r" b="b"/>
            <a:pathLst>
              <a:path w="5233" h="6745" extrusionOk="0">
                <a:moveTo>
                  <a:pt x="2617" y="0"/>
                </a:moveTo>
                <a:lnTo>
                  <a:pt x="2617" y="0"/>
                </a:lnTo>
                <a:cubicBezTo>
                  <a:pt x="2617" y="1866"/>
                  <a:pt x="1447" y="3367"/>
                  <a:pt x="1" y="3367"/>
                </a:cubicBezTo>
                <a:lnTo>
                  <a:pt x="1" y="3367"/>
                </a:lnTo>
                <a:cubicBezTo>
                  <a:pt x="1447" y="3367"/>
                  <a:pt x="2617" y="4879"/>
                  <a:pt x="2617" y="6744"/>
                </a:cubicBezTo>
                <a:lnTo>
                  <a:pt x="2617" y="6744"/>
                </a:lnTo>
                <a:cubicBezTo>
                  <a:pt x="2617" y="4879"/>
                  <a:pt x="3787" y="3367"/>
                  <a:pt x="5233" y="3367"/>
                </a:cubicBezTo>
                <a:lnTo>
                  <a:pt x="5233" y="3367"/>
                </a:lnTo>
                <a:cubicBezTo>
                  <a:pt x="3787" y="3367"/>
                  <a:pt x="2617" y="1866"/>
                  <a:pt x="2617" y="0"/>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2"/>
          <p:cNvSpPr/>
          <p:nvPr/>
        </p:nvSpPr>
        <p:spPr>
          <a:xfrm>
            <a:off x="2669080" y="1751546"/>
            <a:ext cx="441744" cy="569430"/>
          </a:xfrm>
          <a:custGeom>
            <a:avLst/>
            <a:gdLst/>
            <a:ahLst/>
            <a:cxnLst/>
            <a:rect l="l" t="t" r="r" b="b"/>
            <a:pathLst>
              <a:path w="5233" h="6745" extrusionOk="0">
                <a:moveTo>
                  <a:pt x="2617" y="0"/>
                </a:moveTo>
                <a:lnTo>
                  <a:pt x="2617" y="0"/>
                </a:lnTo>
                <a:cubicBezTo>
                  <a:pt x="2617" y="1866"/>
                  <a:pt x="1447" y="3367"/>
                  <a:pt x="1" y="3367"/>
                </a:cubicBezTo>
                <a:lnTo>
                  <a:pt x="1" y="3367"/>
                </a:lnTo>
                <a:cubicBezTo>
                  <a:pt x="1447" y="3367"/>
                  <a:pt x="2617" y="4879"/>
                  <a:pt x="2617" y="6744"/>
                </a:cubicBezTo>
                <a:lnTo>
                  <a:pt x="2617" y="6744"/>
                </a:lnTo>
                <a:cubicBezTo>
                  <a:pt x="2617" y="4879"/>
                  <a:pt x="3787" y="3367"/>
                  <a:pt x="5233" y="3367"/>
                </a:cubicBezTo>
                <a:lnTo>
                  <a:pt x="5233" y="3367"/>
                </a:lnTo>
                <a:cubicBezTo>
                  <a:pt x="3787" y="3367"/>
                  <a:pt x="2617" y="1866"/>
                  <a:pt x="2617" y="0"/>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3" name="Google Shape;1053;p42"/>
          <p:cNvGrpSpPr/>
          <p:nvPr/>
        </p:nvGrpSpPr>
        <p:grpSpPr>
          <a:xfrm rot="-9771552">
            <a:off x="3123893" y="400695"/>
            <a:ext cx="1092583" cy="1121952"/>
            <a:chOff x="6915152" y="4038195"/>
            <a:chExt cx="958640" cy="984408"/>
          </a:xfrm>
        </p:grpSpPr>
        <p:sp>
          <p:nvSpPr>
            <p:cNvPr id="1054" name="Google Shape;1054;p42"/>
            <p:cNvSpPr/>
            <p:nvPr/>
          </p:nvSpPr>
          <p:spPr>
            <a:xfrm>
              <a:off x="6915152" y="4038195"/>
              <a:ext cx="958640" cy="984408"/>
            </a:xfrm>
            <a:custGeom>
              <a:avLst/>
              <a:gdLst/>
              <a:ahLst/>
              <a:cxnLst/>
              <a:rect l="l" t="t" r="r" b="b"/>
              <a:pathLst>
                <a:path w="23400" h="24029" extrusionOk="0">
                  <a:moveTo>
                    <a:pt x="0" y="12142"/>
                  </a:moveTo>
                  <a:cubicBezTo>
                    <a:pt x="0" y="7594"/>
                    <a:pt x="2749" y="3488"/>
                    <a:pt x="6954" y="1744"/>
                  </a:cubicBezTo>
                  <a:cubicBezTo>
                    <a:pt x="11159" y="0"/>
                    <a:pt x="16005" y="961"/>
                    <a:pt x="19217" y="4184"/>
                  </a:cubicBezTo>
                  <a:cubicBezTo>
                    <a:pt x="22440" y="7407"/>
                    <a:pt x="23400" y="12241"/>
                    <a:pt x="21656" y="16446"/>
                  </a:cubicBezTo>
                  <a:cubicBezTo>
                    <a:pt x="19923" y="20663"/>
                    <a:pt x="15817" y="23400"/>
                    <a:pt x="11259" y="23400"/>
                  </a:cubicBezTo>
                  <a:cubicBezTo>
                    <a:pt x="5045" y="23400"/>
                    <a:pt x="11" y="18356"/>
                    <a:pt x="0" y="12142"/>
                  </a:cubicBezTo>
                  <a:close/>
                  <a:moveTo>
                    <a:pt x="243" y="12142"/>
                  </a:moveTo>
                  <a:cubicBezTo>
                    <a:pt x="243" y="16601"/>
                    <a:pt x="2925" y="20618"/>
                    <a:pt x="7042" y="22318"/>
                  </a:cubicBezTo>
                  <a:cubicBezTo>
                    <a:pt x="11159" y="24029"/>
                    <a:pt x="15894" y="23080"/>
                    <a:pt x="19051" y="19934"/>
                  </a:cubicBezTo>
                  <a:cubicBezTo>
                    <a:pt x="22197" y="16788"/>
                    <a:pt x="23146" y="12042"/>
                    <a:pt x="21435" y="7925"/>
                  </a:cubicBezTo>
                  <a:cubicBezTo>
                    <a:pt x="19735" y="3819"/>
                    <a:pt x="15718" y="1126"/>
                    <a:pt x="11270" y="1126"/>
                  </a:cubicBezTo>
                  <a:cubicBezTo>
                    <a:pt x="5177" y="1137"/>
                    <a:pt x="254" y="6060"/>
                    <a:pt x="243" y="12142"/>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2"/>
            <p:cNvSpPr/>
            <p:nvPr/>
          </p:nvSpPr>
          <p:spPr>
            <a:xfrm>
              <a:off x="6915152" y="4102391"/>
              <a:ext cx="795876" cy="815786"/>
            </a:xfrm>
            <a:custGeom>
              <a:avLst/>
              <a:gdLst/>
              <a:ahLst/>
              <a:cxnLst/>
              <a:rect l="l" t="t" r="r" b="b"/>
              <a:pathLst>
                <a:path w="19427" h="19913" extrusionOk="0">
                  <a:moveTo>
                    <a:pt x="0" y="10089"/>
                  </a:moveTo>
                  <a:cubicBezTo>
                    <a:pt x="0" y="6303"/>
                    <a:pt x="2274" y="2893"/>
                    <a:pt x="5773" y="1447"/>
                  </a:cubicBezTo>
                  <a:cubicBezTo>
                    <a:pt x="9261" y="1"/>
                    <a:pt x="13290" y="795"/>
                    <a:pt x="15961" y="3478"/>
                  </a:cubicBezTo>
                  <a:cubicBezTo>
                    <a:pt x="18632" y="6149"/>
                    <a:pt x="19426" y="10166"/>
                    <a:pt x="17980" y="13665"/>
                  </a:cubicBezTo>
                  <a:cubicBezTo>
                    <a:pt x="16535" y="17153"/>
                    <a:pt x="13135" y="19427"/>
                    <a:pt x="9349" y="19427"/>
                  </a:cubicBezTo>
                  <a:cubicBezTo>
                    <a:pt x="4195" y="19427"/>
                    <a:pt x="11" y="15244"/>
                    <a:pt x="0" y="10089"/>
                  </a:cubicBezTo>
                  <a:close/>
                  <a:moveTo>
                    <a:pt x="243" y="10089"/>
                  </a:moveTo>
                  <a:cubicBezTo>
                    <a:pt x="243" y="13764"/>
                    <a:pt x="2462" y="17087"/>
                    <a:pt x="5861" y="18500"/>
                  </a:cubicBezTo>
                  <a:cubicBezTo>
                    <a:pt x="9272" y="19912"/>
                    <a:pt x="13190" y="19129"/>
                    <a:pt x="15784" y="16524"/>
                  </a:cubicBezTo>
                  <a:cubicBezTo>
                    <a:pt x="18389" y="13919"/>
                    <a:pt x="19173" y="10001"/>
                    <a:pt x="17760" y="6601"/>
                  </a:cubicBezTo>
                  <a:cubicBezTo>
                    <a:pt x="16358" y="3202"/>
                    <a:pt x="13036" y="983"/>
                    <a:pt x="9349" y="983"/>
                  </a:cubicBezTo>
                  <a:cubicBezTo>
                    <a:pt x="4327" y="983"/>
                    <a:pt x="254" y="5056"/>
                    <a:pt x="243" y="10089"/>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1" name="Google Shape;1041;p42"/>
          <p:cNvSpPr txBox="1">
            <a:spLocks noGrp="1"/>
          </p:cNvSpPr>
          <p:nvPr>
            <p:ph type="title" idx="2"/>
          </p:nvPr>
        </p:nvSpPr>
        <p:spPr>
          <a:xfrm>
            <a:off x="2099079" y="1328480"/>
            <a:ext cx="1261200" cy="84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02</a:t>
            </a:r>
            <a:endParaRPr dirty="0"/>
          </a:p>
        </p:txBody>
      </p:sp>
      <p:grpSp>
        <p:nvGrpSpPr>
          <p:cNvPr id="1043" name="Google Shape;1043;p42"/>
          <p:cNvGrpSpPr/>
          <p:nvPr/>
        </p:nvGrpSpPr>
        <p:grpSpPr>
          <a:xfrm rot="-5400000">
            <a:off x="1506199" y="595089"/>
            <a:ext cx="2446959" cy="2190615"/>
            <a:chOff x="2157365" y="1275973"/>
            <a:chExt cx="1621577" cy="1451700"/>
          </a:xfrm>
        </p:grpSpPr>
        <p:sp>
          <p:nvSpPr>
            <p:cNvPr id="1044" name="Google Shape;1044;p42"/>
            <p:cNvSpPr/>
            <p:nvPr/>
          </p:nvSpPr>
          <p:spPr>
            <a:xfrm rot="1506956">
              <a:off x="2302314" y="1512238"/>
              <a:ext cx="1331602" cy="979169"/>
            </a:xfrm>
            <a:prstGeom prst="donut">
              <a:avLst>
                <a:gd name="adj" fmla="val 1550"/>
              </a:avLst>
            </a:pr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2"/>
            <p:cNvSpPr/>
            <p:nvPr/>
          </p:nvSpPr>
          <p:spPr>
            <a:xfrm rot="-1506956" flipH="1">
              <a:off x="2302390" y="1512238"/>
              <a:ext cx="1331602" cy="979169"/>
            </a:xfrm>
            <a:prstGeom prst="donut">
              <a:avLst>
                <a:gd name="adj" fmla="val 1820"/>
              </a:avLst>
            </a:pr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2"/>
            <p:cNvSpPr/>
            <p:nvPr/>
          </p:nvSpPr>
          <p:spPr>
            <a:xfrm rot="5255908">
              <a:off x="2302398" y="1512434"/>
              <a:ext cx="1331670" cy="979163"/>
            </a:xfrm>
            <a:prstGeom prst="donut">
              <a:avLst>
                <a:gd name="adj" fmla="val 1853"/>
              </a:avLst>
            </a:pr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rupo 26"/>
          <p:cNvGrpSpPr/>
          <p:nvPr/>
        </p:nvGrpSpPr>
        <p:grpSpPr>
          <a:xfrm>
            <a:off x="5645220" y="1353707"/>
            <a:ext cx="2380478" cy="3119822"/>
            <a:chOff x="5305425" y="76200"/>
            <a:chExt cx="3629025" cy="4756150"/>
          </a:xfrm>
        </p:grpSpPr>
        <p:grpSp>
          <p:nvGrpSpPr>
            <p:cNvPr id="1047" name="Google Shape;1047;p42"/>
            <p:cNvGrpSpPr/>
            <p:nvPr/>
          </p:nvGrpSpPr>
          <p:grpSpPr>
            <a:xfrm rot="1613731">
              <a:off x="6721141" y="3399851"/>
              <a:ext cx="1092645" cy="1122016"/>
              <a:chOff x="6915152" y="4038195"/>
              <a:chExt cx="958640" cy="984408"/>
            </a:xfrm>
            <a:solidFill>
              <a:srgbClr val="C29934"/>
            </a:solidFill>
          </p:grpSpPr>
          <p:sp>
            <p:nvSpPr>
              <p:cNvPr id="1048" name="Google Shape;1048;p42"/>
              <p:cNvSpPr/>
              <p:nvPr/>
            </p:nvSpPr>
            <p:spPr>
              <a:xfrm>
                <a:off x="6915152" y="4038195"/>
                <a:ext cx="958640" cy="984408"/>
              </a:xfrm>
              <a:custGeom>
                <a:avLst/>
                <a:gdLst/>
                <a:ahLst/>
                <a:cxnLst/>
                <a:rect l="l" t="t" r="r" b="b"/>
                <a:pathLst>
                  <a:path w="23400" h="24029" extrusionOk="0">
                    <a:moveTo>
                      <a:pt x="0" y="12142"/>
                    </a:moveTo>
                    <a:cubicBezTo>
                      <a:pt x="0" y="7594"/>
                      <a:pt x="2749" y="3488"/>
                      <a:pt x="6954" y="1744"/>
                    </a:cubicBezTo>
                    <a:cubicBezTo>
                      <a:pt x="11159" y="0"/>
                      <a:pt x="16005" y="961"/>
                      <a:pt x="19217" y="4184"/>
                    </a:cubicBezTo>
                    <a:cubicBezTo>
                      <a:pt x="22440" y="7407"/>
                      <a:pt x="23400" y="12241"/>
                      <a:pt x="21656" y="16446"/>
                    </a:cubicBezTo>
                    <a:cubicBezTo>
                      <a:pt x="19923" y="20663"/>
                      <a:pt x="15817" y="23400"/>
                      <a:pt x="11259" y="23400"/>
                    </a:cubicBezTo>
                    <a:cubicBezTo>
                      <a:pt x="5045" y="23400"/>
                      <a:pt x="11" y="18356"/>
                      <a:pt x="0" y="12142"/>
                    </a:cubicBezTo>
                    <a:close/>
                    <a:moveTo>
                      <a:pt x="243" y="12142"/>
                    </a:moveTo>
                    <a:cubicBezTo>
                      <a:pt x="243" y="16601"/>
                      <a:pt x="2925" y="20618"/>
                      <a:pt x="7042" y="22318"/>
                    </a:cubicBezTo>
                    <a:cubicBezTo>
                      <a:pt x="11159" y="24029"/>
                      <a:pt x="15894" y="23080"/>
                      <a:pt x="19051" y="19934"/>
                    </a:cubicBezTo>
                    <a:cubicBezTo>
                      <a:pt x="22197" y="16788"/>
                      <a:pt x="23146" y="12042"/>
                      <a:pt x="21435" y="7925"/>
                    </a:cubicBezTo>
                    <a:cubicBezTo>
                      <a:pt x="19735" y="3819"/>
                      <a:pt x="15718" y="1126"/>
                      <a:pt x="11270" y="1126"/>
                    </a:cubicBezTo>
                    <a:cubicBezTo>
                      <a:pt x="5177" y="1137"/>
                      <a:pt x="254" y="6060"/>
                      <a:pt x="243" y="12142"/>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2"/>
              <p:cNvSpPr/>
              <p:nvPr/>
            </p:nvSpPr>
            <p:spPr>
              <a:xfrm>
                <a:off x="6915152" y="4102391"/>
                <a:ext cx="795876" cy="815786"/>
              </a:xfrm>
              <a:custGeom>
                <a:avLst/>
                <a:gdLst/>
                <a:ahLst/>
                <a:cxnLst/>
                <a:rect l="l" t="t" r="r" b="b"/>
                <a:pathLst>
                  <a:path w="19427" h="19913" extrusionOk="0">
                    <a:moveTo>
                      <a:pt x="0" y="10089"/>
                    </a:moveTo>
                    <a:cubicBezTo>
                      <a:pt x="0" y="6303"/>
                      <a:pt x="2274" y="2893"/>
                      <a:pt x="5773" y="1447"/>
                    </a:cubicBezTo>
                    <a:cubicBezTo>
                      <a:pt x="9261" y="1"/>
                      <a:pt x="13290" y="795"/>
                      <a:pt x="15961" y="3478"/>
                    </a:cubicBezTo>
                    <a:cubicBezTo>
                      <a:pt x="18632" y="6149"/>
                      <a:pt x="19426" y="10166"/>
                      <a:pt x="17980" y="13665"/>
                    </a:cubicBezTo>
                    <a:cubicBezTo>
                      <a:pt x="16535" y="17153"/>
                      <a:pt x="13135" y="19427"/>
                      <a:pt x="9349" y="19427"/>
                    </a:cubicBezTo>
                    <a:cubicBezTo>
                      <a:pt x="4195" y="19427"/>
                      <a:pt x="11" y="15244"/>
                      <a:pt x="0" y="10089"/>
                    </a:cubicBezTo>
                    <a:close/>
                    <a:moveTo>
                      <a:pt x="243" y="10089"/>
                    </a:moveTo>
                    <a:cubicBezTo>
                      <a:pt x="243" y="13764"/>
                      <a:pt x="2462" y="17087"/>
                      <a:pt x="5861" y="18500"/>
                    </a:cubicBezTo>
                    <a:cubicBezTo>
                      <a:pt x="9272" y="19912"/>
                      <a:pt x="13190" y="19129"/>
                      <a:pt x="15784" y="16524"/>
                    </a:cubicBezTo>
                    <a:cubicBezTo>
                      <a:pt x="18389" y="13919"/>
                      <a:pt x="19173" y="10001"/>
                      <a:pt x="17760" y="6601"/>
                    </a:cubicBezTo>
                    <a:cubicBezTo>
                      <a:pt x="16358" y="3202"/>
                      <a:pt x="13036" y="983"/>
                      <a:pt x="9349" y="983"/>
                    </a:cubicBezTo>
                    <a:cubicBezTo>
                      <a:pt x="4327" y="983"/>
                      <a:pt x="254" y="5056"/>
                      <a:pt x="243" y="10089"/>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1" name="Google Shape;1051;p42"/>
            <p:cNvSpPr/>
            <p:nvPr/>
          </p:nvSpPr>
          <p:spPr>
            <a:xfrm>
              <a:off x="5553198" y="1664252"/>
              <a:ext cx="234389" cy="303243"/>
            </a:xfrm>
            <a:custGeom>
              <a:avLst/>
              <a:gdLst/>
              <a:ahLst/>
              <a:cxnLst/>
              <a:rect l="l" t="t" r="r" b="b"/>
              <a:pathLst>
                <a:path w="5222" h="6756" extrusionOk="0">
                  <a:moveTo>
                    <a:pt x="2617" y="1"/>
                  </a:moveTo>
                  <a:lnTo>
                    <a:pt x="2617" y="1"/>
                  </a:lnTo>
                  <a:cubicBezTo>
                    <a:pt x="2617" y="1866"/>
                    <a:pt x="1447" y="3378"/>
                    <a:pt x="1" y="3378"/>
                  </a:cubicBezTo>
                  <a:lnTo>
                    <a:pt x="1" y="3378"/>
                  </a:lnTo>
                  <a:cubicBezTo>
                    <a:pt x="1447" y="3378"/>
                    <a:pt x="2617" y="4891"/>
                    <a:pt x="2617" y="6756"/>
                  </a:cubicBezTo>
                  <a:lnTo>
                    <a:pt x="2617" y="6756"/>
                  </a:lnTo>
                  <a:cubicBezTo>
                    <a:pt x="2617" y="4891"/>
                    <a:pt x="3787" y="3378"/>
                    <a:pt x="5222" y="3378"/>
                  </a:cubicBezTo>
                  <a:lnTo>
                    <a:pt x="5222" y="3378"/>
                  </a:lnTo>
                  <a:cubicBezTo>
                    <a:pt x="3776" y="3378"/>
                    <a:pt x="2617" y="1866"/>
                    <a:pt x="2617" y="1"/>
                  </a:cubicBezTo>
                  <a:close/>
                </a:path>
              </a:pathLst>
            </a:custGeom>
            <a:solidFill>
              <a:srgbClr val="C29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Freeform 5"/>
            <p:cNvSpPr>
              <a:spLocks/>
            </p:cNvSpPr>
            <p:nvPr/>
          </p:nvSpPr>
          <p:spPr bwMode="auto">
            <a:xfrm>
              <a:off x="5586413" y="2867025"/>
              <a:ext cx="3165475" cy="825500"/>
            </a:xfrm>
            <a:custGeom>
              <a:avLst/>
              <a:gdLst>
                <a:gd name="T0" fmla="*/ 57 w 191"/>
                <a:gd name="T1" fmla="*/ 1 h 50"/>
                <a:gd name="T2" fmla="*/ 76 w 191"/>
                <a:gd name="T3" fmla="*/ 15 h 50"/>
                <a:gd name="T4" fmla="*/ 95 w 191"/>
                <a:gd name="T5" fmla="*/ 1 h 50"/>
                <a:gd name="T6" fmla="*/ 115 w 191"/>
                <a:gd name="T7" fmla="*/ 15 h 50"/>
                <a:gd name="T8" fmla="*/ 134 w 191"/>
                <a:gd name="T9" fmla="*/ 0 h 50"/>
                <a:gd name="T10" fmla="*/ 154 w 191"/>
                <a:gd name="T11" fmla="*/ 16 h 50"/>
                <a:gd name="T12" fmla="*/ 173 w 191"/>
                <a:gd name="T13" fmla="*/ 3 h 50"/>
                <a:gd name="T14" fmla="*/ 187 w 191"/>
                <a:gd name="T15" fmla="*/ 15 h 50"/>
                <a:gd name="T16" fmla="*/ 190 w 191"/>
                <a:gd name="T17" fmla="*/ 18 h 50"/>
                <a:gd name="T18" fmla="*/ 191 w 191"/>
                <a:gd name="T19" fmla="*/ 50 h 50"/>
                <a:gd name="T20" fmla="*/ 0 w 191"/>
                <a:gd name="T21" fmla="*/ 50 h 50"/>
                <a:gd name="T22" fmla="*/ 0 w 191"/>
                <a:gd name="T23" fmla="*/ 19 h 50"/>
                <a:gd name="T24" fmla="*/ 3 w 191"/>
                <a:gd name="T25" fmla="*/ 15 h 50"/>
                <a:gd name="T26" fmla="*/ 18 w 191"/>
                <a:gd name="T27" fmla="*/ 4 h 50"/>
                <a:gd name="T28" fmla="*/ 57 w 191"/>
                <a:gd name="T29" fmla="*/ 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1" h="50">
                  <a:moveTo>
                    <a:pt x="57" y="1"/>
                  </a:moveTo>
                  <a:cubicBezTo>
                    <a:pt x="60" y="10"/>
                    <a:pt x="67" y="15"/>
                    <a:pt x="76" y="15"/>
                  </a:cubicBezTo>
                  <a:cubicBezTo>
                    <a:pt x="86" y="15"/>
                    <a:pt x="91" y="10"/>
                    <a:pt x="95" y="1"/>
                  </a:cubicBezTo>
                  <a:cubicBezTo>
                    <a:pt x="99" y="10"/>
                    <a:pt x="105" y="16"/>
                    <a:pt x="115" y="15"/>
                  </a:cubicBezTo>
                  <a:cubicBezTo>
                    <a:pt x="125" y="15"/>
                    <a:pt x="131" y="10"/>
                    <a:pt x="134" y="0"/>
                  </a:cubicBezTo>
                  <a:cubicBezTo>
                    <a:pt x="138" y="10"/>
                    <a:pt x="144" y="16"/>
                    <a:pt x="154" y="16"/>
                  </a:cubicBezTo>
                  <a:cubicBezTo>
                    <a:pt x="164" y="16"/>
                    <a:pt x="170" y="10"/>
                    <a:pt x="173" y="3"/>
                  </a:cubicBezTo>
                  <a:cubicBezTo>
                    <a:pt x="177" y="7"/>
                    <a:pt x="182" y="11"/>
                    <a:pt x="187" y="15"/>
                  </a:cubicBezTo>
                  <a:cubicBezTo>
                    <a:pt x="188" y="16"/>
                    <a:pt x="190" y="17"/>
                    <a:pt x="190" y="18"/>
                  </a:cubicBezTo>
                  <a:cubicBezTo>
                    <a:pt x="191" y="29"/>
                    <a:pt x="191" y="39"/>
                    <a:pt x="191" y="50"/>
                  </a:cubicBezTo>
                  <a:cubicBezTo>
                    <a:pt x="127" y="50"/>
                    <a:pt x="64" y="50"/>
                    <a:pt x="0" y="50"/>
                  </a:cubicBezTo>
                  <a:cubicBezTo>
                    <a:pt x="0" y="39"/>
                    <a:pt x="0" y="29"/>
                    <a:pt x="0" y="19"/>
                  </a:cubicBezTo>
                  <a:cubicBezTo>
                    <a:pt x="0" y="17"/>
                    <a:pt x="2" y="16"/>
                    <a:pt x="3" y="15"/>
                  </a:cubicBezTo>
                  <a:cubicBezTo>
                    <a:pt x="8" y="11"/>
                    <a:pt x="13" y="8"/>
                    <a:pt x="18" y="4"/>
                  </a:cubicBezTo>
                  <a:cubicBezTo>
                    <a:pt x="37" y="20"/>
                    <a:pt x="45" y="20"/>
                    <a:pt x="57" y="1"/>
                  </a:cubicBezTo>
                  <a:close/>
                </a:path>
              </a:pathLst>
            </a:custGeom>
            <a:solidFill>
              <a:srgbClr val="C29934"/>
            </a:solidFill>
            <a:ln>
              <a:noFill/>
            </a:ln>
          </p:spPr>
          <p:txBody>
            <a:bodyPr vert="horz" wrap="square" lIns="91440" tIns="45720" rIns="91440" bIns="45720" numCol="1" anchor="t" anchorCtr="0" compatLnSpc="1">
              <a:prstTxWarp prst="textNoShape">
                <a:avLst/>
              </a:prstTxWarp>
            </a:bodyPr>
            <a:lstStyle/>
            <a:p>
              <a:endParaRPr lang="es-AR"/>
            </a:p>
          </p:txBody>
        </p:sp>
        <p:sp>
          <p:nvSpPr>
            <p:cNvPr id="6" name="Freeform 6"/>
            <p:cNvSpPr>
              <a:spLocks/>
            </p:cNvSpPr>
            <p:nvPr/>
          </p:nvSpPr>
          <p:spPr bwMode="auto">
            <a:xfrm>
              <a:off x="5503863" y="3875088"/>
              <a:ext cx="3314700" cy="577850"/>
            </a:xfrm>
            <a:custGeom>
              <a:avLst/>
              <a:gdLst>
                <a:gd name="T0" fmla="*/ 200 w 200"/>
                <a:gd name="T1" fmla="*/ 35 h 35"/>
                <a:gd name="T2" fmla="*/ 0 w 200"/>
                <a:gd name="T3" fmla="*/ 35 h 35"/>
                <a:gd name="T4" fmla="*/ 8 w 200"/>
                <a:gd name="T5" fmla="*/ 0 h 35"/>
                <a:gd name="T6" fmla="*/ 193 w 200"/>
                <a:gd name="T7" fmla="*/ 0 h 35"/>
                <a:gd name="T8" fmla="*/ 200 w 200"/>
                <a:gd name="T9" fmla="*/ 35 h 35"/>
              </a:gdLst>
              <a:ahLst/>
              <a:cxnLst>
                <a:cxn ang="0">
                  <a:pos x="T0" y="T1"/>
                </a:cxn>
                <a:cxn ang="0">
                  <a:pos x="T2" y="T3"/>
                </a:cxn>
                <a:cxn ang="0">
                  <a:pos x="T4" y="T5"/>
                </a:cxn>
                <a:cxn ang="0">
                  <a:pos x="T6" y="T7"/>
                </a:cxn>
                <a:cxn ang="0">
                  <a:pos x="T8" y="T9"/>
                </a:cxn>
              </a:cxnLst>
              <a:rect l="0" t="0" r="r" b="b"/>
              <a:pathLst>
                <a:path w="200" h="35">
                  <a:moveTo>
                    <a:pt x="200" y="35"/>
                  </a:moveTo>
                  <a:cubicBezTo>
                    <a:pt x="134" y="35"/>
                    <a:pt x="67" y="35"/>
                    <a:pt x="0" y="35"/>
                  </a:cubicBezTo>
                  <a:cubicBezTo>
                    <a:pt x="3" y="24"/>
                    <a:pt x="5" y="12"/>
                    <a:pt x="8" y="0"/>
                  </a:cubicBezTo>
                  <a:cubicBezTo>
                    <a:pt x="69" y="0"/>
                    <a:pt x="131" y="0"/>
                    <a:pt x="193" y="0"/>
                  </a:cubicBezTo>
                  <a:cubicBezTo>
                    <a:pt x="195" y="12"/>
                    <a:pt x="198" y="23"/>
                    <a:pt x="200" y="35"/>
                  </a:cubicBezTo>
                  <a:close/>
                </a:path>
              </a:pathLst>
            </a:custGeom>
            <a:solidFill>
              <a:srgbClr val="C29934"/>
            </a:solidFill>
            <a:ln>
              <a:noFill/>
            </a:ln>
          </p:spPr>
          <p:txBody>
            <a:bodyPr vert="horz" wrap="square" lIns="91440" tIns="45720" rIns="91440" bIns="45720" numCol="1" anchor="t" anchorCtr="0" compatLnSpc="1">
              <a:prstTxWarp prst="textNoShape">
                <a:avLst/>
              </a:prstTxWarp>
            </a:bodyPr>
            <a:lstStyle/>
            <a:p>
              <a:endParaRPr lang="es-AR"/>
            </a:p>
          </p:txBody>
        </p:sp>
        <p:sp>
          <p:nvSpPr>
            <p:cNvPr id="7" name="Freeform 7"/>
            <p:cNvSpPr>
              <a:spLocks/>
            </p:cNvSpPr>
            <p:nvPr/>
          </p:nvSpPr>
          <p:spPr bwMode="auto">
            <a:xfrm>
              <a:off x="5918200" y="1644650"/>
              <a:ext cx="2452688" cy="579438"/>
            </a:xfrm>
            <a:custGeom>
              <a:avLst/>
              <a:gdLst>
                <a:gd name="T0" fmla="*/ 4 w 148"/>
                <a:gd name="T1" fmla="*/ 35 h 35"/>
                <a:gd name="T2" fmla="*/ 16 w 148"/>
                <a:gd name="T3" fmla="*/ 1 h 35"/>
                <a:gd name="T4" fmla="*/ 45 w 148"/>
                <a:gd name="T5" fmla="*/ 0 h 35"/>
                <a:gd name="T6" fmla="*/ 63 w 148"/>
                <a:gd name="T7" fmla="*/ 10 h 35"/>
                <a:gd name="T8" fmla="*/ 75 w 148"/>
                <a:gd name="T9" fmla="*/ 2 h 35"/>
                <a:gd name="T10" fmla="*/ 90 w 148"/>
                <a:gd name="T11" fmla="*/ 10 h 35"/>
                <a:gd name="T12" fmla="*/ 105 w 148"/>
                <a:gd name="T13" fmla="*/ 0 h 35"/>
                <a:gd name="T14" fmla="*/ 135 w 148"/>
                <a:gd name="T15" fmla="*/ 1 h 35"/>
                <a:gd name="T16" fmla="*/ 148 w 148"/>
                <a:gd name="T17" fmla="*/ 12 h 35"/>
                <a:gd name="T18" fmla="*/ 148 w 148"/>
                <a:gd name="T19" fmla="*/ 35 h 35"/>
                <a:gd name="T20" fmla="*/ 4 w 148"/>
                <a:gd name="T21"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8" h="35">
                  <a:moveTo>
                    <a:pt x="4" y="35"/>
                  </a:moveTo>
                  <a:cubicBezTo>
                    <a:pt x="0" y="20"/>
                    <a:pt x="2" y="8"/>
                    <a:pt x="16" y="1"/>
                  </a:cubicBezTo>
                  <a:cubicBezTo>
                    <a:pt x="24" y="14"/>
                    <a:pt x="36" y="14"/>
                    <a:pt x="45" y="0"/>
                  </a:cubicBezTo>
                  <a:cubicBezTo>
                    <a:pt x="49" y="6"/>
                    <a:pt x="54" y="12"/>
                    <a:pt x="63" y="10"/>
                  </a:cubicBezTo>
                  <a:cubicBezTo>
                    <a:pt x="67" y="9"/>
                    <a:pt x="71" y="5"/>
                    <a:pt x="75" y="2"/>
                  </a:cubicBezTo>
                  <a:cubicBezTo>
                    <a:pt x="79" y="4"/>
                    <a:pt x="84" y="9"/>
                    <a:pt x="90" y="10"/>
                  </a:cubicBezTo>
                  <a:cubicBezTo>
                    <a:pt x="97" y="12"/>
                    <a:pt x="102" y="6"/>
                    <a:pt x="105" y="0"/>
                  </a:cubicBezTo>
                  <a:cubicBezTo>
                    <a:pt x="114" y="16"/>
                    <a:pt x="129" y="13"/>
                    <a:pt x="135" y="1"/>
                  </a:cubicBezTo>
                  <a:cubicBezTo>
                    <a:pt x="139" y="4"/>
                    <a:pt x="143" y="8"/>
                    <a:pt x="148" y="12"/>
                  </a:cubicBezTo>
                  <a:cubicBezTo>
                    <a:pt x="148" y="19"/>
                    <a:pt x="148" y="26"/>
                    <a:pt x="148" y="35"/>
                  </a:cubicBezTo>
                  <a:cubicBezTo>
                    <a:pt x="99" y="27"/>
                    <a:pt x="52" y="27"/>
                    <a:pt x="4" y="35"/>
                  </a:cubicBezTo>
                  <a:close/>
                </a:path>
              </a:pathLst>
            </a:custGeom>
            <a:solidFill>
              <a:srgbClr val="C29934"/>
            </a:solidFill>
            <a:ln>
              <a:noFill/>
            </a:ln>
          </p:spPr>
          <p:txBody>
            <a:bodyPr vert="horz" wrap="square" lIns="91440" tIns="45720" rIns="91440" bIns="45720" numCol="1" anchor="t" anchorCtr="0" compatLnSpc="1">
              <a:prstTxWarp prst="textNoShape">
                <a:avLst/>
              </a:prstTxWarp>
            </a:bodyPr>
            <a:lstStyle/>
            <a:p>
              <a:endParaRPr lang="es-AR"/>
            </a:p>
          </p:txBody>
        </p:sp>
        <p:sp>
          <p:nvSpPr>
            <p:cNvPr id="8" name="Freeform 8"/>
            <p:cNvSpPr>
              <a:spLocks/>
            </p:cNvSpPr>
            <p:nvPr/>
          </p:nvSpPr>
          <p:spPr bwMode="auto">
            <a:xfrm>
              <a:off x="5686425" y="2224088"/>
              <a:ext cx="2965450" cy="511175"/>
            </a:xfrm>
            <a:custGeom>
              <a:avLst/>
              <a:gdLst>
                <a:gd name="T0" fmla="*/ 0 w 179"/>
                <a:gd name="T1" fmla="*/ 16 h 31"/>
                <a:gd name="T2" fmla="*/ 179 w 179"/>
                <a:gd name="T3" fmla="*/ 15 h 31"/>
                <a:gd name="T4" fmla="*/ 167 w 179"/>
                <a:gd name="T5" fmla="*/ 29 h 31"/>
                <a:gd name="T6" fmla="*/ 148 w 179"/>
                <a:gd name="T7" fmla="*/ 16 h 31"/>
                <a:gd name="T8" fmla="*/ 128 w 179"/>
                <a:gd name="T9" fmla="*/ 31 h 31"/>
                <a:gd name="T10" fmla="*/ 110 w 179"/>
                <a:gd name="T11" fmla="*/ 15 h 31"/>
                <a:gd name="T12" fmla="*/ 89 w 179"/>
                <a:gd name="T13" fmla="*/ 30 h 31"/>
                <a:gd name="T14" fmla="*/ 70 w 179"/>
                <a:gd name="T15" fmla="*/ 15 h 31"/>
                <a:gd name="T16" fmla="*/ 51 w 179"/>
                <a:gd name="T17" fmla="*/ 30 h 31"/>
                <a:gd name="T18" fmla="*/ 27 w 179"/>
                <a:gd name="T19" fmla="*/ 16 h 31"/>
                <a:gd name="T20" fmla="*/ 12 w 179"/>
                <a:gd name="T21" fmla="*/ 29 h 31"/>
                <a:gd name="T22" fmla="*/ 0 w 179"/>
                <a:gd name="T23"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31">
                  <a:moveTo>
                    <a:pt x="0" y="16"/>
                  </a:moveTo>
                  <a:cubicBezTo>
                    <a:pt x="31" y="0"/>
                    <a:pt x="147" y="0"/>
                    <a:pt x="179" y="15"/>
                  </a:cubicBezTo>
                  <a:cubicBezTo>
                    <a:pt x="175" y="20"/>
                    <a:pt x="171" y="25"/>
                    <a:pt x="167" y="29"/>
                  </a:cubicBezTo>
                  <a:cubicBezTo>
                    <a:pt x="164" y="22"/>
                    <a:pt x="158" y="15"/>
                    <a:pt x="148" y="16"/>
                  </a:cubicBezTo>
                  <a:cubicBezTo>
                    <a:pt x="138" y="16"/>
                    <a:pt x="132" y="22"/>
                    <a:pt x="128" y="31"/>
                  </a:cubicBezTo>
                  <a:cubicBezTo>
                    <a:pt x="125" y="22"/>
                    <a:pt x="120" y="16"/>
                    <a:pt x="110" y="15"/>
                  </a:cubicBezTo>
                  <a:cubicBezTo>
                    <a:pt x="99" y="15"/>
                    <a:pt x="94" y="21"/>
                    <a:pt x="89" y="30"/>
                  </a:cubicBezTo>
                  <a:cubicBezTo>
                    <a:pt x="86" y="21"/>
                    <a:pt x="80" y="15"/>
                    <a:pt x="70" y="15"/>
                  </a:cubicBezTo>
                  <a:cubicBezTo>
                    <a:pt x="60" y="15"/>
                    <a:pt x="55" y="21"/>
                    <a:pt x="51" y="30"/>
                  </a:cubicBezTo>
                  <a:cubicBezTo>
                    <a:pt x="46" y="20"/>
                    <a:pt x="39" y="14"/>
                    <a:pt x="27" y="16"/>
                  </a:cubicBezTo>
                  <a:cubicBezTo>
                    <a:pt x="19" y="17"/>
                    <a:pt x="15" y="22"/>
                    <a:pt x="12" y="29"/>
                  </a:cubicBezTo>
                  <a:cubicBezTo>
                    <a:pt x="8" y="25"/>
                    <a:pt x="4" y="20"/>
                    <a:pt x="0" y="16"/>
                  </a:cubicBezTo>
                  <a:close/>
                </a:path>
              </a:pathLst>
            </a:custGeom>
            <a:solidFill>
              <a:srgbClr val="C29934"/>
            </a:solidFill>
            <a:ln>
              <a:noFill/>
            </a:ln>
          </p:spPr>
          <p:txBody>
            <a:bodyPr vert="horz" wrap="square" lIns="91440" tIns="45720" rIns="91440" bIns="45720" numCol="1" anchor="t" anchorCtr="0" compatLnSpc="1">
              <a:prstTxWarp prst="textNoShape">
                <a:avLst/>
              </a:prstTxWarp>
            </a:bodyPr>
            <a:lstStyle/>
            <a:p>
              <a:endParaRPr lang="es-AR"/>
            </a:p>
          </p:txBody>
        </p:sp>
        <p:sp>
          <p:nvSpPr>
            <p:cNvPr id="9" name="Freeform 9"/>
            <p:cNvSpPr>
              <a:spLocks/>
            </p:cNvSpPr>
            <p:nvPr/>
          </p:nvSpPr>
          <p:spPr bwMode="auto">
            <a:xfrm>
              <a:off x="5305425" y="4667250"/>
              <a:ext cx="3629025" cy="165100"/>
            </a:xfrm>
            <a:custGeom>
              <a:avLst/>
              <a:gdLst>
                <a:gd name="T0" fmla="*/ 219 w 219"/>
                <a:gd name="T1" fmla="*/ 0 h 10"/>
                <a:gd name="T2" fmla="*/ 205 w 219"/>
                <a:gd name="T3" fmla="*/ 10 h 10"/>
                <a:gd name="T4" fmla="*/ 15 w 219"/>
                <a:gd name="T5" fmla="*/ 10 h 10"/>
                <a:gd name="T6" fmla="*/ 0 w 219"/>
                <a:gd name="T7" fmla="*/ 0 h 10"/>
                <a:gd name="T8" fmla="*/ 219 w 219"/>
                <a:gd name="T9" fmla="*/ 0 h 10"/>
              </a:gdLst>
              <a:ahLst/>
              <a:cxnLst>
                <a:cxn ang="0">
                  <a:pos x="T0" y="T1"/>
                </a:cxn>
                <a:cxn ang="0">
                  <a:pos x="T2" y="T3"/>
                </a:cxn>
                <a:cxn ang="0">
                  <a:pos x="T4" y="T5"/>
                </a:cxn>
                <a:cxn ang="0">
                  <a:pos x="T6" y="T7"/>
                </a:cxn>
                <a:cxn ang="0">
                  <a:pos x="T8" y="T9"/>
                </a:cxn>
              </a:cxnLst>
              <a:rect l="0" t="0" r="r" b="b"/>
              <a:pathLst>
                <a:path w="219" h="10">
                  <a:moveTo>
                    <a:pt x="219" y="0"/>
                  </a:moveTo>
                  <a:cubicBezTo>
                    <a:pt x="217" y="7"/>
                    <a:pt x="213" y="10"/>
                    <a:pt x="205" y="10"/>
                  </a:cubicBezTo>
                  <a:cubicBezTo>
                    <a:pt x="142" y="9"/>
                    <a:pt x="78" y="9"/>
                    <a:pt x="15" y="10"/>
                  </a:cubicBezTo>
                  <a:cubicBezTo>
                    <a:pt x="7" y="10"/>
                    <a:pt x="3" y="7"/>
                    <a:pt x="0" y="0"/>
                  </a:cubicBezTo>
                  <a:cubicBezTo>
                    <a:pt x="73" y="0"/>
                    <a:pt x="146" y="0"/>
                    <a:pt x="219" y="0"/>
                  </a:cubicBezTo>
                  <a:close/>
                </a:path>
              </a:pathLst>
            </a:custGeom>
            <a:solidFill>
              <a:srgbClr val="C29934"/>
            </a:solidFill>
            <a:ln>
              <a:noFill/>
            </a:ln>
          </p:spPr>
          <p:txBody>
            <a:bodyPr vert="horz" wrap="square" lIns="91440" tIns="45720" rIns="91440" bIns="45720" numCol="1" anchor="t" anchorCtr="0" compatLnSpc="1">
              <a:prstTxWarp prst="textNoShape">
                <a:avLst/>
              </a:prstTxWarp>
            </a:bodyPr>
            <a:lstStyle/>
            <a:p>
              <a:endParaRPr lang="es-AR"/>
            </a:p>
          </p:txBody>
        </p:sp>
        <p:sp>
          <p:nvSpPr>
            <p:cNvPr id="10" name="Freeform 10"/>
            <p:cNvSpPr>
              <a:spLocks/>
            </p:cNvSpPr>
            <p:nvPr/>
          </p:nvSpPr>
          <p:spPr bwMode="auto">
            <a:xfrm>
              <a:off x="6016625" y="1133475"/>
              <a:ext cx="2305050" cy="379413"/>
            </a:xfrm>
            <a:custGeom>
              <a:avLst/>
              <a:gdLst>
                <a:gd name="T0" fmla="*/ 139 w 139"/>
                <a:gd name="T1" fmla="*/ 11 h 23"/>
                <a:gd name="T2" fmla="*/ 129 w 139"/>
                <a:gd name="T3" fmla="*/ 22 h 23"/>
                <a:gd name="T4" fmla="*/ 99 w 139"/>
                <a:gd name="T5" fmla="*/ 23 h 23"/>
                <a:gd name="T6" fmla="*/ 85 w 139"/>
                <a:gd name="T7" fmla="*/ 12 h 23"/>
                <a:gd name="T8" fmla="*/ 69 w 139"/>
                <a:gd name="T9" fmla="*/ 23 h 23"/>
                <a:gd name="T10" fmla="*/ 54 w 139"/>
                <a:gd name="T11" fmla="*/ 12 h 23"/>
                <a:gd name="T12" fmla="*/ 38 w 139"/>
                <a:gd name="T13" fmla="*/ 20 h 23"/>
                <a:gd name="T14" fmla="*/ 10 w 139"/>
                <a:gd name="T15" fmla="*/ 22 h 23"/>
                <a:gd name="T16" fmla="*/ 0 w 139"/>
                <a:gd name="T17" fmla="*/ 11 h 23"/>
                <a:gd name="T18" fmla="*/ 139 w 139"/>
                <a:gd name="T19"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23">
                  <a:moveTo>
                    <a:pt x="139" y="11"/>
                  </a:moveTo>
                  <a:cubicBezTo>
                    <a:pt x="135" y="16"/>
                    <a:pt x="132" y="19"/>
                    <a:pt x="129" y="22"/>
                  </a:cubicBezTo>
                  <a:cubicBezTo>
                    <a:pt x="120" y="8"/>
                    <a:pt x="109" y="8"/>
                    <a:pt x="99" y="23"/>
                  </a:cubicBezTo>
                  <a:cubicBezTo>
                    <a:pt x="96" y="17"/>
                    <a:pt x="92" y="12"/>
                    <a:pt x="85" y="12"/>
                  </a:cubicBezTo>
                  <a:cubicBezTo>
                    <a:pt x="77" y="12"/>
                    <a:pt x="73" y="16"/>
                    <a:pt x="69" y="23"/>
                  </a:cubicBezTo>
                  <a:cubicBezTo>
                    <a:pt x="66" y="16"/>
                    <a:pt x="61" y="11"/>
                    <a:pt x="54" y="12"/>
                  </a:cubicBezTo>
                  <a:cubicBezTo>
                    <a:pt x="49" y="13"/>
                    <a:pt x="44" y="17"/>
                    <a:pt x="38" y="20"/>
                  </a:cubicBezTo>
                  <a:cubicBezTo>
                    <a:pt x="29" y="8"/>
                    <a:pt x="17" y="8"/>
                    <a:pt x="10" y="22"/>
                  </a:cubicBezTo>
                  <a:cubicBezTo>
                    <a:pt x="7" y="19"/>
                    <a:pt x="4" y="16"/>
                    <a:pt x="0" y="11"/>
                  </a:cubicBezTo>
                  <a:cubicBezTo>
                    <a:pt x="47" y="0"/>
                    <a:pt x="92" y="0"/>
                    <a:pt x="139" y="11"/>
                  </a:cubicBezTo>
                  <a:close/>
                </a:path>
              </a:pathLst>
            </a:custGeom>
            <a:solidFill>
              <a:srgbClr val="C29934"/>
            </a:solidFill>
            <a:ln>
              <a:noFill/>
            </a:ln>
          </p:spPr>
          <p:txBody>
            <a:bodyPr vert="horz" wrap="square" lIns="91440" tIns="45720" rIns="91440" bIns="45720" numCol="1" anchor="t" anchorCtr="0" compatLnSpc="1">
              <a:prstTxWarp prst="textNoShape">
                <a:avLst/>
              </a:prstTxWarp>
            </a:bodyPr>
            <a:lstStyle/>
            <a:p>
              <a:endParaRPr lang="es-AR"/>
            </a:p>
          </p:txBody>
        </p:sp>
        <p:sp>
          <p:nvSpPr>
            <p:cNvPr id="11" name="Freeform 11"/>
            <p:cNvSpPr>
              <a:spLocks/>
            </p:cNvSpPr>
            <p:nvPr/>
          </p:nvSpPr>
          <p:spPr bwMode="auto">
            <a:xfrm>
              <a:off x="7110413" y="390525"/>
              <a:ext cx="117475" cy="727075"/>
            </a:xfrm>
            <a:custGeom>
              <a:avLst/>
              <a:gdLst>
                <a:gd name="T0" fmla="*/ 0 w 7"/>
                <a:gd name="T1" fmla="*/ 43 h 44"/>
                <a:gd name="T2" fmla="*/ 0 w 7"/>
                <a:gd name="T3" fmla="*/ 1 h 44"/>
                <a:gd name="T4" fmla="*/ 7 w 7"/>
                <a:gd name="T5" fmla="*/ 6 h 44"/>
                <a:gd name="T6" fmla="*/ 7 w 7"/>
                <a:gd name="T7" fmla="*/ 38 h 44"/>
                <a:gd name="T8" fmla="*/ 0 w 7"/>
                <a:gd name="T9" fmla="*/ 43 h 44"/>
              </a:gdLst>
              <a:ahLst/>
              <a:cxnLst>
                <a:cxn ang="0">
                  <a:pos x="T0" y="T1"/>
                </a:cxn>
                <a:cxn ang="0">
                  <a:pos x="T2" y="T3"/>
                </a:cxn>
                <a:cxn ang="0">
                  <a:pos x="T4" y="T5"/>
                </a:cxn>
                <a:cxn ang="0">
                  <a:pos x="T6" y="T7"/>
                </a:cxn>
                <a:cxn ang="0">
                  <a:pos x="T8" y="T9"/>
                </a:cxn>
              </a:cxnLst>
              <a:rect l="0" t="0" r="r" b="b"/>
              <a:pathLst>
                <a:path w="7" h="44">
                  <a:moveTo>
                    <a:pt x="0" y="43"/>
                  </a:moveTo>
                  <a:cubicBezTo>
                    <a:pt x="0" y="29"/>
                    <a:pt x="0" y="15"/>
                    <a:pt x="0" y="1"/>
                  </a:cubicBezTo>
                  <a:cubicBezTo>
                    <a:pt x="4" y="0"/>
                    <a:pt x="7" y="0"/>
                    <a:pt x="7" y="6"/>
                  </a:cubicBezTo>
                  <a:cubicBezTo>
                    <a:pt x="6" y="17"/>
                    <a:pt x="6" y="27"/>
                    <a:pt x="7" y="38"/>
                  </a:cubicBezTo>
                  <a:cubicBezTo>
                    <a:pt x="7" y="43"/>
                    <a:pt x="5" y="44"/>
                    <a:pt x="0" y="43"/>
                  </a:cubicBezTo>
                  <a:close/>
                </a:path>
              </a:pathLst>
            </a:custGeom>
            <a:solidFill>
              <a:srgbClr val="C29934"/>
            </a:solidFill>
            <a:ln>
              <a:noFill/>
            </a:ln>
          </p:spPr>
          <p:txBody>
            <a:bodyPr vert="horz" wrap="square" lIns="91440" tIns="45720" rIns="91440" bIns="45720" numCol="1" anchor="t" anchorCtr="0" compatLnSpc="1">
              <a:prstTxWarp prst="textNoShape">
                <a:avLst/>
              </a:prstTxWarp>
            </a:bodyPr>
            <a:lstStyle/>
            <a:p>
              <a:endParaRPr lang="es-AR"/>
            </a:p>
          </p:txBody>
        </p:sp>
        <p:sp>
          <p:nvSpPr>
            <p:cNvPr id="12" name="Freeform 12"/>
            <p:cNvSpPr>
              <a:spLocks/>
            </p:cNvSpPr>
            <p:nvPr/>
          </p:nvSpPr>
          <p:spPr bwMode="auto">
            <a:xfrm>
              <a:off x="6597650" y="423863"/>
              <a:ext cx="131763" cy="709613"/>
            </a:xfrm>
            <a:custGeom>
              <a:avLst/>
              <a:gdLst>
                <a:gd name="T0" fmla="*/ 7 w 8"/>
                <a:gd name="T1" fmla="*/ 2 h 43"/>
                <a:gd name="T2" fmla="*/ 7 w 8"/>
                <a:gd name="T3" fmla="*/ 38 h 43"/>
                <a:gd name="T4" fmla="*/ 3 w 8"/>
                <a:gd name="T5" fmla="*/ 43 h 43"/>
                <a:gd name="T6" fmla="*/ 0 w 8"/>
                <a:gd name="T7" fmla="*/ 42 h 43"/>
                <a:gd name="T8" fmla="*/ 0 w 8"/>
                <a:gd name="T9" fmla="*/ 3 h 43"/>
                <a:gd name="T10" fmla="*/ 6 w 8"/>
                <a:gd name="T11" fmla="*/ 0 h 43"/>
                <a:gd name="T12" fmla="*/ 7 w 8"/>
                <a:gd name="T13" fmla="*/ 2 h 43"/>
              </a:gdLst>
              <a:ahLst/>
              <a:cxnLst>
                <a:cxn ang="0">
                  <a:pos x="T0" y="T1"/>
                </a:cxn>
                <a:cxn ang="0">
                  <a:pos x="T2" y="T3"/>
                </a:cxn>
                <a:cxn ang="0">
                  <a:pos x="T4" y="T5"/>
                </a:cxn>
                <a:cxn ang="0">
                  <a:pos x="T6" y="T7"/>
                </a:cxn>
                <a:cxn ang="0">
                  <a:pos x="T8" y="T9"/>
                </a:cxn>
                <a:cxn ang="0">
                  <a:pos x="T10" y="T11"/>
                </a:cxn>
                <a:cxn ang="0">
                  <a:pos x="T12" y="T13"/>
                </a:cxn>
              </a:cxnLst>
              <a:rect l="0" t="0" r="r" b="b"/>
              <a:pathLst>
                <a:path w="8" h="43">
                  <a:moveTo>
                    <a:pt x="7" y="2"/>
                  </a:moveTo>
                  <a:cubicBezTo>
                    <a:pt x="7" y="14"/>
                    <a:pt x="8" y="26"/>
                    <a:pt x="7" y="38"/>
                  </a:cubicBezTo>
                  <a:cubicBezTo>
                    <a:pt x="7" y="40"/>
                    <a:pt x="4" y="41"/>
                    <a:pt x="3" y="43"/>
                  </a:cubicBezTo>
                  <a:cubicBezTo>
                    <a:pt x="2" y="43"/>
                    <a:pt x="1" y="43"/>
                    <a:pt x="0" y="42"/>
                  </a:cubicBezTo>
                  <a:cubicBezTo>
                    <a:pt x="0" y="29"/>
                    <a:pt x="0" y="16"/>
                    <a:pt x="0" y="3"/>
                  </a:cubicBezTo>
                  <a:cubicBezTo>
                    <a:pt x="0" y="2"/>
                    <a:pt x="4" y="1"/>
                    <a:pt x="6" y="0"/>
                  </a:cubicBezTo>
                  <a:cubicBezTo>
                    <a:pt x="6" y="0"/>
                    <a:pt x="7" y="1"/>
                    <a:pt x="7" y="2"/>
                  </a:cubicBezTo>
                  <a:close/>
                </a:path>
              </a:pathLst>
            </a:custGeom>
            <a:solidFill>
              <a:srgbClr val="C29934"/>
            </a:solidFill>
            <a:ln>
              <a:noFill/>
            </a:ln>
          </p:spPr>
          <p:txBody>
            <a:bodyPr vert="horz" wrap="square" lIns="91440" tIns="45720" rIns="91440" bIns="45720" numCol="1" anchor="t" anchorCtr="0" compatLnSpc="1">
              <a:prstTxWarp prst="textNoShape">
                <a:avLst/>
              </a:prstTxWarp>
            </a:bodyPr>
            <a:lstStyle/>
            <a:p>
              <a:endParaRPr lang="es-AR"/>
            </a:p>
          </p:txBody>
        </p:sp>
        <p:sp>
          <p:nvSpPr>
            <p:cNvPr id="13" name="Freeform 13"/>
            <p:cNvSpPr>
              <a:spLocks/>
            </p:cNvSpPr>
            <p:nvPr/>
          </p:nvSpPr>
          <p:spPr bwMode="auto">
            <a:xfrm>
              <a:off x="7591425" y="439738"/>
              <a:ext cx="133350" cy="677863"/>
            </a:xfrm>
            <a:custGeom>
              <a:avLst/>
              <a:gdLst>
                <a:gd name="T0" fmla="*/ 1 w 8"/>
                <a:gd name="T1" fmla="*/ 0 h 41"/>
                <a:gd name="T2" fmla="*/ 7 w 8"/>
                <a:gd name="T3" fmla="*/ 0 h 41"/>
                <a:gd name="T4" fmla="*/ 7 w 8"/>
                <a:gd name="T5" fmla="*/ 1 h 41"/>
                <a:gd name="T6" fmla="*/ 8 w 8"/>
                <a:gd name="T7" fmla="*/ 37 h 41"/>
                <a:gd name="T8" fmla="*/ 4 w 8"/>
                <a:gd name="T9" fmla="*/ 41 h 41"/>
                <a:gd name="T10" fmla="*/ 1 w 8"/>
                <a:gd name="T11" fmla="*/ 37 h 41"/>
                <a:gd name="T12" fmla="*/ 1 w 8"/>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8" h="41">
                  <a:moveTo>
                    <a:pt x="1" y="0"/>
                  </a:moveTo>
                  <a:cubicBezTo>
                    <a:pt x="3" y="0"/>
                    <a:pt x="5" y="0"/>
                    <a:pt x="7" y="0"/>
                  </a:cubicBezTo>
                  <a:cubicBezTo>
                    <a:pt x="7" y="0"/>
                    <a:pt x="7" y="1"/>
                    <a:pt x="7" y="1"/>
                  </a:cubicBezTo>
                  <a:cubicBezTo>
                    <a:pt x="8" y="13"/>
                    <a:pt x="8" y="25"/>
                    <a:pt x="8" y="37"/>
                  </a:cubicBezTo>
                  <a:cubicBezTo>
                    <a:pt x="8" y="38"/>
                    <a:pt x="6" y="40"/>
                    <a:pt x="4" y="41"/>
                  </a:cubicBezTo>
                  <a:cubicBezTo>
                    <a:pt x="3" y="40"/>
                    <a:pt x="1" y="39"/>
                    <a:pt x="1" y="37"/>
                  </a:cubicBezTo>
                  <a:cubicBezTo>
                    <a:pt x="0" y="25"/>
                    <a:pt x="1" y="13"/>
                    <a:pt x="1" y="0"/>
                  </a:cubicBezTo>
                  <a:close/>
                </a:path>
              </a:pathLst>
            </a:custGeom>
            <a:solidFill>
              <a:srgbClr val="C29934"/>
            </a:solidFill>
            <a:ln>
              <a:noFill/>
            </a:ln>
          </p:spPr>
          <p:txBody>
            <a:bodyPr vert="horz" wrap="square" lIns="91440" tIns="45720" rIns="91440" bIns="45720" numCol="1" anchor="t" anchorCtr="0" compatLnSpc="1">
              <a:prstTxWarp prst="textNoShape">
                <a:avLst/>
              </a:prstTxWarp>
            </a:bodyPr>
            <a:lstStyle/>
            <a:p>
              <a:endParaRPr lang="es-AR"/>
            </a:p>
          </p:txBody>
        </p:sp>
        <p:sp>
          <p:nvSpPr>
            <p:cNvPr id="14" name="Freeform 14"/>
            <p:cNvSpPr>
              <a:spLocks/>
            </p:cNvSpPr>
            <p:nvPr/>
          </p:nvSpPr>
          <p:spPr bwMode="auto">
            <a:xfrm>
              <a:off x="6100763" y="522288"/>
              <a:ext cx="115888" cy="693738"/>
            </a:xfrm>
            <a:custGeom>
              <a:avLst/>
              <a:gdLst>
                <a:gd name="T0" fmla="*/ 0 w 7"/>
                <a:gd name="T1" fmla="*/ 41 h 42"/>
                <a:gd name="T2" fmla="*/ 0 w 7"/>
                <a:gd name="T3" fmla="*/ 4 h 42"/>
                <a:gd name="T4" fmla="*/ 5 w 7"/>
                <a:gd name="T5" fmla="*/ 0 h 42"/>
                <a:gd name="T6" fmla="*/ 7 w 7"/>
                <a:gd name="T7" fmla="*/ 1 h 42"/>
                <a:gd name="T8" fmla="*/ 7 w 7"/>
                <a:gd name="T9" fmla="*/ 37 h 42"/>
                <a:gd name="T10" fmla="*/ 2 w 7"/>
                <a:gd name="T11" fmla="*/ 42 h 42"/>
                <a:gd name="T12" fmla="*/ 0 w 7"/>
                <a:gd name="T13" fmla="*/ 41 h 42"/>
              </a:gdLst>
              <a:ahLst/>
              <a:cxnLst>
                <a:cxn ang="0">
                  <a:pos x="T0" y="T1"/>
                </a:cxn>
                <a:cxn ang="0">
                  <a:pos x="T2" y="T3"/>
                </a:cxn>
                <a:cxn ang="0">
                  <a:pos x="T4" y="T5"/>
                </a:cxn>
                <a:cxn ang="0">
                  <a:pos x="T6" y="T7"/>
                </a:cxn>
                <a:cxn ang="0">
                  <a:pos x="T8" y="T9"/>
                </a:cxn>
                <a:cxn ang="0">
                  <a:pos x="T10" y="T11"/>
                </a:cxn>
                <a:cxn ang="0">
                  <a:pos x="T12" y="T13"/>
                </a:cxn>
              </a:cxnLst>
              <a:rect l="0" t="0" r="r" b="b"/>
              <a:pathLst>
                <a:path w="7" h="42">
                  <a:moveTo>
                    <a:pt x="0" y="41"/>
                  </a:moveTo>
                  <a:cubicBezTo>
                    <a:pt x="0" y="29"/>
                    <a:pt x="0" y="16"/>
                    <a:pt x="0" y="4"/>
                  </a:cubicBezTo>
                  <a:cubicBezTo>
                    <a:pt x="0" y="3"/>
                    <a:pt x="3" y="1"/>
                    <a:pt x="5" y="0"/>
                  </a:cubicBezTo>
                  <a:cubicBezTo>
                    <a:pt x="6" y="0"/>
                    <a:pt x="6" y="0"/>
                    <a:pt x="7" y="1"/>
                  </a:cubicBezTo>
                  <a:cubicBezTo>
                    <a:pt x="7" y="13"/>
                    <a:pt x="7" y="25"/>
                    <a:pt x="7" y="37"/>
                  </a:cubicBezTo>
                  <a:cubicBezTo>
                    <a:pt x="7" y="39"/>
                    <a:pt x="4" y="40"/>
                    <a:pt x="2" y="42"/>
                  </a:cubicBezTo>
                  <a:cubicBezTo>
                    <a:pt x="1" y="42"/>
                    <a:pt x="1" y="41"/>
                    <a:pt x="0" y="41"/>
                  </a:cubicBezTo>
                  <a:close/>
                </a:path>
              </a:pathLst>
            </a:custGeom>
            <a:solidFill>
              <a:srgbClr val="C29934"/>
            </a:solidFill>
            <a:ln>
              <a:noFill/>
            </a:ln>
          </p:spPr>
          <p:txBody>
            <a:bodyPr vert="horz" wrap="square" lIns="91440" tIns="45720" rIns="91440" bIns="45720" numCol="1" anchor="t" anchorCtr="0" compatLnSpc="1">
              <a:prstTxWarp prst="textNoShape">
                <a:avLst/>
              </a:prstTxWarp>
            </a:bodyPr>
            <a:lstStyle/>
            <a:p>
              <a:endParaRPr lang="es-AR"/>
            </a:p>
          </p:txBody>
        </p:sp>
        <p:sp>
          <p:nvSpPr>
            <p:cNvPr id="15" name="Freeform 15"/>
            <p:cNvSpPr>
              <a:spLocks/>
            </p:cNvSpPr>
            <p:nvPr/>
          </p:nvSpPr>
          <p:spPr bwMode="auto">
            <a:xfrm>
              <a:off x="8105775" y="488950"/>
              <a:ext cx="115888" cy="727075"/>
            </a:xfrm>
            <a:custGeom>
              <a:avLst/>
              <a:gdLst>
                <a:gd name="T0" fmla="*/ 4 w 7"/>
                <a:gd name="T1" fmla="*/ 44 h 44"/>
                <a:gd name="T2" fmla="*/ 0 w 7"/>
                <a:gd name="T3" fmla="*/ 38 h 44"/>
                <a:gd name="T4" fmla="*/ 0 w 7"/>
                <a:gd name="T5" fmla="*/ 0 h 44"/>
                <a:gd name="T6" fmla="*/ 6 w 7"/>
                <a:gd name="T7" fmla="*/ 6 h 44"/>
                <a:gd name="T8" fmla="*/ 7 w 7"/>
                <a:gd name="T9" fmla="*/ 43 h 44"/>
                <a:gd name="T10" fmla="*/ 4 w 7"/>
                <a:gd name="T11" fmla="*/ 44 h 44"/>
              </a:gdLst>
              <a:ahLst/>
              <a:cxnLst>
                <a:cxn ang="0">
                  <a:pos x="T0" y="T1"/>
                </a:cxn>
                <a:cxn ang="0">
                  <a:pos x="T2" y="T3"/>
                </a:cxn>
                <a:cxn ang="0">
                  <a:pos x="T4" y="T5"/>
                </a:cxn>
                <a:cxn ang="0">
                  <a:pos x="T6" y="T7"/>
                </a:cxn>
                <a:cxn ang="0">
                  <a:pos x="T8" y="T9"/>
                </a:cxn>
                <a:cxn ang="0">
                  <a:pos x="T10" y="T11"/>
                </a:cxn>
              </a:cxnLst>
              <a:rect l="0" t="0" r="r" b="b"/>
              <a:pathLst>
                <a:path w="7" h="44">
                  <a:moveTo>
                    <a:pt x="4" y="44"/>
                  </a:moveTo>
                  <a:cubicBezTo>
                    <a:pt x="3" y="42"/>
                    <a:pt x="0" y="40"/>
                    <a:pt x="0" y="38"/>
                  </a:cubicBezTo>
                  <a:cubicBezTo>
                    <a:pt x="0" y="27"/>
                    <a:pt x="0" y="15"/>
                    <a:pt x="0" y="0"/>
                  </a:cubicBezTo>
                  <a:cubicBezTo>
                    <a:pt x="3" y="3"/>
                    <a:pt x="6" y="4"/>
                    <a:pt x="6" y="6"/>
                  </a:cubicBezTo>
                  <a:cubicBezTo>
                    <a:pt x="7" y="18"/>
                    <a:pt x="7" y="30"/>
                    <a:pt x="7" y="43"/>
                  </a:cubicBezTo>
                  <a:cubicBezTo>
                    <a:pt x="6" y="43"/>
                    <a:pt x="5" y="44"/>
                    <a:pt x="4" y="44"/>
                  </a:cubicBezTo>
                  <a:close/>
                </a:path>
              </a:pathLst>
            </a:custGeom>
            <a:solidFill>
              <a:srgbClr val="C29934"/>
            </a:solidFill>
            <a:ln>
              <a:noFill/>
            </a:ln>
          </p:spPr>
          <p:txBody>
            <a:bodyPr vert="horz" wrap="square" lIns="91440" tIns="45720" rIns="91440" bIns="45720" numCol="1" anchor="t" anchorCtr="0" compatLnSpc="1">
              <a:prstTxWarp prst="textNoShape">
                <a:avLst/>
              </a:prstTxWarp>
            </a:bodyPr>
            <a:lstStyle/>
            <a:p>
              <a:endParaRPr lang="es-AR"/>
            </a:p>
          </p:txBody>
        </p:sp>
        <p:sp>
          <p:nvSpPr>
            <p:cNvPr id="16" name="Freeform 16"/>
            <p:cNvSpPr>
              <a:spLocks/>
            </p:cNvSpPr>
            <p:nvPr/>
          </p:nvSpPr>
          <p:spPr bwMode="auto">
            <a:xfrm>
              <a:off x="7027863" y="76200"/>
              <a:ext cx="265113" cy="265113"/>
            </a:xfrm>
            <a:custGeom>
              <a:avLst/>
              <a:gdLst>
                <a:gd name="T0" fmla="*/ 8 w 16"/>
                <a:gd name="T1" fmla="*/ 0 h 16"/>
                <a:gd name="T2" fmla="*/ 11 w 16"/>
                <a:gd name="T3" fmla="*/ 15 h 16"/>
                <a:gd name="T4" fmla="*/ 5 w 16"/>
                <a:gd name="T5" fmla="*/ 15 h 16"/>
                <a:gd name="T6" fmla="*/ 8 w 16"/>
                <a:gd name="T7" fmla="*/ 0 h 16"/>
              </a:gdLst>
              <a:ahLst/>
              <a:cxnLst>
                <a:cxn ang="0">
                  <a:pos x="T0" y="T1"/>
                </a:cxn>
                <a:cxn ang="0">
                  <a:pos x="T2" y="T3"/>
                </a:cxn>
                <a:cxn ang="0">
                  <a:pos x="T4" y="T5"/>
                </a:cxn>
                <a:cxn ang="0">
                  <a:pos x="T6" y="T7"/>
                </a:cxn>
              </a:cxnLst>
              <a:rect l="0" t="0" r="r" b="b"/>
              <a:pathLst>
                <a:path w="16" h="16">
                  <a:moveTo>
                    <a:pt x="8" y="0"/>
                  </a:moveTo>
                  <a:cubicBezTo>
                    <a:pt x="12" y="5"/>
                    <a:pt x="16" y="9"/>
                    <a:pt x="11" y="15"/>
                  </a:cubicBezTo>
                  <a:cubicBezTo>
                    <a:pt x="10" y="16"/>
                    <a:pt x="6" y="16"/>
                    <a:pt x="5" y="15"/>
                  </a:cubicBezTo>
                  <a:cubicBezTo>
                    <a:pt x="0" y="9"/>
                    <a:pt x="4" y="5"/>
                    <a:pt x="8" y="0"/>
                  </a:cubicBezTo>
                  <a:close/>
                </a:path>
              </a:pathLst>
            </a:custGeom>
            <a:solidFill>
              <a:srgbClr val="C29934"/>
            </a:solidFill>
            <a:ln>
              <a:noFill/>
            </a:ln>
          </p:spPr>
          <p:txBody>
            <a:bodyPr vert="horz" wrap="square" lIns="91440" tIns="45720" rIns="91440" bIns="45720" numCol="1" anchor="t" anchorCtr="0" compatLnSpc="1">
              <a:prstTxWarp prst="textNoShape">
                <a:avLst/>
              </a:prstTxWarp>
            </a:bodyPr>
            <a:lstStyle/>
            <a:p>
              <a:endParaRPr lang="es-AR"/>
            </a:p>
          </p:txBody>
        </p:sp>
        <p:sp>
          <p:nvSpPr>
            <p:cNvPr id="17" name="Freeform 17"/>
            <p:cNvSpPr>
              <a:spLocks/>
            </p:cNvSpPr>
            <p:nvPr/>
          </p:nvSpPr>
          <p:spPr bwMode="auto">
            <a:xfrm>
              <a:off x="6530975" y="125413"/>
              <a:ext cx="249238" cy="265113"/>
            </a:xfrm>
            <a:custGeom>
              <a:avLst/>
              <a:gdLst>
                <a:gd name="T0" fmla="*/ 8 w 15"/>
                <a:gd name="T1" fmla="*/ 0 h 16"/>
                <a:gd name="T2" fmla="*/ 11 w 15"/>
                <a:gd name="T3" fmla="*/ 14 h 16"/>
                <a:gd name="T4" fmla="*/ 5 w 15"/>
                <a:gd name="T5" fmla="*/ 14 h 16"/>
                <a:gd name="T6" fmla="*/ 8 w 15"/>
                <a:gd name="T7" fmla="*/ 0 h 16"/>
              </a:gdLst>
              <a:ahLst/>
              <a:cxnLst>
                <a:cxn ang="0">
                  <a:pos x="T0" y="T1"/>
                </a:cxn>
                <a:cxn ang="0">
                  <a:pos x="T2" y="T3"/>
                </a:cxn>
                <a:cxn ang="0">
                  <a:pos x="T4" y="T5"/>
                </a:cxn>
                <a:cxn ang="0">
                  <a:pos x="T6" y="T7"/>
                </a:cxn>
              </a:cxnLst>
              <a:rect l="0" t="0" r="r" b="b"/>
              <a:pathLst>
                <a:path w="15" h="16">
                  <a:moveTo>
                    <a:pt x="8" y="0"/>
                  </a:moveTo>
                  <a:cubicBezTo>
                    <a:pt x="12" y="5"/>
                    <a:pt x="15" y="9"/>
                    <a:pt x="11" y="14"/>
                  </a:cubicBezTo>
                  <a:cubicBezTo>
                    <a:pt x="10" y="16"/>
                    <a:pt x="6" y="15"/>
                    <a:pt x="5" y="14"/>
                  </a:cubicBezTo>
                  <a:cubicBezTo>
                    <a:pt x="0" y="9"/>
                    <a:pt x="4" y="4"/>
                    <a:pt x="8" y="0"/>
                  </a:cubicBezTo>
                  <a:close/>
                </a:path>
              </a:pathLst>
            </a:custGeom>
            <a:solidFill>
              <a:srgbClr val="C29934"/>
            </a:solidFill>
            <a:ln>
              <a:noFill/>
            </a:ln>
          </p:spPr>
          <p:txBody>
            <a:bodyPr vert="horz" wrap="square" lIns="91440" tIns="45720" rIns="91440" bIns="45720" numCol="1" anchor="t" anchorCtr="0" compatLnSpc="1">
              <a:prstTxWarp prst="textNoShape">
                <a:avLst/>
              </a:prstTxWarp>
            </a:bodyPr>
            <a:lstStyle/>
            <a:p>
              <a:endParaRPr lang="es-AR"/>
            </a:p>
          </p:txBody>
        </p:sp>
        <p:sp>
          <p:nvSpPr>
            <p:cNvPr id="18" name="Freeform 18"/>
            <p:cNvSpPr>
              <a:spLocks/>
            </p:cNvSpPr>
            <p:nvPr/>
          </p:nvSpPr>
          <p:spPr bwMode="auto">
            <a:xfrm>
              <a:off x="7542213" y="125413"/>
              <a:ext cx="249238" cy="265113"/>
            </a:xfrm>
            <a:custGeom>
              <a:avLst/>
              <a:gdLst>
                <a:gd name="T0" fmla="*/ 8 w 15"/>
                <a:gd name="T1" fmla="*/ 0 h 16"/>
                <a:gd name="T2" fmla="*/ 11 w 15"/>
                <a:gd name="T3" fmla="*/ 14 h 16"/>
                <a:gd name="T4" fmla="*/ 4 w 15"/>
                <a:gd name="T5" fmla="*/ 15 h 16"/>
                <a:gd name="T6" fmla="*/ 8 w 15"/>
                <a:gd name="T7" fmla="*/ 0 h 16"/>
              </a:gdLst>
              <a:ahLst/>
              <a:cxnLst>
                <a:cxn ang="0">
                  <a:pos x="T0" y="T1"/>
                </a:cxn>
                <a:cxn ang="0">
                  <a:pos x="T2" y="T3"/>
                </a:cxn>
                <a:cxn ang="0">
                  <a:pos x="T4" y="T5"/>
                </a:cxn>
                <a:cxn ang="0">
                  <a:pos x="T6" y="T7"/>
                </a:cxn>
              </a:cxnLst>
              <a:rect l="0" t="0" r="r" b="b"/>
              <a:pathLst>
                <a:path w="15" h="16">
                  <a:moveTo>
                    <a:pt x="8" y="0"/>
                  </a:moveTo>
                  <a:cubicBezTo>
                    <a:pt x="11" y="5"/>
                    <a:pt x="15" y="9"/>
                    <a:pt x="11" y="14"/>
                  </a:cubicBezTo>
                  <a:cubicBezTo>
                    <a:pt x="10" y="15"/>
                    <a:pt x="5" y="16"/>
                    <a:pt x="4" y="15"/>
                  </a:cubicBezTo>
                  <a:cubicBezTo>
                    <a:pt x="0" y="9"/>
                    <a:pt x="3" y="5"/>
                    <a:pt x="8" y="0"/>
                  </a:cubicBezTo>
                  <a:close/>
                </a:path>
              </a:pathLst>
            </a:custGeom>
            <a:solidFill>
              <a:srgbClr val="C29934"/>
            </a:solidFill>
            <a:ln>
              <a:noFill/>
            </a:ln>
          </p:spPr>
          <p:txBody>
            <a:bodyPr vert="horz" wrap="square" lIns="91440" tIns="45720" rIns="91440" bIns="45720" numCol="1" anchor="t" anchorCtr="0" compatLnSpc="1">
              <a:prstTxWarp prst="textNoShape">
                <a:avLst/>
              </a:prstTxWarp>
            </a:bodyPr>
            <a:lstStyle/>
            <a:p>
              <a:endParaRPr lang="es-AR"/>
            </a:p>
          </p:txBody>
        </p:sp>
        <p:sp>
          <p:nvSpPr>
            <p:cNvPr id="19" name="Freeform 19"/>
            <p:cNvSpPr>
              <a:spLocks/>
            </p:cNvSpPr>
            <p:nvPr/>
          </p:nvSpPr>
          <p:spPr bwMode="auto">
            <a:xfrm>
              <a:off x="8039100" y="207963"/>
              <a:ext cx="265113" cy="265113"/>
            </a:xfrm>
            <a:custGeom>
              <a:avLst/>
              <a:gdLst>
                <a:gd name="T0" fmla="*/ 8 w 16"/>
                <a:gd name="T1" fmla="*/ 0 h 16"/>
                <a:gd name="T2" fmla="*/ 11 w 16"/>
                <a:gd name="T3" fmla="*/ 15 h 16"/>
                <a:gd name="T4" fmla="*/ 4 w 16"/>
                <a:gd name="T5" fmla="*/ 15 h 16"/>
                <a:gd name="T6" fmla="*/ 8 w 16"/>
                <a:gd name="T7" fmla="*/ 0 h 16"/>
              </a:gdLst>
              <a:ahLst/>
              <a:cxnLst>
                <a:cxn ang="0">
                  <a:pos x="T0" y="T1"/>
                </a:cxn>
                <a:cxn ang="0">
                  <a:pos x="T2" y="T3"/>
                </a:cxn>
                <a:cxn ang="0">
                  <a:pos x="T4" y="T5"/>
                </a:cxn>
                <a:cxn ang="0">
                  <a:pos x="T6" y="T7"/>
                </a:cxn>
              </a:cxnLst>
              <a:rect l="0" t="0" r="r" b="b"/>
              <a:pathLst>
                <a:path w="16" h="16">
                  <a:moveTo>
                    <a:pt x="8" y="0"/>
                  </a:moveTo>
                  <a:cubicBezTo>
                    <a:pt x="11" y="5"/>
                    <a:pt x="16" y="10"/>
                    <a:pt x="11" y="15"/>
                  </a:cubicBezTo>
                  <a:cubicBezTo>
                    <a:pt x="10" y="16"/>
                    <a:pt x="5" y="16"/>
                    <a:pt x="4" y="15"/>
                  </a:cubicBezTo>
                  <a:cubicBezTo>
                    <a:pt x="0" y="9"/>
                    <a:pt x="4" y="5"/>
                    <a:pt x="8" y="0"/>
                  </a:cubicBezTo>
                  <a:close/>
                </a:path>
              </a:pathLst>
            </a:custGeom>
            <a:solidFill>
              <a:srgbClr val="C29934"/>
            </a:solidFill>
            <a:ln>
              <a:noFill/>
            </a:ln>
          </p:spPr>
          <p:txBody>
            <a:bodyPr vert="horz" wrap="square" lIns="91440" tIns="45720" rIns="91440" bIns="45720" numCol="1" anchor="t" anchorCtr="0" compatLnSpc="1">
              <a:prstTxWarp prst="textNoShape">
                <a:avLst/>
              </a:prstTxWarp>
            </a:bodyPr>
            <a:lstStyle/>
            <a:p>
              <a:endParaRPr lang="es-AR"/>
            </a:p>
          </p:txBody>
        </p:sp>
        <p:sp>
          <p:nvSpPr>
            <p:cNvPr id="20" name="Freeform 20"/>
            <p:cNvSpPr>
              <a:spLocks/>
            </p:cNvSpPr>
            <p:nvPr/>
          </p:nvSpPr>
          <p:spPr bwMode="auto">
            <a:xfrm>
              <a:off x="6016625" y="225425"/>
              <a:ext cx="266700" cy="247650"/>
            </a:xfrm>
            <a:custGeom>
              <a:avLst/>
              <a:gdLst>
                <a:gd name="T0" fmla="*/ 8 w 16"/>
                <a:gd name="T1" fmla="*/ 0 h 15"/>
                <a:gd name="T2" fmla="*/ 12 w 16"/>
                <a:gd name="T3" fmla="*/ 13 h 15"/>
                <a:gd name="T4" fmla="*/ 5 w 16"/>
                <a:gd name="T5" fmla="*/ 14 h 15"/>
                <a:gd name="T6" fmla="*/ 8 w 16"/>
                <a:gd name="T7" fmla="*/ 0 h 15"/>
              </a:gdLst>
              <a:ahLst/>
              <a:cxnLst>
                <a:cxn ang="0">
                  <a:pos x="T0" y="T1"/>
                </a:cxn>
                <a:cxn ang="0">
                  <a:pos x="T2" y="T3"/>
                </a:cxn>
                <a:cxn ang="0">
                  <a:pos x="T4" y="T5"/>
                </a:cxn>
                <a:cxn ang="0">
                  <a:pos x="T6" y="T7"/>
                </a:cxn>
              </a:cxnLst>
              <a:rect l="0" t="0" r="r" b="b"/>
              <a:pathLst>
                <a:path w="16" h="15">
                  <a:moveTo>
                    <a:pt x="8" y="0"/>
                  </a:moveTo>
                  <a:cubicBezTo>
                    <a:pt x="12" y="4"/>
                    <a:pt x="16" y="8"/>
                    <a:pt x="12" y="13"/>
                  </a:cubicBezTo>
                  <a:cubicBezTo>
                    <a:pt x="11" y="14"/>
                    <a:pt x="6" y="15"/>
                    <a:pt x="5" y="14"/>
                  </a:cubicBezTo>
                  <a:cubicBezTo>
                    <a:pt x="0" y="8"/>
                    <a:pt x="5" y="4"/>
                    <a:pt x="8" y="0"/>
                  </a:cubicBezTo>
                  <a:close/>
                </a:path>
              </a:pathLst>
            </a:custGeom>
            <a:solidFill>
              <a:srgbClr val="C29934"/>
            </a:solidFill>
            <a:ln>
              <a:noFill/>
            </a:ln>
          </p:spPr>
          <p:txBody>
            <a:bodyPr vert="horz" wrap="square" lIns="91440" tIns="45720" rIns="91440" bIns="45720" numCol="1" anchor="t" anchorCtr="0" compatLnSpc="1">
              <a:prstTxWarp prst="textNoShape">
                <a:avLst/>
              </a:prstTxWarp>
            </a:bodyPr>
            <a:lstStyle/>
            <a:p>
              <a:endParaRPr lang="es-AR"/>
            </a:p>
          </p:txBody>
        </p:sp>
        <p:sp>
          <p:nvSpPr>
            <p:cNvPr id="21" name="Freeform 21"/>
            <p:cNvSpPr>
              <a:spLocks/>
            </p:cNvSpPr>
            <p:nvPr/>
          </p:nvSpPr>
          <p:spPr bwMode="auto">
            <a:xfrm>
              <a:off x="6116638" y="2668588"/>
              <a:ext cx="149225" cy="215900"/>
            </a:xfrm>
            <a:custGeom>
              <a:avLst/>
              <a:gdLst>
                <a:gd name="T0" fmla="*/ 5 w 9"/>
                <a:gd name="T1" fmla="*/ 0 h 13"/>
                <a:gd name="T2" fmla="*/ 9 w 9"/>
                <a:gd name="T3" fmla="*/ 8 h 13"/>
                <a:gd name="T4" fmla="*/ 5 w 9"/>
                <a:gd name="T5" fmla="*/ 13 h 13"/>
                <a:gd name="T6" fmla="*/ 0 w 9"/>
                <a:gd name="T7" fmla="*/ 8 h 13"/>
                <a:gd name="T8" fmla="*/ 5 w 9"/>
                <a:gd name="T9" fmla="*/ 0 h 13"/>
              </a:gdLst>
              <a:ahLst/>
              <a:cxnLst>
                <a:cxn ang="0">
                  <a:pos x="T0" y="T1"/>
                </a:cxn>
                <a:cxn ang="0">
                  <a:pos x="T2" y="T3"/>
                </a:cxn>
                <a:cxn ang="0">
                  <a:pos x="T4" y="T5"/>
                </a:cxn>
                <a:cxn ang="0">
                  <a:pos x="T6" y="T7"/>
                </a:cxn>
                <a:cxn ang="0">
                  <a:pos x="T8" y="T9"/>
                </a:cxn>
              </a:cxnLst>
              <a:rect l="0" t="0" r="r" b="b"/>
              <a:pathLst>
                <a:path w="9" h="13">
                  <a:moveTo>
                    <a:pt x="5" y="0"/>
                  </a:moveTo>
                  <a:cubicBezTo>
                    <a:pt x="7" y="4"/>
                    <a:pt x="9" y="6"/>
                    <a:pt x="9" y="8"/>
                  </a:cubicBezTo>
                  <a:cubicBezTo>
                    <a:pt x="9" y="10"/>
                    <a:pt x="6" y="13"/>
                    <a:pt x="5" y="13"/>
                  </a:cubicBezTo>
                  <a:cubicBezTo>
                    <a:pt x="3" y="13"/>
                    <a:pt x="0" y="10"/>
                    <a:pt x="0" y="8"/>
                  </a:cubicBezTo>
                  <a:cubicBezTo>
                    <a:pt x="0" y="6"/>
                    <a:pt x="3" y="4"/>
                    <a:pt x="5" y="0"/>
                  </a:cubicBezTo>
                  <a:close/>
                </a:path>
              </a:pathLst>
            </a:custGeom>
            <a:solidFill>
              <a:srgbClr val="C29934"/>
            </a:solidFill>
            <a:ln>
              <a:noFill/>
            </a:ln>
          </p:spPr>
          <p:txBody>
            <a:bodyPr vert="horz" wrap="square" lIns="91440" tIns="45720" rIns="91440" bIns="45720" numCol="1" anchor="t" anchorCtr="0" compatLnSpc="1">
              <a:prstTxWarp prst="textNoShape">
                <a:avLst/>
              </a:prstTxWarp>
            </a:bodyPr>
            <a:lstStyle/>
            <a:p>
              <a:endParaRPr lang="es-AR"/>
            </a:p>
          </p:txBody>
        </p:sp>
        <p:sp>
          <p:nvSpPr>
            <p:cNvPr id="22" name="Freeform 22"/>
            <p:cNvSpPr>
              <a:spLocks/>
            </p:cNvSpPr>
            <p:nvPr/>
          </p:nvSpPr>
          <p:spPr bwMode="auto">
            <a:xfrm>
              <a:off x="6762750" y="2668588"/>
              <a:ext cx="149225" cy="215900"/>
            </a:xfrm>
            <a:custGeom>
              <a:avLst/>
              <a:gdLst>
                <a:gd name="T0" fmla="*/ 4 w 9"/>
                <a:gd name="T1" fmla="*/ 0 h 13"/>
                <a:gd name="T2" fmla="*/ 9 w 9"/>
                <a:gd name="T3" fmla="*/ 7 h 13"/>
                <a:gd name="T4" fmla="*/ 5 w 9"/>
                <a:gd name="T5" fmla="*/ 13 h 13"/>
                <a:gd name="T6" fmla="*/ 1 w 9"/>
                <a:gd name="T7" fmla="*/ 8 h 13"/>
                <a:gd name="T8" fmla="*/ 4 w 9"/>
                <a:gd name="T9" fmla="*/ 0 h 13"/>
              </a:gdLst>
              <a:ahLst/>
              <a:cxnLst>
                <a:cxn ang="0">
                  <a:pos x="T0" y="T1"/>
                </a:cxn>
                <a:cxn ang="0">
                  <a:pos x="T2" y="T3"/>
                </a:cxn>
                <a:cxn ang="0">
                  <a:pos x="T4" y="T5"/>
                </a:cxn>
                <a:cxn ang="0">
                  <a:pos x="T6" y="T7"/>
                </a:cxn>
                <a:cxn ang="0">
                  <a:pos x="T8" y="T9"/>
                </a:cxn>
              </a:cxnLst>
              <a:rect l="0" t="0" r="r" b="b"/>
              <a:pathLst>
                <a:path w="9" h="13">
                  <a:moveTo>
                    <a:pt x="4" y="0"/>
                  </a:moveTo>
                  <a:cubicBezTo>
                    <a:pt x="7" y="4"/>
                    <a:pt x="9" y="6"/>
                    <a:pt x="9" y="7"/>
                  </a:cubicBezTo>
                  <a:cubicBezTo>
                    <a:pt x="9" y="9"/>
                    <a:pt x="7" y="11"/>
                    <a:pt x="5" y="13"/>
                  </a:cubicBezTo>
                  <a:cubicBezTo>
                    <a:pt x="3" y="11"/>
                    <a:pt x="1" y="10"/>
                    <a:pt x="1" y="8"/>
                  </a:cubicBezTo>
                  <a:cubicBezTo>
                    <a:pt x="0" y="6"/>
                    <a:pt x="2" y="4"/>
                    <a:pt x="4" y="0"/>
                  </a:cubicBezTo>
                  <a:close/>
                </a:path>
              </a:pathLst>
            </a:custGeom>
            <a:solidFill>
              <a:srgbClr val="C29934"/>
            </a:solidFill>
            <a:ln>
              <a:noFill/>
            </a:ln>
          </p:spPr>
          <p:txBody>
            <a:bodyPr vert="horz" wrap="square" lIns="91440" tIns="45720" rIns="91440" bIns="45720" numCol="1" anchor="t" anchorCtr="0" compatLnSpc="1">
              <a:prstTxWarp prst="textNoShape">
                <a:avLst/>
              </a:prstTxWarp>
            </a:bodyPr>
            <a:lstStyle/>
            <a:p>
              <a:endParaRPr lang="es-AR"/>
            </a:p>
          </p:txBody>
        </p:sp>
        <p:sp>
          <p:nvSpPr>
            <p:cNvPr id="23" name="Freeform 23"/>
            <p:cNvSpPr>
              <a:spLocks/>
            </p:cNvSpPr>
            <p:nvPr/>
          </p:nvSpPr>
          <p:spPr bwMode="auto">
            <a:xfrm>
              <a:off x="5470525" y="2719388"/>
              <a:ext cx="182563" cy="165100"/>
            </a:xfrm>
            <a:custGeom>
              <a:avLst/>
              <a:gdLst>
                <a:gd name="T0" fmla="*/ 11 w 11"/>
                <a:gd name="T1" fmla="*/ 5 h 10"/>
                <a:gd name="T2" fmla="*/ 5 w 11"/>
                <a:gd name="T3" fmla="*/ 10 h 10"/>
                <a:gd name="T4" fmla="*/ 0 w 11"/>
                <a:gd name="T5" fmla="*/ 4 h 10"/>
                <a:gd name="T6" fmla="*/ 4 w 11"/>
                <a:gd name="T7" fmla="*/ 0 h 10"/>
                <a:gd name="T8" fmla="*/ 11 w 11"/>
                <a:gd name="T9" fmla="*/ 5 h 10"/>
              </a:gdLst>
              <a:ahLst/>
              <a:cxnLst>
                <a:cxn ang="0">
                  <a:pos x="T0" y="T1"/>
                </a:cxn>
                <a:cxn ang="0">
                  <a:pos x="T2" y="T3"/>
                </a:cxn>
                <a:cxn ang="0">
                  <a:pos x="T4" y="T5"/>
                </a:cxn>
                <a:cxn ang="0">
                  <a:pos x="T6" y="T7"/>
                </a:cxn>
                <a:cxn ang="0">
                  <a:pos x="T8" y="T9"/>
                </a:cxn>
              </a:cxnLst>
              <a:rect l="0" t="0" r="r" b="b"/>
              <a:pathLst>
                <a:path w="11" h="10">
                  <a:moveTo>
                    <a:pt x="11" y="5"/>
                  </a:moveTo>
                  <a:cubicBezTo>
                    <a:pt x="8" y="7"/>
                    <a:pt x="6" y="10"/>
                    <a:pt x="5" y="10"/>
                  </a:cubicBezTo>
                  <a:cubicBezTo>
                    <a:pt x="3" y="9"/>
                    <a:pt x="0" y="6"/>
                    <a:pt x="0" y="4"/>
                  </a:cubicBezTo>
                  <a:cubicBezTo>
                    <a:pt x="0" y="3"/>
                    <a:pt x="3" y="0"/>
                    <a:pt x="4" y="0"/>
                  </a:cubicBezTo>
                  <a:cubicBezTo>
                    <a:pt x="6" y="0"/>
                    <a:pt x="8" y="3"/>
                    <a:pt x="11" y="5"/>
                  </a:cubicBezTo>
                  <a:close/>
                </a:path>
              </a:pathLst>
            </a:custGeom>
            <a:solidFill>
              <a:srgbClr val="C29934"/>
            </a:solidFill>
            <a:ln>
              <a:noFill/>
            </a:ln>
          </p:spPr>
          <p:txBody>
            <a:bodyPr vert="horz" wrap="square" lIns="91440" tIns="45720" rIns="91440" bIns="45720" numCol="1" anchor="t" anchorCtr="0" compatLnSpc="1">
              <a:prstTxWarp prst="textNoShape">
                <a:avLst/>
              </a:prstTxWarp>
            </a:bodyPr>
            <a:lstStyle/>
            <a:p>
              <a:endParaRPr lang="es-AR"/>
            </a:p>
          </p:txBody>
        </p:sp>
        <p:sp>
          <p:nvSpPr>
            <p:cNvPr id="24" name="Freeform 24"/>
            <p:cNvSpPr>
              <a:spLocks/>
            </p:cNvSpPr>
            <p:nvPr/>
          </p:nvSpPr>
          <p:spPr bwMode="auto">
            <a:xfrm>
              <a:off x="7408863" y="2719388"/>
              <a:ext cx="200025" cy="165100"/>
            </a:xfrm>
            <a:custGeom>
              <a:avLst/>
              <a:gdLst>
                <a:gd name="T0" fmla="*/ 12 w 12"/>
                <a:gd name="T1" fmla="*/ 5 h 10"/>
                <a:gd name="T2" fmla="*/ 5 w 12"/>
                <a:gd name="T3" fmla="*/ 10 h 10"/>
                <a:gd name="T4" fmla="*/ 0 w 12"/>
                <a:gd name="T5" fmla="*/ 4 h 10"/>
                <a:gd name="T6" fmla="*/ 5 w 12"/>
                <a:gd name="T7" fmla="*/ 0 h 10"/>
                <a:gd name="T8" fmla="*/ 12 w 12"/>
                <a:gd name="T9" fmla="*/ 5 h 10"/>
              </a:gdLst>
              <a:ahLst/>
              <a:cxnLst>
                <a:cxn ang="0">
                  <a:pos x="T0" y="T1"/>
                </a:cxn>
                <a:cxn ang="0">
                  <a:pos x="T2" y="T3"/>
                </a:cxn>
                <a:cxn ang="0">
                  <a:pos x="T4" y="T5"/>
                </a:cxn>
                <a:cxn ang="0">
                  <a:pos x="T6" y="T7"/>
                </a:cxn>
                <a:cxn ang="0">
                  <a:pos x="T8" y="T9"/>
                </a:cxn>
              </a:cxnLst>
              <a:rect l="0" t="0" r="r" b="b"/>
              <a:pathLst>
                <a:path w="12" h="10">
                  <a:moveTo>
                    <a:pt x="12" y="5"/>
                  </a:moveTo>
                  <a:cubicBezTo>
                    <a:pt x="9" y="7"/>
                    <a:pt x="6" y="10"/>
                    <a:pt x="5" y="10"/>
                  </a:cubicBezTo>
                  <a:cubicBezTo>
                    <a:pt x="3" y="9"/>
                    <a:pt x="1" y="6"/>
                    <a:pt x="0" y="4"/>
                  </a:cubicBezTo>
                  <a:cubicBezTo>
                    <a:pt x="0" y="3"/>
                    <a:pt x="3" y="0"/>
                    <a:pt x="5" y="0"/>
                  </a:cubicBezTo>
                  <a:cubicBezTo>
                    <a:pt x="7" y="0"/>
                    <a:pt x="9" y="3"/>
                    <a:pt x="12" y="5"/>
                  </a:cubicBezTo>
                  <a:close/>
                </a:path>
              </a:pathLst>
            </a:custGeom>
            <a:solidFill>
              <a:srgbClr val="C29934"/>
            </a:solidFill>
            <a:ln>
              <a:noFill/>
            </a:ln>
          </p:spPr>
          <p:txBody>
            <a:bodyPr vert="horz" wrap="square" lIns="91440" tIns="45720" rIns="91440" bIns="45720" numCol="1" anchor="t" anchorCtr="0" compatLnSpc="1">
              <a:prstTxWarp prst="textNoShape">
                <a:avLst/>
              </a:prstTxWarp>
            </a:bodyPr>
            <a:lstStyle/>
            <a:p>
              <a:endParaRPr lang="es-AR"/>
            </a:p>
          </p:txBody>
        </p:sp>
        <p:sp>
          <p:nvSpPr>
            <p:cNvPr id="25" name="Freeform 25"/>
            <p:cNvSpPr>
              <a:spLocks/>
            </p:cNvSpPr>
            <p:nvPr/>
          </p:nvSpPr>
          <p:spPr bwMode="auto">
            <a:xfrm>
              <a:off x="8702675" y="2719388"/>
              <a:ext cx="198438" cy="165100"/>
            </a:xfrm>
            <a:custGeom>
              <a:avLst/>
              <a:gdLst>
                <a:gd name="T0" fmla="*/ 12 w 12"/>
                <a:gd name="T1" fmla="*/ 5 h 10"/>
                <a:gd name="T2" fmla="*/ 5 w 12"/>
                <a:gd name="T3" fmla="*/ 10 h 10"/>
                <a:gd name="T4" fmla="*/ 1 w 12"/>
                <a:gd name="T5" fmla="*/ 5 h 10"/>
                <a:gd name="T6" fmla="*/ 5 w 12"/>
                <a:gd name="T7" fmla="*/ 0 h 10"/>
                <a:gd name="T8" fmla="*/ 12 w 12"/>
                <a:gd name="T9" fmla="*/ 5 h 10"/>
              </a:gdLst>
              <a:ahLst/>
              <a:cxnLst>
                <a:cxn ang="0">
                  <a:pos x="T0" y="T1"/>
                </a:cxn>
                <a:cxn ang="0">
                  <a:pos x="T2" y="T3"/>
                </a:cxn>
                <a:cxn ang="0">
                  <a:pos x="T4" y="T5"/>
                </a:cxn>
                <a:cxn ang="0">
                  <a:pos x="T6" y="T7"/>
                </a:cxn>
                <a:cxn ang="0">
                  <a:pos x="T8" y="T9"/>
                </a:cxn>
              </a:cxnLst>
              <a:rect l="0" t="0" r="r" b="b"/>
              <a:pathLst>
                <a:path w="12" h="10">
                  <a:moveTo>
                    <a:pt x="12" y="5"/>
                  </a:moveTo>
                  <a:cubicBezTo>
                    <a:pt x="9" y="7"/>
                    <a:pt x="7" y="10"/>
                    <a:pt x="5" y="10"/>
                  </a:cubicBezTo>
                  <a:cubicBezTo>
                    <a:pt x="3" y="9"/>
                    <a:pt x="1" y="7"/>
                    <a:pt x="1" y="5"/>
                  </a:cubicBezTo>
                  <a:cubicBezTo>
                    <a:pt x="0" y="3"/>
                    <a:pt x="3" y="0"/>
                    <a:pt x="5" y="0"/>
                  </a:cubicBezTo>
                  <a:cubicBezTo>
                    <a:pt x="7" y="0"/>
                    <a:pt x="9" y="3"/>
                    <a:pt x="12" y="5"/>
                  </a:cubicBezTo>
                  <a:close/>
                </a:path>
              </a:pathLst>
            </a:custGeom>
            <a:solidFill>
              <a:srgbClr val="C29934"/>
            </a:solidFill>
            <a:ln>
              <a:noFill/>
            </a:ln>
          </p:spPr>
          <p:txBody>
            <a:bodyPr vert="horz" wrap="square" lIns="91440" tIns="45720" rIns="91440" bIns="45720" numCol="1" anchor="t" anchorCtr="0" compatLnSpc="1">
              <a:prstTxWarp prst="textNoShape">
                <a:avLst/>
              </a:prstTxWarp>
            </a:bodyPr>
            <a:lstStyle/>
            <a:p>
              <a:endParaRPr lang="es-AR"/>
            </a:p>
          </p:txBody>
        </p:sp>
        <p:sp>
          <p:nvSpPr>
            <p:cNvPr id="26" name="Freeform 26"/>
            <p:cNvSpPr>
              <a:spLocks/>
            </p:cNvSpPr>
            <p:nvPr/>
          </p:nvSpPr>
          <p:spPr bwMode="auto">
            <a:xfrm>
              <a:off x="8056563" y="2668588"/>
              <a:ext cx="165100" cy="215900"/>
            </a:xfrm>
            <a:custGeom>
              <a:avLst/>
              <a:gdLst>
                <a:gd name="T0" fmla="*/ 5 w 10"/>
                <a:gd name="T1" fmla="*/ 0 h 13"/>
                <a:gd name="T2" fmla="*/ 10 w 10"/>
                <a:gd name="T3" fmla="*/ 8 h 13"/>
                <a:gd name="T4" fmla="*/ 5 w 10"/>
                <a:gd name="T5" fmla="*/ 13 h 13"/>
                <a:gd name="T6" fmla="*/ 0 w 10"/>
                <a:gd name="T7" fmla="*/ 8 h 13"/>
                <a:gd name="T8" fmla="*/ 5 w 10"/>
                <a:gd name="T9" fmla="*/ 0 h 13"/>
              </a:gdLst>
              <a:ahLst/>
              <a:cxnLst>
                <a:cxn ang="0">
                  <a:pos x="T0" y="T1"/>
                </a:cxn>
                <a:cxn ang="0">
                  <a:pos x="T2" y="T3"/>
                </a:cxn>
                <a:cxn ang="0">
                  <a:pos x="T4" y="T5"/>
                </a:cxn>
                <a:cxn ang="0">
                  <a:pos x="T6" y="T7"/>
                </a:cxn>
                <a:cxn ang="0">
                  <a:pos x="T8" y="T9"/>
                </a:cxn>
              </a:cxnLst>
              <a:rect l="0" t="0" r="r" b="b"/>
              <a:pathLst>
                <a:path w="10" h="13">
                  <a:moveTo>
                    <a:pt x="5" y="0"/>
                  </a:moveTo>
                  <a:cubicBezTo>
                    <a:pt x="7" y="4"/>
                    <a:pt x="10" y="6"/>
                    <a:pt x="10" y="8"/>
                  </a:cubicBezTo>
                  <a:cubicBezTo>
                    <a:pt x="10" y="10"/>
                    <a:pt x="7" y="13"/>
                    <a:pt x="5" y="13"/>
                  </a:cubicBezTo>
                  <a:cubicBezTo>
                    <a:pt x="3" y="13"/>
                    <a:pt x="0" y="10"/>
                    <a:pt x="0" y="8"/>
                  </a:cubicBezTo>
                  <a:cubicBezTo>
                    <a:pt x="0" y="6"/>
                    <a:pt x="3" y="4"/>
                    <a:pt x="5" y="0"/>
                  </a:cubicBezTo>
                  <a:close/>
                </a:path>
              </a:pathLst>
            </a:custGeom>
            <a:solidFill>
              <a:srgbClr val="C29934"/>
            </a:solidFill>
            <a:ln>
              <a:noFill/>
            </a:ln>
          </p:spPr>
          <p:txBody>
            <a:bodyPr vert="horz" wrap="square" lIns="91440" tIns="45720" rIns="91440" bIns="45720" numCol="1" anchor="t" anchorCtr="0" compatLnSpc="1">
              <a:prstTxWarp prst="textNoShape">
                <a:avLst/>
              </a:prstTxWarp>
            </a:bodyPr>
            <a:lstStyle/>
            <a:p>
              <a:endParaRPr lang="es-A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65"/>
        <p:cNvGrpSpPr/>
        <p:nvPr/>
      </p:nvGrpSpPr>
      <p:grpSpPr>
        <a:xfrm>
          <a:off x="0" y="0"/>
          <a:ext cx="0" cy="0"/>
          <a:chOff x="0" y="0"/>
          <a:chExt cx="0" cy="0"/>
        </a:xfrm>
      </p:grpSpPr>
      <p:sp>
        <p:nvSpPr>
          <p:cNvPr id="2466" name="Google Shape;2466;p46"/>
          <p:cNvSpPr txBox="1">
            <a:spLocks noGrp="1"/>
          </p:cNvSpPr>
          <p:nvPr>
            <p:ph type="title"/>
          </p:nvPr>
        </p:nvSpPr>
        <p:spPr>
          <a:xfrm>
            <a:off x="2857489" y="536650"/>
            <a:ext cx="3429000"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Real Estate Infographics</a:t>
            </a:r>
            <a:endParaRPr/>
          </a:p>
        </p:txBody>
      </p:sp>
      <p:sp>
        <p:nvSpPr>
          <p:cNvPr id="2502" name="Google Shape;2502;p46"/>
          <p:cNvSpPr txBox="1"/>
          <p:nvPr/>
        </p:nvSpPr>
        <p:spPr>
          <a:xfrm>
            <a:off x="1226200" y="1522975"/>
            <a:ext cx="2798700" cy="498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a:latin typeface="Roboto"/>
                <a:ea typeface="Roboto"/>
                <a:cs typeface="Roboto"/>
                <a:sym typeface="Roboto"/>
              </a:rPr>
              <a:t>Mercury’</a:t>
            </a:r>
            <a:r>
              <a:rPr lang="en" sz="1200">
                <a:solidFill>
                  <a:srgbClr val="000000"/>
                </a:solidFill>
                <a:latin typeface="Roboto"/>
                <a:ea typeface="Roboto"/>
                <a:cs typeface="Roboto"/>
                <a:sym typeface="Roboto"/>
              </a:rPr>
              <a:t>s the </a:t>
            </a:r>
            <a:r>
              <a:rPr lang="en" sz="1200">
                <a:latin typeface="Roboto"/>
                <a:ea typeface="Roboto"/>
                <a:cs typeface="Roboto"/>
                <a:sym typeface="Roboto"/>
              </a:rPr>
              <a:t>closest planet to the Sun</a:t>
            </a:r>
            <a:endParaRPr sz="1200">
              <a:solidFill>
                <a:srgbClr val="000000"/>
              </a:solidFill>
              <a:latin typeface="Roboto"/>
              <a:ea typeface="Roboto"/>
              <a:cs typeface="Roboto"/>
              <a:sym typeface="Roboto"/>
            </a:endParaRPr>
          </a:p>
        </p:txBody>
      </p:sp>
      <p:sp>
        <p:nvSpPr>
          <p:cNvPr id="2503" name="Google Shape;2503;p46"/>
          <p:cNvSpPr txBox="1"/>
          <p:nvPr/>
        </p:nvSpPr>
        <p:spPr>
          <a:xfrm>
            <a:off x="1226200" y="2539535"/>
            <a:ext cx="2798700" cy="498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a:solidFill>
                  <a:srgbClr val="000000"/>
                </a:solidFill>
                <a:latin typeface="Roboto"/>
                <a:ea typeface="Roboto"/>
                <a:cs typeface="Roboto"/>
                <a:sym typeface="Roboto"/>
              </a:rPr>
              <a:t>Venus has a poisonous atmosphere</a:t>
            </a:r>
            <a:endParaRPr sz="1200">
              <a:solidFill>
                <a:srgbClr val="000000"/>
              </a:solidFill>
              <a:latin typeface="Roboto"/>
              <a:ea typeface="Roboto"/>
              <a:cs typeface="Roboto"/>
              <a:sym typeface="Roboto"/>
            </a:endParaRPr>
          </a:p>
        </p:txBody>
      </p:sp>
      <p:sp>
        <p:nvSpPr>
          <p:cNvPr id="2504" name="Google Shape;2504;p46"/>
          <p:cNvSpPr txBox="1"/>
          <p:nvPr/>
        </p:nvSpPr>
        <p:spPr>
          <a:xfrm>
            <a:off x="1231337" y="3047815"/>
            <a:ext cx="2798700" cy="498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a:latin typeface="Roboto"/>
                <a:ea typeface="Roboto"/>
                <a:cs typeface="Roboto"/>
                <a:sym typeface="Roboto"/>
              </a:rPr>
              <a:t>Jupiter is a gas giant</a:t>
            </a:r>
            <a:endParaRPr sz="1200">
              <a:solidFill>
                <a:srgbClr val="000000"/>
              </a:solidFill>
              <a:latin typeface="Roboto"/>
              <a:ea typeface="Roboto"/>
              <a:cs typeface="Roboto"/>
              <a:sym typeface="Roboto"/>
            </a:endParaRPr>
          </a:p>
        </p:txBody>
      </p:sp>
      <p:sp>
        <p:nvSpPr>
          <p:cNvPr id="2505" name="Google Shape;2505;p46"/>
          <p:cNvSpPr txBox="1"/>
          <p:nvPr/>
        </p:nvSpPr>
        <p:spPr>
          <a:xfrm>
            <a:off x="1226200" y="2031255"/>
            <a:ext cx="2798700" cy="498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a:latin typeface="Roboto"/>
                <a:ea typeface="Roboto"/>
                <a:cs typeface="Roboto"/>
                <a:sym typeface="Roboto"/>
              </a:rPr>
              <a:t>Saturn is the ringed planet</a:t>
            </a:r>
            <a:endParaRPr sz="1200">
              <a:solidFill>
                <a:srgbClr val="000000"/>
              </a:solidFill>
              <a:latin typeface="Roboto"/>
              <a:ea typeface="Roboto"/>
              <a:cs typeface="Roboto"/>
              <a:sym typeface="Roboto"/>
            </a:endParaRPr>
          </a:p>
        </p:txBody>
      </p:sp>
      <p:sp>
        <p:nvSpPr>
          <p:cNvPr id="2506" name="Google Shape;2506;p46"/>
          <p:cNvSpPr txBox="1"/>
          <p:nvPr/>
        </p:nvSpPr>
        <p:spPr>
          <a:xfrm>
            <a:off x="1231337" y="4064375"/>
            <a:ext cx="2798700" cy="498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a:latin typeface="Roboto"/>
                <a:ea typeface="Roboto"/>
                <a:cs typeface="Roboto"/>
                <a:sym typeface="Roboto"/>
              </a:rPr>
              <a:t>Pluto is an icy dwarf planet</a:t>
            </a:r>
            <a:endParaRPr sz="1200">
              <a:solidFill>
                <a:srgbClr val="000000"/>
              </a:solidFill>
              <a:latin typeface="Roboto"/>
              <a:ea typeface="Roboto"/>
              <a:cs typeface="Roboto"/>
              <a:sym typeface="Roboto"/>
            </a:endParaRPr>
          </a:p>
        </p:txBody>
      </p:sp>
      <p:sp>
        <p:nvSpPr>
          <p:cNvPr id="2507" name="Google Shape;2507;p46"/>
          <p:cNvSpPr txBox="1"/>
          <p:nvPr/>
        </p:nvSpPr>
        <p:spPr>
          <a:xfrm>
            <a:off x="1231337" y="3556095"/>
            <a:ext cx="2798700" cy="4986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a:latin typeface="Roboto"/>
                <a:ea typeface="Roboto"/>
                <a:cs typeface="Roboto"/>
                <a:sym typeface="Roboto"/>
              </a:rPr>
              <a:t>Mars is</a:t>
            </a:r>
            <a:r>
              <a:rPr lang="en" sz="1200">
                <a:solidFill>
                  <a:srgbClr val="000000"/>
                </a:solidFill>
                <a:latin typeface="Roboto"/>
                <a:ea typeface="Roboto"/>
                <a:cs typeface="Roboto"/>
                <a:sym typeface="Roboto"/>
              </a:rPr>
              <a:t> full of iron oxide dust</a:t>
            </a:r>
            <a:endParaRPr sz="1200">
              <a:solidFill>
                <a:srgbClr val="000000"/>
              </a:solidFill>
              <a:latin typeface="Roboto"/>
              <a:ea typeface="Roboto"/>
              <a:cs typeface="Roboto"/>
              <a:sym typeface="Roboto"/>
            </a:endParaRPr>
          </a:p>
        </p:txBody>
      </p:sp>
      <p:sp>
        <p:nvSpPr>
          <p:cNvPr id="2508" name="Google Shape;2508;p46"/>
          <p:cNvSpPr txBox="1"/>
          <p:nvPr/>
        </p:nvSpPr>
        <p:spPr>
          <a:xfrm>
            <a:off x="529325" y="3150288"/>
            <a:ext cx="720900" cy="304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800" b="1">
                <a:solidFill>
                  <a:srgbClr val="C9751D"/>
                </a:solidFill>
                <a:latin typeface="Roboto"/>
                <a:ea typeface="Roboto"/>
                <a:cs typeface="Roboto"/>
                <a:sym typeface="Roboto"/>
              </a:rPr>
              <a:t>80%</a:t>
            </a:r>
            <a:endParaRPr sz="1800" b="1">
              <a:solidFill>
                <a:srgbClr val="C9751D"/>
              </a:solidFill>
              <a:latin typeface="Roboto"/>
              <a:ea typeface="Roboto"/>
              <a:cs typeface="Roboto"/>
              <a:sym typeface="Roboto"/>
            </a:endParaRPr>
          </a:p>
        </p:txBody>
      </p:sp>
      <p:sp>
        <p:nvSpPr>
          <p:cNvPr id="2509" name="Google Shape;2509;p46"/>
          <p:cNvSpPr txBox="1"/>
          <p:nvPr/>
        </p:nvSpPr>
        <p:spPr>
          <a:xfrm>
            <a:off x="529325" y="3668741"/>
            <a:ext cx="720900" cy="304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800" b="1">
                <a:solidFill>
                  <a:schemeClr val="accent3"/>
                </a:solidFill>
                <a:latin typeface="Roboto"/>
                <a:ea typeface="Roboto"/>
                <a:cs typeface="Roboto"/>
                <a:sym typeface="Roboto"/>
              </a:rPr>
              <a:t>60%</a:t>
            </a:r>
            <a:endParaRPr sz="1800" b="1">
              <a:solidFill>
                <a:schemeClr val="accent3"/>
              </a:solidFill>
              <a:latin typeface="Roboto"/>
              <a:ea typeface="Roboto"/>
              <a:cs typeface="Roboto"/>
              <a:sym typeface="Roboto"/>
            </a:endParaRPr>
          </a:p>
        </p:txBody>
      </p:sp>
      <p:sp>
        <p:nvSpPr>
          <p:cNvPr id="2510" name="Google Shape;2510;p46"/>
          <p:cNvSpPr txBox="1"/>
          <p:nvPr/>
        </p:nvSpPr>
        <p:spPr>
          <a:xfrm>
            <a:off x="529325" y="4167743"/>
            <a:ext cx="720900" cy="304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800" b="1">
                <a:solidFill>
                  <a:schemeClr val="accent4"/>
                </a:solidFill>
                <a:latin typeface="Roboto"/>
                <a:ea typeface="Roboto"/>
                <a:cs typeface="Roboto"/>
                <a:sym typeface="Roboto"/>
              </a:rPr>
              <a:t>80%</a:t>
            </a:r>
            <a:endParaRPr sz="1800" b="1">
              <a:solidFill>
                <a:schemeClr val="accent4"/>
              </a:solidFill>
              <a:latin typeface="Roboto"/>
              <a:ea typeface="Roboto"/>
              <a:cs typeface="Roboto"/>
              <a:sym typeface="Roboto"/>
            </a:endParaRPr>
          </a:p>
        </p:txBody>
      </p:sp>
      <p:sp>
        <p:nvSpPr>
          <p:cNvPr id="2511" name="Google Shape;2511;p46"/>
          <p:cNvSpPr txBox="1"/>
          <p:nvPr/>
        </p:nvSpPr>
        <p:spPr>
          <a:xfrm>
            <a:off x="506400" y="1617531"/>
            <a:ext cx="720900" cy="304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800" b="1">
                <a:solidFill>
                  <a:schemeClr val="accent2"/>
                </a:solidFill>
                <a:latin typeface="Roboto"/>
                <a:ea typeface="Roboto"/>
                <a:cs typeface="Roboto"/>
                <a:sym typeface="Roboto"/>
              </a:rPr>
              <a:t>60%</a:t>
            </a:r>
            <a:endParaRPr sz="1800" b="1">
              <a:solidFill>
                <a:schemeClr val="accent2"/>
              </a:solidFill>
              <a:latin typeface="Roboto"/>
              <a:ea typeface="Roboto"/>
              <a:cs typeface="Roboto"/>
              <a:sym typeface="Roboto"/>
            </a:endParaRPr>
          </a:p>
        </p:txBody>
      </p:sp>
      <p:sp>
        <p:nvSpPr>
          <p:cNvPr id="2512" name="Google Shape;2512;p46"/>
          <p:cNvSpPr txBox="1"/>
          <p:nvPr/>
        </p:nvSpPr>
        <p:spPr>
          <a:xfrm>
            <a:off x="506400" y="2135983"/>
            <a:ext cx="720900" cy="304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800" b="1">
                <a:solidFill>
                  <a:srgbClr val="E25A5A"/>
                </a:solidFill>
                <a:latin typeface="Roboto"/>
                <a:ea typeface="Roboto"/>
                <a:cs typeface="Roboto"/>
                <a:sym typeface="Roboto"/>
              </a:rPr>
              <a:t>40%</a:t>
            </a:r>
            <a:endParaRPr sz="1800" b="1">
              <a:solidFill>
                <a:srgbClr val="E25A5A"/>
              </a:solidFill>
              <a:latin typeface="Roboto"/>
              <a:ea typeface="Roboto"/>
              <a:cs typeface="Roboto"/>
              <a:sym typeface="Roboto"/>
            </a:endParaRPr>
          </a:p>
        </p:txBody>
      </p:sp>
      <p:sp>
        <p:nvSpPr>
          <p:cNvPr id="2513" name="Google Shape;2513;p46"/>
          <p:cNvSpPr txBox="1"/>
          <p:nvPr/>
        </p:nvSpPr>
        <p:spPr>
          <a:xfrm>
            <a:off x="506400" y="2634986"/>
            <a:ext cx="720900" cy="304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800" b="1">
                <a:solidFill>
                  <a:schemeClr val="accent1"/>
                </a:solidFill>
                <a:latin typeface="Roboto"/>
                <a:ea typeface="Roboto"/>
                <a:cs typeface="Roboto"/>
                <a:sym typeface="Roboto"/>
              </a:rPr>
              <a:t>20%</a:t>
            </a:r>
            <a:endParaRPr sz="1800" b="1">
              <a:solidFill>
                <a:schemeClr val="accent1"/>
              </a:solidFill>
              <a:latin typeface="Roboto"/>
              <a:ea typeface="Roboto"/>
              <a:cs typeface="Roboto"/>
              <a:sym typeface="Roboto"/>
            </a:endParaRPr>
          </a:p>
        </p:txBody>
      </p:sp>
      <p:pic>
        <p:nvPicPr>
          <p:cNvPr id="2" name="Imagen 1"/>
          <p:cNvPicPr>
            <a:picLocks noChangeAspect="1"/>
          </p:cNvPicPr>
          <p:nvPr/>
        </p:nvPicPr>
        <p:blipFill>
          <a:blip r:embed="rId3"/>
          <a:stretch>
            <a:fillRect/>
          </a:stretch>
        </p:blipFill>
        <p:spPr>
          <a:xfrm>
            <a:off x="4571989" y="1617531"/>
            <a:ext cx="3266561" cy="297527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sp>
        <p:nvSpPr>
          <p:cNvPr id="1060" name="Google Shape;1060;p43"/>
          <p:cNvSpPr txBox="1">
            <a:spLocks noGrp="1"/>
          </p:cNvSpPr>
          <p:nvPr>
            <p:ph type="title" idx="15"/>
          </p:nvPr>
        </p:nvSpPr>
        <p:spPr>
          <a:xfrm>
            <a:off x="713225" y="368825"/>
            <a:ext cx="7717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What do we offer?</a:t>
            </a:r>
            <a:endParaRPr/>
          </a:p>
        </p:txBody>
      </p:sp>
      <p:sp>
        <p:nvSpPr>
          <p:cNvPr id="1061" name="Google Shape;1061;p43"/>
          <p:cNvSpPr txBox="1">
            <a:spLocks noGrp="1"/>
          </p:cNvSpPr>
          <p:nvPr>
            <p:ph type="title"/>
          </p:nvPr>
        </p:nvSpPr>
        <p:spPr>
          <a:xfrm>
            <a:off x="948825" y="2046300"/>
            <a:ext cx="1986000" cy="39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Mercury</a:t>
            </a:r>
            <a:endParaRPr/>
          </a:p>
        </p:txBody>
      </p:sp>
      <p:sp>
        <p:nvSpPr>
          <p:cNvPr id="1062" name="Google Shape;1062;p43"/>
          <p:cNvSpPr txBox="1">
            <a:spLocks noGrp="1"/>
          </p:cNvSpPr>
          <p:nvPr>
            <p:ph type="subTitle" idx="1"/>
          </p:nvPr>
        </p:nvSpPr>
        <p:spPr>
          <a:xfrm>
            <a:off x="948825" y="2421775"/>
            <a:ext cx="19860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2"/>
                </a:solidFill>
              </a:rPr>
              <a:t>It’s </a:t>
            </a:r>
            <a:r>
              <a:rPr lang="en">
                <a:solidFill>
                  <a:srgbClr val="644C21"/>
                </a:solidFill>
              </a:rPr>
              <a:t>the </a:t>
            </a:r>
            <a:r>
              <a:rPr lang="en">
                <a:solidFill>
                  <a:schemeClr val="dk2"/>
                </a:solidFill>
              </a:rPr>
              <a:t>closest planet to the Sun</a:t>
            </a:r>
            <a:endParaRPr>
              <a:solidFill>
                <a:schemeClr val="dk2"/>
              </a:solidFill>
            </a:endParaRPr>
          </a:p>
        </p:txBody>
      </p:sp>
      <p:sp>
        <p:nvSpPr>
          <p:cNvPr id="1063" name="Google Shape;1063;p43"/>
          <p:cNvSpPr txBox="1">
            <a:spLocks noGrp="1"/>
          </p:cNvSpPr>
          <p:nvPr>
            <p:ph type="title" idx="2"/>
          </p:nvPr>
        </p:nvSpPr>
        <p:spPr>
          <a:xfrm>
            <a:off x="3578997" y="2046300"/>
            <a:ext cx="1986000" cy="39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Venus</a:t>
            </a:r>
            <a:endParaRPr/>
          </a:p>
        </p:txBody>
      </p:sp>
      <p:sp>
        <p:nvSpPr>
          <p:cNvPr id="1064" name="Google Shape;1064;p43"/>
          <p:cNvSpPr txBox="1">
            <a:spLocks noGrp="1"/>
          </p:cNvSpPr>
          <p:nvPr>
            <p:ph type="subTitle" idx="3"/>
          </p:nvPr>
        </p:nvSpPr>
        <p:spPr>
          <a:xfrm>
            <a:off x="3578997" y="2421775"/>
            <a:ext cx="19860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Venus is the second planet from the Sun</a:t>
            </a:r>
            <a:endParaRPr/>
          </a:p>
        </p:txBody>
      </p:sp>
      <p:sp>
        <p:nvSpPr>
          <p:cNvPr id="1065" name="Google Shape;1065;p43"/>
          <p:cNvSpPr txBox="1">
            <a:spLocks noGrp="1"/>
          </p:cNvSpPr>
          <p:nvPr>
            <p:ph type="title" idx="4"/>
          </p:nvPr>
        </p:nvSpPr>
        <p:spPr>
          <a:xfrm>
            <a:off x="948825" y="3765300"/>
            <a:ext cx="1986000" cy="39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Jupiter</a:t>
            </a:r>
            <a:endParaRPr/>
          </a:p>
        </p:txBody>
      </p:sp>
      <p:sp>
        <p:nvSpPr>
          <p:cNvPr id="1066" name="Google Shape;1066;p43"/>
          <p:cNvSpPr txBox="1">
            <a:spLocks noGrp="1"/>
          </p:cNvSpPr>
          <p:nvPr>
            <p:ph type="subTitle" idx="5"/>
          </p:nvPr>
        </p:nvSpPr>
        <p:spPr>
          <a:xfrm>
            <a:off x="948825" y="4140925"/>
            <a:ext cx="19860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It’s the biggest planet of them all</a:t>
            </a:r>
            <a:endParaRPr/>
          </a:p>
        </p:txBody>
      </p:sp>
      <p:sp>
        <p:nvSpPr>
          <p:cNvPr id="1067" name="Google Shape;1067;p43"/>
          <p:cNvSpPr txBox="1">
            <a:spLocks noGrp="1"/>
          </p:cNvSpPr>
          <p:nvPr>
            <p:ph type="title" idx="6"/>
          </p:nvPr>
        </p:nvSpPr>
        <p:spPr>
          <a:xfrm>
            <a:off x="3578997" y="3765300"/>
            <a:ext cx="1986000" cy="39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Saturn</a:t>
            </a:r>
            <a:endParaRPr/>
          </a:p>
        </p:txBody>
      </p:sp>
      <p:sp>
        <p:nvSpPr>
          <p:cNvPr id="1068" name="Google Shape;1068;p43"/>
          <p:cNvSpPr txBox="1">
            <a:spLocks noGrp="1"/>
          </p:cNvSpPr>
          <p:nvPr>
            <p:ph type="subTitle" idx="7"/>
          </p:nvPr>
        </p:nvSpPr>
        <p:spPr>
          <a:xfrm>
            <a:off x="3578997" y="4140925"/>
            <a:ext cx="19860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It’s composed of hydrogen and helium</a:t>
            </a:r>
            <a:endParaRPr/>
          </a:p>
        </p:txBody>
      </p:sp>
      <p:sp>
        <p:nvSpPr>
          <p:cNvPr id="1069" name="Google Shape;1069;p43"/>
          <p:cNvSpPr txBox="1">
            <a:spLocks noGrp="1"/>
          </p:cNvSpPr>
          <p:nvPr>
            <p:ph type="title" idx="8"/>
          </p:nvPr>
        </p:nvSpPr>
        <p:spPr>
          <a:xfrm>
            <a:off x="6209175" y="2046300"/>
            <a:ext cx="1986000" cy="39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Mars</a:t>
            </a:r>
            <a:endParaRPr/>
          </a:p>
        </p:txBody>
      </p:sp>
      <p:sp>
        <p:nvSpPr>
          <p:cNvPr id="1070" name="Google Shape;1070;p43"/>
          <p:cNvSpPr txBox="1">
            <a:spLocks noGrp="1"/>
          </p:cNvSpPr>
          <p:nvPr>
            <p:ph type="subTitle" idx="9"/>
          </p:nvPr>
        </p:nvSpPr>
        <p:spPr>
          <a:xfrm>
            <a:off x="6209175" y="2421775"/>
            <a:ext cx="19860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Mars is actually a very cold place</a:t>
            </a:r>
            <a:endParaRPr/>
          </a:p>
        </p:txBody>
      </p:sp>
      <p:sp>
        <p:nvSpPr>
          <p:cNvPr id="1071" name="Google Shape;1071;p43"/>
          <p:cNvSpPr txBox="1">
            <a:spLocks noGrp="1"/>
          </p:cNvSpPr>
          <p:nvPr>
            <p:ph type="title" idx="13"/>
          </p:nvPr>
        </p:nvSpPr>
        <p:spPr>
          <a:xfrm>
            <a:off x="6209175" y="3765300"/>
            <a:ext cx="1986000" cy="39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Neptune</a:t>
            </a:r>
            <a:endParaRPr/>
          </a:p>
        </p:txBody>
      </p:sp>
      <p:sp>
        <p:nvSpPr>
          <p:cNvPr id="1072" name="Google Shape;1072;p43"/>
          <p:cNvSpPr txBox="1">
            <a:spLocks noGrp="1"/>
          </p:cNvSpPr>
          <p:nvPr>
            <p:ph type="subTitle" idx="14"/>
          </p:nvPr>
        </p:nvSpPr>
        <p:spPr>
          <a:xfrm>
            <a:off x="6209175" y="4140925"/>
            <a:ext cx="19860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It’s the farthest planet from the Sun</a:t>
            </a:r>
            <a:endParaRPr/>
          </a:p>
        </p:txBody>
      </p:sp>
      <p:grpSp>
        <p:nvGrpSpPr>
          <p:cNvPr id="1073" name="Google Shape;1073;p43"/>
          <p:cNvGrpSpPr/>
          <p:nvPr/>
        </p:nvGrpSpPr>
        <p:grpSpPr>
          <a:xfrm rot="-9771326">
            <a:off x="1599225" y="1257332"/>
            <a:ext cx="685198" cy="703617"/>
            <a:chOff x="6915152" y="4038195"/>
            <a:chExt cx="958640" cy="984408"/>
          </a:xfrm>
        </p:grpSpPr>
        <p:sp>
          <p:nvSpPr>
            <p:cNvPr id="1074" name="Google Shape;1074;p43"/>
            <p:cNvSpPr/>
            <p:nvPr/>
          </p:nvSpPr>
          <p:spPr>
            <a:xfrm>
              <a:off x="6915152" y="4038195"/>
              <a:ext cx="958640" cy="984408"/>
            </a:xfrm>
            <a:custGeom>
              <a:avLst/>
              <a:gdLst/>
              <a:ahLst/>
              <a:cxnLst/>
              <a:rect l="l" t="t" r="r" b="b"/>
              <a:pathLst>
                <a:path w="23400" h="24029" extrusionOk="0">
                  <a:moveTo>
                    <a:pt x="0" y="12142"/>
                  </a:moveTo>
                  <a:cubicBezTo>
                    <a:pt x="0" y="7594"/>
                    <a:pt x="2749" y="3488"/>
                    <a:pt x="6954" y="1744"/>
                  </a:cubicBezTo>
                  <a:cubicBezTo>
                    <a:pt x="11159" y="0"/>
                    <a:pt x="16005" y="961"/>
                    <a:pt x="19217" y="4184"/>
                  </a:cubicBezTo>
                  <a:cubicBezTo>
                    <a:pt x="22440" y="7407"/>
                    <a:pt x="23400" y="12241"/>
                    <a:pt x="21656" y="16446"/>
                  </a:cubicBezTo>
                  <a:cubicBezTo>
                    <a:pt x="19923" y="20663"/>
                    <a:pt x="15817" y="23400"/>
                    <a:pt x="11259" y="23400"/>
                  </a:cubicBezTo>
                  <a:cubicBezTo>
                    <a:pt x="5045" y="23400"/>
                    <a:pt x="11" y="18356"/>
                    <a:pt x="0" y="12142"/>
                  </a:cubicBezTo>
                  <a:close/>
                  <a:moveTo>
                    <a:pt x="243" y="12142"/>
                  </a:moveTo>
                  <a:cubicBezTo>
                    <a:pt x="243" y="16601"/>
                    <a:pt x="2925" y="20618"/>
                    <a:pt x="7042" y="22318"/>
                  </a:cubicBezTo>
                  <a:cubicBezTo>
                    <a:pt x="11159" y="24029"/>
                    <a:pt x="15894" y="23080"/>
                    <a:pt x="19051" y="19934"/>
                  </a:cubicBezTo>
                  <a:cubicBezTo>
                    <a:pt x="22197" y="16788"/>
                    <a:pt x="23146" y="12042"/>
                    <a:pt x="21435" y="7925"/>
                  </a:cubicBezTo>
                  <a:cubicBezTo>
                    <a:pt x="19735" y="3819"/>
                    <a:pt x="15718" y="1126"/>
                    <a:pt x="11270" y="1126"/>
                  </a:cubicBezTo>
                  <a:cubicBezTo>
                    <a:pt x="5177" y="1137"/>
                    <a:pt x="254" y="6060"/>
                    <a:pt x="243" y="12142"/>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3"/>
            <p:cNvSpPr/>
            <p:nvPr/>
          </p:nvSpPr>
          <p:spPr>
            <a:xfrm>
              <a:off x="6915152" y="4102391"/>
              <a:ext cx="795876" cy="815786"/>
            </a:xfrm>
            <a:custGeom>
              <a:avLst/>
              <a:gdLst/>
              <a:ahLst/>
              <a:cxnLst/>
              <a:rect l="l" t="t" r="r" b="b"/>
              <a:pathLst>
                <a:path w="19427" h="19913" extrusionOk="0">
                  <a:moveTo>
                    <a:pt x="0" y="10089"/>
                  </a:moveTo>
                  <a:cubicBezTo>
                    <a:pt x="0" y="6303"/>
                    <a:pt x="2274" y="2893"/>
                    <a:pt x="5773" y="1447"/>
                  </a:cubicBezTo>
                  <a:cubicBezTo>
                    <a:pt x="9261" y="1"/>
                    <a:pt x="13290" y="795"/>
                    <a:pt x="15961" y="3478"/>
                  </a:cubicBezTo>
                  <a:cubicBezTo>
                    <a:pt x="18632" y="6149"/>
                    <a:pt x="19426" y="10166"/>
                    <a:pt x="17980" y="13665"/>
                  </a:cubicBezTo>
                  <a:cubicBezTo>
                    <a:pt x="16535" y="17153"/>
                    <a:pt x="13135" y="19427"/>
                    <a:pt x="9349" y="19427"/>
                  </a:cubicBezTo>
                  <a:cubicBezTo>
                    <a:pt x="4195" y="19427"/>
                    <a:pt x="11" y="15244"/>
                    <a:pt x="0" y="10089"/>
                  </a:cubicBezTo>
                  <a:close/>
                  <a:moveTo>
                    <a:pt x="243" y="10089"/>
                  </a:moveTo>
                  <a:cubicBezTo>
                    <a:pt x="243" y="13764"/>
                    <a:pt x="2462" y="17087"/>
                    <a:pt x="5861" y="18500"/>
                  </a:cubicBezTo>
                  <a:cubicBezTo>
                    <a:pt x="9272" y="19912"/>
                    <a:pt x="13190" y="19129"/>
                    <a:pt x="15784" y="16524"/>
                  </a:cubicBezTo>
                  <a:cubicBezTo>
                    <a:pt x="18389" y="13919"/>
                    <a:pt x="19173" y="10001"/>
                    <a:pt x="17760" y="6601"/>
                  </a:cubicBezTo>
                  <a:cubicBezTo>
                    <a:pt x="16358" y="3202"/>
                    <a:pt x="13036" y="983"/>
                    <a:pt x="9349" y="983"/>
                  </a:cubicBezTo>
                  <a:cubicBezTo>
                    <a:pt x="4327" y="983"/>
                    <a:pt x="254" y="5056"/>
                    <a:pt x="243" y="10089"/>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6" name="Google Shape;1076;p43"/>
          <p:cNvGrpSpPr/>
          <p:nvPr/>
        </p:nvGrpSpPr>
        <p:grpSpPr>
          <a:xfrm rot="9205237">
            <a:off x="1599237" y="3024486"/>
            <a:ext cx="685175" cy="703593"/>
            <a:chOff x="6915152" y="4038195"/>
            <a:chExt cx="958640" cy="984408"/>
          </a:xfrm>
        </p:grpSpPr>
        <p:sp>
          <p:nvSpPr>
            <p:cNvPr id="1077" name="Google Shape;1077;p43"/>
            <p:cNvSpPr/>
            <p:nvPr/>
          </p:nvSpPr>
          <p:spPr>
            <a:xfrm>
              <a:off x="6915152" y="4038195"/>
              <a:ext cx="958640" cy="984408"/>
            </a:xfrm>
            <a:custGeom>
              <a:avLst/>
              <a:gdLst/>
              <a:ahLst/>
              <a:cxnLst/>
              <a:rect l="l" t="t" r="r" b="b"/>
              <a:pathLst>
                <a:path w="23400" h="24029" extrusionOk="0">
                  <a:moveTo>
                    <a:pt x="0" y="12142"/>
                  </a:moveTo>
                  <a:cubicBezTo>
                    <a:pt x="0" y="7594"/>
                    <a:pt x="2749" y="3488"/>
                    <a:pt x="6954" y="1744"/>
                  </a:cubicBezTo>
                  <a:cubicBezTo>
                    <a:pt x="11159" y="0"/>
                    <a:pt x="16005" y="961"/>
                    <a:pt x="19217" y="4184"/>
                  </a:cubicBezTo>
                  <a:cubicBezTo>
                    <a:pt x="22440" y="7407"/>
                    <a:pt x="23400" y="12241"/>
                    <a:pt x="21656" y="16446"/>
                  </a:cubicBezTo>
                  <a:cubicBezTo>
                    <a:pt x="19923" y="20663"/>
                    <a:pt x="15817" y="23400"/>
                    <a:pt x="11259" y="23400"/>
                  </a:cubicBezTo>
                  <a:cubicBezTo>
                    <a:pt x="5045" y="23400"/>
                    <a:pt x="11" y="18356"/>
                    <a:pt x="0" y="12142"/>
                  </a:cubicBezTo>
                  <a:close/>
                  <a:moveTo>
                    <a:pt x="243" y="12142"/>
                  </a:moveTo>
                  <a:cubicBezTo>
                    <a:pt x="243" y="16601"/>
                    <a:pt x="2925" y="20618"/>
                    <a:pt x="7042" y="22318"/>
                  </a:cubicBezTo>
                  <a:cubicBezTo>
                    <a:pt x="11159" y="24029"/>
                    <a:pt x="15894" y="23080"/>
                    <a:pt x="19051" y="19934"/>
                  </a:cubicBezTo>
                  <a:cubicBezTo>
                    <a:pt x="22197" y="16788"/>
                    <a:pt x="23146" y="12042"/>
                    <a:pt x="21435" y="7925"/>
                  </a:cubicBezTo>
                  <a:cubicBezTo>
                    <a:pt x="19735" y="3819"/>
                    <a:pt x="15718" y="1126"/>
                    <a:pt x="11270" y="1126"/>
                  </a:cubicBezTo>
                  <a:cubicBezTo>
                    <a:pt x="5177" y="1137"/>
                    <a:pt x="254" y="6060"/>
                    <a:pt x="243" y="12142"/>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3"/>
            <p:cNvSpPr/>
            <p:nvPr/>
          </p:nvSpPr>
          <p:spPr>
            <a:xfrm>
              <a:off x="6915152" y="4102391"/>
              <a:ext cx="795876" cy="815786"/>
            </a:xfrm>
            <a:custGeom>
              <a:avLst/>
              <a:gdLst/>
              <a:ahLst/>
              <a:cxnLst/>
              <a:rect l="l" t="t" r="r" b="b"/>
              <a:pathLst>
                <a:path w="19427" h="19913" extrusionOk="0">
                  <a:moveTo>
                    <a:pt x="0" y="10089"/>
                  </a:moveTo>
                  <a:cubicBezTo>
                    <a:pt x="0" y="6303"/>
                    <a:pt x="2274" y="2893"/>
                    <a:pt x="5773" y="1447"/>
                  </a:cubicBezTo>
                  <a:cubicBezTo>
                    <a:pt x="9261" y="1"/>
                    <a:pt x="13290" y="795"/>
                    <a:pt x="15961" y="3478"/>
                  </a:cubicBezTo>
                  <a:cubicBezTo>
                    <a:pt x="18632" y="6149"/>
                    <a:pt x="19426" y="10166"/>
                    <a:pt x="17980" y="13665"/>
                  </a:cubicBezTo>
                  <a:cubicBezTo>
                    <a:pt x="16535" y="17153"/>
                    <a:pt x="13135" y="19427"/>
                    <a:pt x="9349" y="19427"/>
                  </a:cubicBezTo>
                  <a:cubicBezTo>
                    <a:pt x="4195" y="19427"/>
                    <a:pt x="11" y="15244"/>
                    <a:pt x="0" y="10089"/>
                  </a:cubicBezTo>
                  <a:close/>
                  <a:moveTo>
                    <a:pt x="243" y="10089"/>
                  </a:moveTo>
                  <a:cubicBezTo>
                    <a:pt x="243" y="13764"/>
                    <a:pt x="2462" y="17087"/>
                    <a:pt x="5861" y="18500"/>
                  </a:cubicBezTo>
                  <a:cubicBezTo>
                    <a:pt x="9272" y="19912"/>
                    <a:pt x="13190" y="19129"/>
                    <a:pt x="15784" y="16524"/>
                  </a:cubicBezTo>
                  <a:cubicBezTo>
                    <a:pt x="18389" y="13919"/>
                    <a:pt x="19173" y="10001"/>
                    <a:pt x="17760" y="6601"/>
                  </a:cubicBezTo>
                  <a:cubicBezTo>
                    <a:pt x="16358" y="3202"/>
                    <a:pt x="13036" y="983"/>
                    <a:pt x="9349" y="983"/>
                  </a:cubicBezTo>
                  <a:cubicBezTo>
                    <a:pt x="4327" y="983"/>
                    <a:pt x="254" y="5056"/>
                    <a:pt x="243" y="10089"/>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9" name="Google Shape;1079;p43"/>
          <p:cNvGrpSpPr/>
          <p:nvPr/>
        </p:nvGrpSpPr>
        <p:grpSpPr>
          <a:xfrm rot="-5183920">
            <a:off x="4229374" y="1256978"/>
            <a:ext cx="685247" cy="703666"/>
            <a:chOff x="6915152" y="4038195"/>
            <a:chExt cx="958640" cy="984408"/>
          </a:xfrm>
        </p:grpSpPr>
        <p:sp>
          <p:nvSpPr>
            <p:cNvPr id="1080" name="Google Shape;1080;p43"/>
            <p:cNvSpPr/>
            <p:nvPr/>
          </p:nvSpPr>
          <p:spPr>
            <a:xfrm>
              <a:off x="6915152" y="4038195"/>
              <a:ext cx="958640" cy="984408"/>
            </a:xfrm>
            <a:custGeom>
              <a:avLst/>
              <a:gdLst/>
              <a:ahLst/>
              <a:cxnLst/>
              <a:rect l="l" t="t" r="r" b="b"/>
              <a:pathLst>
                <a:path w="23400" h="24029" extrusionOk="0">
                  <a:moveTo>
                    <a:pt x="0" y="12142"/>
                  </a:moveTo>
                  <a:cubicBezTo>
                    <a:pt x="0" y="7594"/>
                    <a:pt x="2749" y="3488"/>
                    <a:pt x="6954" y="1744"/>
                  </a:cubicBezTo>
                  <a:cubicBezTo>
                    <a:pt x="11159" y="0"/>
                    <a:pt x="16005" y="961"/>
                    <a:pt x="19217" y="4184"/>
                  </a:cubicBezTo>
                  <a:cubicBezTo>
                    <a:pt x="22440" y="7407"/>
                    <a:pt x="23400" y="12241"/>
                    <a:pt x="21656" y="16446"/>
                  </a:cubicBezTo>
                  <a:cubicBezTo>
                    <a:pt x="19923" y="20663"/>
                    <a:pt x="15817" y="23400"/>
                    <a:pt x="11259" y="23400"/>
                  </a:cubicBezTo>
                  <a:cubicBezTo>
                    <a:pt x="5045" y="23400"/>
                    <a:pt x="11" y="18356"/>
                    <a:pt x="0" y="12142"/>
                  </a:cubicBezTo>
                  <a:close/>
                  <a:moveTo>
                    <a:pt x="243" y="12142"/>
                  </a:moveTo>
                  <a:cubicBezTo>
                    <a:pt x="243" y="16601"/>
                    <a:pt x="2925" y="20618"/>
                    <a:pt x="7042" y="22318"/>
                  </a:cubicBezTo>
                  <a:cubicBezTo>
                    <a:pt x="11159" y="24029"/>
                    <a:pt x="15894" y="23080"/>
                    <a:pt x="19051" y="19934"/>
                  </a:cubicBezTo>
                  <a:cubicBezTo>
                    <a:pt x="22197" y="16788"/>
                    <a:pt x="23146" y="12042"/>
                    <a:pt x="21435" y="7925"/>
                  </a:cubicBezTo>
                  <a:cubicBezTo>
                    <a:pt x="19735" y="3819"/>
                    <a:pt x="15718" y="1126"/>
                    <a:pt x="11270" y="1126"/>
                  </a:cubicBezTo>
                  <a:cubicBezTo>
                    <a:pt x="5177" y="1137"/>
                    <a:pt x="254" y="6060"/>
                    <a:pt x="243" y="12142"/>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3"/>
            <p:cNvSpPr/>
            <p:nvPr/>
          </p:nvSpPr>
          <p:spPr>
            <a:xfrm>
              <a:off x="6915152" y="4102391"/>
              <a:ext cx="795876" cy="815786"/>
            </a:xfrm>
            <a:custGeom>
              <a:avLst/>
              <a:gdLst/>
              <a:ahLst/>
              <a:cxnLst/>
              <a:rect l="l" t="t" r="r" b="b"/>
              <a:pathLst>
                <a:path w="19427" h="19913" extrusionOk="0">
                  <a:moveTo>
                    <a:pt x="0" y="10089"/>
                  </a:moveTo>
                  <a:cubicBezTo>
                    <a:pt x="0" y="6303"/>
                    <a:pt x="2274" y="2893"/>
                    <a:pt x="5773" y="1447"/>
                  </a:cubicBezTo>
                  <a:cubicBezTo>
                    <a:pt x="9261" y="1"/>
                    <a:pt x="13290" y="795"/>
                    <a:pt x="15961" y="3478"/>
                  </a:cubicBezTo>
                  <a:cubicBezTo>
                    <a:pt x="18632" y="6149"/>
                    <a:pt x="19426" y="10166"/>
                    <a:pt x="17980" y="13665"/>
                  </a:cubicBezTo>
                  <a:cubicBezTo>
                    <a:pt x="16535" y="17153"/>
                    <a:pt x="13135" y="19427"/>
                    <a:pt x="9349" y="19427"/>
                  </a:cubicBezTo>
                  <a:cubicBezTo>
                    <a:pt x="4195" y="19427"/>
                    <a:pt x="11" y="15244"/>
                    <a:pt x="0" y="10089"/>
                  </a:cubicBezTo>
                  <a:close/>
                  <a:moveTo>
                    <a:pt x="243" y="10089"/>
                  </a:moveTo>
                  <a:cubicBezTo>
                    <a:pt x="243" y="13764"/>
                    <a:pt x="2462" y="17087"/>
                    <a:pt x="5861" y="18500"/>
                  </a:cubicBezTo>
                  <a:cubicBezTo>
                    <a:pt x="9272" y="19912"/>
                    <a:pt x="13190" y="19129"/>
                    <a:pt x="15784" y="16524"/>
                  </a:cubicBezTo>
                  <a:cubicBezTo>
                    <a:pt x="18389" y="13919"/>
                    <a:pt x="19173" y="10001"/>
                    <a:pt x="17760" y="6601"/>
                  </a:cubicBezTo>
                  <a:cubicBezTo>
                    <a:pt x="16358" y="3202"/>
                    <a:pt x="13036" y="983"/>
                    <a:pt x="9349" y="983"/>
                  </a:cubicBezTo>
                  <a:cubicBezTo>
                    <a:pt x="4327" y="983"/>
                    <a:pt x="254" y="5056"/>
                    <a:pt x="243" y="10089"/>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2" name="Google Shape;1082;p43"/>
          <p:cNvGrpSpPr/>
          <p:nvPr/>
        </p:nvGrpSpPr>
        <p:grpSpPr>
          <a:xfrm rot="6103782">
            <a:off x="4229415" y="3024473"/>
            <a:ext cx="685164" cy="703581"/>
            <a:chOff x="6915152" y="4038195"/>
            <a:chExt cx="958640" cy="984408"/>
          </a:xfrm>
        </p:grpSpPr>
        <p:sp>
          <p:nvSpPr>
            <p:cNvPr id="1083" name="Google Shape;1083;p43"/>
            <p:cNvSpPr/>
            <p:nvPr/>
          </p:nvSpPr>
          <p:spPr>
            <a:xfrm>
              <a:off x="6915152" y="4038195"/>
              <a:ext cx="958640" cy="984408"/>
            </a:xfrm>
            <a:custGeom>
              <a:avLst/>
              <a:gdLst/>
              <a:ahLst/>
              <a:cxnLst/>
              <a:rect l="l" t="t" r="r" b="b"/>
              <a:pathLst>
                <a:path w="23400" h="24029" extrusionOk="0">
                  <a:moveTo>
                    <a:pt x="0" y="12142"/>
                  </a:moveTo>
                  <a:cubicBezTo>
                    <a:pt x="0" y="7594"/>
                    <a:pt x="2749" y="3488"/>
                    <a:pt x="6954" y="1744"/>
                  </a:cubicBezTo>
                  <a:cubicBezTo>
                    <a:pt x="11159" y="0"/>
                    <a:pt x="16005" y="961"/>
                    <a:pt x="19217" y="4184"/>
                  </a:cubicBezTo>
                  <a:cubicBezTo>
                    <a:pt x="22440" y="7407"/>
                    <a:pt x="23400" y="12241"/>
                    <a:pt x="21656" y="16446"/>
                  </a:cubicBezTo>
                  <a:cubicBezTo>
                    <a:pt x="19923" y="20663"/>
                    <a:pt x="15817" y="23400"/>
                    <a:pt x="11259" y="23400"/>
                  </a:cubicBezTo>
                  <a:cubicBezTo>
                    <a:pt x="5045" y="23400"/>
                    <a:pt x="11" y="18356"/>
                    <a:pt x="0" y="12142"/>
                  </a:cubicBezTo>
                  <a:close/>
                  <a:moveTo>
                    <a:pt x="243" y="12142"/>
                  </a:moveTo>
                  <a:cubicBezTo>
                    <a:pt x="243" y="16601"/>
                    <a:pt x="2925" y="20618"/>
                    <a:pt x="7042" y="22318"/>
                  </a:cubicBezTo>
                  <a:cubicBezTo>
                    <a:pt x="11159" y="24029"/>
                    <a:pt x="15894" y="23080"/>
                    <a:pt x="19051" y="19934"/>
                  </a:cubicBezTo>
                  <a:cubicBezTo>
                    <a:pt x="22197" y="16788"/>
                    <a:pt x="23146" y="12042"/>
                    <a:pt x="21435" y="7925"/>
                  </a:cubicBezTo>
                  <a:cubicBezTo>
                    <a:pt x="19735" y="3819"/>
                    <a:pt x="15718" y="1126"/>
                    <a:pt x="11270" y="1126"/>
                  </a:cubicBezTo>
                  <a:cubicBezTo>
                    <a:pt x="5177" y="1137"/>
                    <a:pt x="254" y="6060"/>
                    <a:pt x="243" y="12142"/>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3"/>
            <p:cNvSpPr/>
            <p:nvPr/>
          </p:nvSpPr>
          <p:spPr>
            <a:xfrm>
              <a:off x="6915152" y="4102391"/>
              <a:ext cx="795876" cy="815786"/>
            </a:xfrm>
            <a:custGeom>
              <a:avLst/>
              <a:gdLst/>
              <a:ahLst/>
              <a:cxnLst/>
              <a:rect l="l" t="t" r="r" b="b"/>
              <a:pathLst>
                <a:path w="19427" h="19913" extrusionOk="0">
                  <a:moveTo>
                    <a:pt x="0" y="10089"/>
                  </a:moveTo>
                  <a:cubicBezTo>
                    <a:pt x="0" y="6303"/>
                    <a:pt x="2274" y="2893"/>
                    <a:pt x="5773" y="1447"/>
                  </a:cubicBezTo>
                  <a:cubicBezTo>
                    <a:pt x="9261" y="1"/>
                    <a:pt x="13290" y="795"/>
                    <a:pt x="15961" y="3478"/>
                  </a:cubicBezTo>
                  <a:cubicBezTo>
                    <a:pt x="18632" y="6149"/>
                    <a:pt x="19426" y="10166"/>
                    <a:pt x="17980" y="13665"/>
                  </a:cubicBezTo>
                  <a:cubicBezTo>
                    <a:pt x="16535" y="17153"/>
                    <a:pt x="13135" y="19427"/>
                    <a:pt x="9349" y="19427"/>
                  </a:cubicBezTo>
                  <a:cubicBezTo>
                    <a:pt x="4195" y="19427"/>
                    <a:pt x="11" y="15244"/>
                    <a:pt x="0" y="10089"/>
                  </a:cubicBezTo>
                  <a:close/>
                  <a:moveTo>
                    <a:pt x="243" y="10089"/>
                  </a:moveTo>
                  <a:cubicBezTo>
                    <a:pt x="243" y="13764"/>
                    <a:pt x="2462" y="17087"/>
                    <a:pt x="5861" y="18500"/>
                  </a:cubicBezTo>
                  <a:cubicBezTo>
                    <a:pt x="9272" y="19912"/>
                    <a:pt x="13190" y="19129"/>
                    <a:pt x="15784" y="16524"/>
                  </a:cubicBezTo>
                  <a:cubicBezTo>
                    <a:pt x="18389" y="13919"/>
                    <a:pt x="19173" y="10001"/>
                    <a:pt x="17760" y="6601"/>
                  </a:cubicBezTo>
                  <a:cubicBezTo>
                    <a:pt x="16358" y="3202"/>
                    <a:pt x="13036" y="983"/>
                    <a:pt x="9349" y="983"/>
                  </a:cubicBezTo>
                  <a:cubicBezTo>
                    <a:pt x="4327" y="983"/>
                    <a:pt x="254" y="5056"/>
                    <a:pt x="243" y="10089"/>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5" name="Google Shape;1085;p43"/>
          <p:cNvGrpSpPr/>
          <p:nvPr/>
        </p:nvGrpSpPr>
        <p:grpSpPr>
          <a:xfrm rot="-2700000">
            <a:off x="6859585" y="1257149"/>
            <a:ext cx="685181" cy="703599"/>
            <a:chOff x="6915152" y="4038195"/>
            <a:chExt cx="958640" cy="984408"/>
          </a:xfrm>
        </p:grpSpPr>
        <p:sp>
          <p:nvSpPr>
            <p:cNvPr id="1086" name="Google Shape;1086;p43"/>
            <p:cNvSpPr/>
            <p:nvPr/>
          </p:nvSpPr>
          <p:spPr>
            <a:xfrm>
              <a:off x="6915152" y="4038195"/>
              <a:ext cx="958640" cy="984408"/>
            </a:xfrm>
            <a:custGeom>
              <a:avLst/>
              <a:gdLst/>
              <a:ahLst/>
              <a:cxnLst/>
              <a:rect l="l" t="t" r="r" b="b"/>
              <a:pathLst>
                <a:path w="23400" h="24029" extrusionOk="0">
                  <a:moveTo>
                    <a:pt x="0" y="12142"/>
                  </a:moveTo>
                  <a:cubicBezTo>
                    <a:pt x="0" y="7594"/>
                    <a:pt x="2749" y="3488"/>
                    <a:pt x="6954" y="1744"/>
                  </a:cubicBezTo>
                  <a:cubicBezTo>
                    <a:pt x="11159" y="0"/>
                    <a:pt x="16005" y="961"/>
                    <a:pt x="19217" y="4184"/>
                  </a:cubicBezTo>
                  <a:cubicBezTo>
                    <a:pt x="22440" y="7407"/>
                    <a:pt x="23400" y="12241"/>
                    <a:pt x="21656" y="16446"/>
                  </a:cubicBezTo>
                  <a:cubicBezTo>
                    <a:pt x="19923" y="20663"/>
                    <a:pt x="15817" y="23400"/>
                    <a:pt x="11259" y="23400"/>
                  </a:cubicBezTo>
                  <a:cubicBezTo>
                    <a:pt x="5045" y="23400"/>
                    <a:pt x="11" y="18356"/>
                    <a:pt x="0" y="12142"/>
                  </a:cubicBezTo>
                  <a:close/>
                  <a:moveTo>
                    <a:pt x="243" y="12142"/>
                  </a:moveTo>
                  <a:cubicBezTo>
                    <a:pt x="243" y="16601"/>
                    <a:pt x="2925" y="20618"/>
                    <a:pt x="7042" y="22318"/>
                  </a:cubicBezTo>
                  <a:cubicBezTo>
                    <a:pt x="11159" y="24029"/>
                    <a:pt x="15894" y="23080"/>
                    <a:pt x="19051" y="19934"/>
                  </a:cubicBezTo>
                  <a:cubicBezTo>
                    <a:pt x="22197" y="16788"/>
                    <a:pt x="23146" y="12042"/>
                    <a:pt x="21435" y="7925"/>
                  </a:cubicBezTo>
                  <a:cubicBezTo>
                    <a:pt x="19735" y="3819"/>
                    <a:pt x="15718" y="1126"/>
                    <a:pt x="11270" y="1126"/>
                  </a:cubicBezTo>
                  <a:cubicBezTo>
                    <a:pt x="5177" y="1137"/>
                    <a:pt x="254" y="6060"/>
                    <a:pt x="243" y="12142"/>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3"/>
            <p:cNvSpPr/>
            <p:nvPr/>
          </p:nvSpPr>
          <p:spPr>
            <a:xfrm>
              <a:off x="6915152" y="4102391"/>
              <a:ext cx="795876" cy="815786"/>
            </a:xfrm>
            <a:custGeom>
              <a:avLst/>
              <a:gdLst/>
              <a:ahLst/>
              <a:cxnLst/>
              <a:rect l="l" t="t" r="r" b="b"/>
              <a:pathLst>
                <a:path w="19427" h="19913" extrusionOk="0">
                  <a:moveTo>
                    <a:pt x="0" y="10089"/>
                  </a:moveTo>
                  <a:cubicBezTo>
                    <a:pt x="0" y="6303"/>
                    <a:pt x="2274" y="2893"/>
                    <a:pt x="5773" y="1447"/>
                  </a:cubicBezTo>
                  <a:cubicBezTo>
                    <a:pt x="9261" y="1"/>
                    <a:pt x="13290" y="795"/>
                    <a:pt x="15961" y="3478"/>
                  </a:cubicBezTo>
                  <a:cubicBezTo>
                    <a:pt x="18632" y="6149"/>
                    <a:pt x="19426" y="10166"/>
                    <a:pt x="17980" y="13665"/>
                  </a:cubicBezTo>
                  <a:cubicBezTo>
                    <a:pt x="16535" y="17153"/>
                    <a:pt x="13135" y="19427"/>
                    <a:pt x="9349" y="19427"/>
                  </a:cubicBezTo>
                  <a:cubicBezTo>
                    <a:pt x="4195" y="19427"/>
                    <a:pt x="11" y="15244"/>
                    <a:pt x="0" y="10089"/>
                  </a:cubicBezTo>
                  <a:close/>
                  <a:moveTo>
                    <a:pt x="243" y="10089"/>
                  </a:moveTo>
                  <a:cubicBezTo>
                    <a:pt x="243" y="13764"/>
                    <a:pt x="2462" y="17087"/>
                    <a:pt x="5861" y="18500"/>
                  </a:cubicBezTo>
                  <a:cubicBezTo>
                    <a:pt x="9272" y="19912"/>
                    <a:pt x="13190" y="19129"/>
                    <a:pt x="15784" y="16524"/>
                  </a:cubicBezTo>
                  <a:cubicBezTo>
                    <a:pt x="18389" y="13919"/>
                    <a:pt x="19173" y="10001"/>
                    <a:pt x="17760" y="6601"/>
                  </a:cubicBezTo>
                  <a:cubicBezTo>
                    <a:pt x="16358" y="3202"/>
                    <a:pt x="13036" y="983"/>
                    <a:pt x="9349" y="983"/>
                  </a:cubicBezTo>
                  <a:cubicBezTo>
                    <a:pt x="4327" y="983"/>
                    <a:pt x="254" y="5056"/>
                    <a:pt x="243" y="10089"/>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8" name="Google Shape;1088;p43"/>
          <p:cNvGrpSpPr/>
          <p:nvPr/>
        </p:nvGrpSpPr>
        <p:grpSpPr>
          <a:xfrm rot="-7142809">
            <a:off x="6859610" y="3024740"/>
            <a:ext cx="685132" cy="703548"/>
            <a:chOff x="6915152" y="4038195"/>
            <a:chExt cx="958640" cy="984408"/>
          </a:xfrm>
        </p:grpSpPr>
        <p:sp>
          <p:nvSpPr>
            <p:cNvPr id="1089" name="Google Shape;1089;p43"/>
            <p:cNvSpPr/>
            <p:nvPr/>
          </p:nvSpPr>
          <p:spPr>
            <a:xfrm>
              <a:off x="6915152" y="4038195"/>
              <a:ext cx="958640" cy="984408"/>
            </a:xfrm>
            <a:custGeom>
              <a:avLst/>
              <a:gdLst/>
              <a:ahLst/>
              <a:cxnLst/>
              <a:rect l="l" t="t" r="r" b="b"/>
              <a:pathLst>
                <a:path w="23400" h="24029" extrusionOk="0">
                  <a:moveTo>
                    <a:pt x="0" y="12142"/>
                  </a:moveTo>
                  <a:cubicBezTo>
                    <a:pt x="0" y="7594"/>
                    <a:pt x="2749" y="3488"/>
                    <a:pt x="6954" y="1744"/>
                  </a:cubicBezTo>
                  <a:cubicBezTo>
                    <a:pt x="11159" y="0"/>
                    <a:pt x="16005" y="961"/>
                    <a:pt x="19217" y="4184"/>
                  </a:cubicBezTo>
                  <a:cubicBezTo>
                    <a:pt x="22440" y="7407"/>
                    <a:pt x="23400" y="12241"/>
                    <a:pt x="21656" y="16446"/>
                  </a:cubicBezTo>
                  <a:cubicBezTo>
                    <a:pt x="19923" y="20663"/>
                    <a:pt x="15817" y="23400"/>
                    <a:pt x="11259" y="23400"/>
                  </a:cubicBezTo>
                  <a:cubicBezTo>
                    <a:pt x="5045" y="23400"/>
                    <a:pt x="11" y="18356"/>
                    <a:pt x="0" y="12142"/>
                  </a:cubicBezTo>
                  <a:close/>
                  <a:moveTo>
                    <a:pt x="243" y="12142"/>
                  </a:moveTo>
                  <a:cubicBezTo>
                    <a:pt x="243" y="16601"/>
                    <a:pt x="2925" y="20618"/>
                    <a:pt x="7042" y="22318"/>
                  </a:cubicBezTo>
                  <a:cubicBezTo>
                    <a:pt x="11159" y="24029"/>
                    <a:pt x="15894" y="23080"/>
                    <a:pt x="19051" y="19934"/>
                  </a:cubicBezTo>
                  <a:cubicBezTo>
                    <a:pt x="22197" y="16788"/>
                    <a:pt x="23146" y="12042"/>
                    <a:pt x="21435" y="7925"/>
                  </a:cubicBezTo>
                  <a:cubicBezTo>
                    <a:pt x="19735" y="3819"/>
                    <a:pt x="15718" y="1126"/>
                    <a:pt x="11270" y="1126"/>
                  </a:cubicBezTo>
                  <a:cubicBezTo>
                    <a:pt x="5177" y="1137"/>
                    <a:pt x="254" y="6060"/>
                    <a:pt x="243" y="12142"/>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3"/>
            <p:cNvSpPr/>
            <p:nvPr/>
          </p:nvSpPr>
          <p:spPr>
            <a:xfrm>
              <a:off x="6915152" y="4102391"/>
              <a:ext cx="795876" cy="815786"/>
            </a:xfrm>
            <a:custGeom>
              <a:avLst/>
              <a:gdLst/>
              <a:ahLst/>
              <a:cxnLst/>
              <a:rect l="l" t="t" r="r" b="b"/>
              <a:pathLst>
                <a:path w="19427" h="19913" extrusionOk="0">
                  <a:moveTo>
                    <a:pt x="0" y="10089"/>
                  </a:moveTo>
                  <a:cubicBezTo>
                    <a:pt x="0" y="6303"/>
                    <a:pt x="2274" y="2893"/>
                    <a:pt x="5773" y="1447"/>
                  </a:cubicBezTo>
                  <a:cubicBezTo>
                    <a:pt x="9261" y="1"/>
                    <a:pt x="13290" y="795"/>
                    <a:pt x="15961" y="3478"/>
                  </a:cubicBezTo>
                  <a:cubicBezTo>
                    <a:pt x="18632" y="6149"/>
                    <a:pt x="19426" y="10166"/>
                    <a:pt x="17980" y="13665"/>
                  </a:cubicBezTo>
                  <a:cubicBezTo>
                    <a:pt x="16535" y="17153"/>
                    <a:pt x="13135" y="19427"/>
                    <a:pt x="9349" y="19427"/>
                  </a:cubicBezTo>
                  <a:cubicBezTo>
                    <a:pt x="4195" y="19427"/>
                    <a:pt x="11" y="15244"/>
                    <a:pt x="0" y="10089"/>
                  </a:cubicBezTo>
                  <a:close/>
                  <a:moveTo>
                    <a:pt x="243" y="10089"/>
                  </a:moveTo>
                  <a:cubicBezTo>
                    <a:pt x="243" y="13764"/>
                    <a:pt x="2462" y="17087"/>
                    <a:pt x="5861" y="18500"/>
                  </a:cubicBezTo>
                  <a:cubicBezTo>
                    <a:pt x="9272" y="19912"/>
                    <a:pt x="13190" y="19129"/>
                    <a:pt x="15784" y="16524"/>
                  </a:cubicBezTo>
                  <a:cubicBezTo>
                    <a:pt x="18389" y="13919"/>
                    <a:pt x="19173" y="10001"/>
                    <a:pt x="17760" y="6601"/>
                  </a:cubicBezTo>
                  <a:cubicBezTo>
                    <a:pt x="16358" y="3202"/>
                    <a:pt x="13036" y="983"/>
                    <a:pt x="9349" y="983"/>
                  </a:cubicBezTo>
                  <a:cubicBezTo>
                    <a:pt x="4327" y="983"/>
                    <a:pt x="254" y="5056"/>
                    <a:pt x="243" y="10089"/>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1" name="Google Shape;1091;p43"/>
          <p:cNvGrpSpPr/>
          <p:nvPr/>
        </p:nvGrpSpPr>
        <p:grpSpPr>
          <a:xfrm>
            <a:off x="1854742" y="1506057"/>
            <a:ext cx="282992" cy="306871"/>
            <a:chOff x="2216956" y="1510503"/>
            <a:chExt cx="318721" cy="345615"/>
          </a:xfrm>
        </p:grpSpPr>
        <p:sp>
          <p:nvSpPr>
            <p:cNvPr id="1092" name="Google Shape;1092;p43"/>
            <p:cNvSpPr/>
            <p:nvPr/>
          </p:nvSpPr>
          <p:spPr>
            <a:xfrm>
              <a:off x="2386724" y="1510503"/>
              <a:ext cx="142524" cy="151594"/>
            </a:xfrm>
            <a:custGeom>
              <a:avLst/>
              <a:gdLst/>
              <a:ahLst/>
              <a:cxnLst/>
              <a:rect l="l" t="t" r="r" b="b"/>
              <a:pathLst>
                <a:path w="4478" h="4763" extrusionOk="0">
                  <a:moveTo>
                    <a:pt x="2315" y="1"/>
                  </a:moveTo>
                  <a:cubicBezTo>
                    <a:pt x="2179" y="1"/>
                    <a:pt x="2042" y="13"/>
                    <a:pt x="1906" y="36"/>
                  </a:cubicBezTo>
                  <a:cubicBezTo>
                    <a:pt x="1334" y="155"/>
                    <a:pt x="846" y="488"/>
                    <a:pt x="513" y="964"/>
                  </a:cubicBezTo>
                  <a:cubicBezTo>
                    <a:pt x="1" y="1738"/>
                    <a:pt x="25" y="2727"/>
                    <a:pt x="572" y="3465"/>
                  </a:cubicBezTo>
                  <a:lnTo>
                    <a:pt x="537" y="4596"/>
                  </a:lnTo>
                  <a:cubicBezTo>
                    <a:pt x="537" y="4655"/>
                    <a:pt x="560" y="4703"/>
                    <a:pt x="608" y="4727"/>
                  </a:cubicBezTo>
                  <a:cubicBezTo>
                    <a:pt x="632" y="4739"/>
                    <a:pt x="667" y="4763"/>
                    <a:pt x="691" y="4763"/>
                  </a:cubicBezTo>
                  <a:cubicBezTo>
                    <a:pt x="727" y="4763"/>
                    <a:pt x="739" y="4763"/>
                    <a:pt x="775" y="4739"/>
                  </a:cubicBezTo>
                  <a:lnTo>
                    <a:pt x="1799" y="4263"/>
                  </a:lnTo>
                  <a:cubicBezTo>
                    <a:pt x="1980" y="4308"/>
                    <a:pt x="2163" y="4331"/>
                    <a:pt x="2344" y="4331"/>
                  </a:cubicBezTo>
                  <a:cubicBezTo>
                    <a:pt x="3055" y="4331"/>
                    <a:pt x="3734" y="3986"/>
                    <a:pt x="4132" y="3370"/>
                  </a:cubicBezTo>
                  <a:cubicBezTo>
                    <a:pt x="4323" y="3096"/>
                    <a:pt x="4430" y="2774"/>
                    <a:pt x="4477" y="2453"/>
                  </a:cubicBezTo>
                  <a:cubicBezTo>
                    <a:pt x="4477" y="2358"/>
                    <a:pt x="4418" y="2274"/>
                    <a:pt x="4335" y="2262"/>
                  </a:cubicBezTo>
                  <a:cubicBezTo>
                    <a:pt x="4320" y="2259"/>
                    <a:pt x="4307" y="2257"/>
                    <a:pt x="4294" y="2257"/>
                  </a:cubicBezTo>
                  <a:cubicBezTo>
                    <a:pt x="4219" y="2257"/>
                    <a:pt x="4164" y="2312"/>
                    <a:pt x="4144" y="2393"/>
                  </a:cubicBezTo>
                  <a:cubicBezTo>
                    <a:pt x="4120" y="2667"/>
                    <a:pt x="4013" y="2941"/>
                    <a:pt x="3846" y="3179"/>
                  </a:cubicBezTo>
                  <a:cubicBezTo>
                    <a:pt x="3504" y="3697"/>
                    <a:pt x="2932" y="3992"/>
                    <a:pt x="2326" y="3992"/>
                  </a:cubicBezTo>
                  <a:cubicBezTo>
                    <a:pt x="2151" y="3992"/>
                    <a:pt x="1974" y="3968"/>
                    <a:pt x="1799" y="3917"/>
                  </a:cubicBezTo>
                  <a:cubicBezTo>
                    <a:pt x="1789" y="3914"/>
                    <a:pt x="1779" y="3913"/>
                    <a:pt x="1770" y="3913"/>
                  </a:cubicBezTo>
                  <a:cubicBezTo>
                    <a:pt x="1744" y="3913"/>
                    <a:pt x="1718" y="3924"/>
                    <a:pt x="1691" y="3941"/>
                  </a:cubicBezTo>
                  <a:lnTo>
                    <a:pt x="858" y="4322"/>
                  </a:lnTo>
                  <a:lnTo>
                    <a:pt x="906" y="3405"/>
                  </a:lnTo>
                  <a:cubicBezTo>
                    <a:pt x="906" y="3358"/>
                    <a:pt x="894" y="3334"/>
                    <a:pt x="870" y="3298"/>
                  </a:cubicBezTo>
                  <a:cubicBezTo>
                    <a:pt x="370" y="2679"/>
                    <a:pt x="334" y="1798"/>
                    <a:pt x="787" y="1131"/>
                  </a:cubicBezTo>
                  <a:cubicBezTo>
                    <a:pt x="1048" y="714"/>
                    <a:pt x="1489" y="441"/>
                    <a:pt x="1965" y="333"/>
                  </a:cubicBezTo>
                  <a:cubicBezTo>
                    <a:pt x="2084" y="313"/>
                    <a:pt x="2203" y="303"/>
                    <a:pt x="2321" y="303"/>
                  </a:cubicBezTo>
                  <a:cubicBezTo>
                    <a:pt x="2686" y="303"/>
                    <a:pt x="3040" y="403"/>
                    <a:pt x="3346" y="619"/>
                  </a:cubicBezTo>
                  <a:cubicBezTo>
                    <a:pt x="3763" y="905"/>
                    <a:pt x="4049" y="1322"/>
                    <a:pt x="4132" y="1822"/>
                  </a:cubicBezTo>
                  <a:cubicBezTo>
                    <a:pt x="4143" y="1909"/>
                    <a:pt x="4224" y="1966"/>
                    <a:pt x="4292" y="1966"/>
                  </a:cubicBezTo>
                  <a:cubicBezTo>
                    <a:pt x="4298" y="1966"/>
                    <a:pt x="4305" y="1966"/>
                    <a:pt x="4311" y="1965"/>
                  </a:cubicBezTo>
                  <a:cubicBezTo>
                    <a:pt x="4406" y="1941"/>
                    <a:pt x="4466" y="1857"/>
                    <a:pt x="4442" y="1786"/>
                  </a:cubicBezTo>
                  <a:cubicBezTo>
                    <a:pt x="4347" y="1203"/>
                    <a:pt x="4013" y="714"/>
                    <a:pt x="3525" y="369"/>
                  </a:cubicBezTo>
                  <a:cubicBezTo>
                    <a:pt x="3164" y="117"/>
                    <a:pt x="2742" y="1"/>
                    <a:pt x="23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3"/>
            <p:cNvSpPr/>
            <p:nvPr/>
          </p:nvSpPr>
          <p:spPr>
            <a:xfrm>
              <a:off x="2423102" y="1541185"/>
              <a:ext cx="77723" cy="77723"/>
            </a:xfrm>
            <a:custGeom>
              <a:avLst/>
              <a:gdLst/>
              <a:ahLst/>
              <a:cxnLst/>
              <a:rect l="l" t="t" r="r" b="b"/>
              <a:pathLst>
                <a:path w="2442" h="2442" extrusionOk="0">
                  <a:moveTo>
                    <a:pt x="1084" y="346"/>
                  </a:moveTo>
                  <a:lnTo>
                    <a:pt x="1084" y="1215"/>
                  </a:lnTo>
                  <a:cubicBezTo>
                    <a:pt x="1084" y="1310"/>
                    <a:pt x="1168" y="1382"/>
                    <a:pt x="1251" y="1382"/>
                  </a:cubicBezTo>
                  <a:lnTo>
                    <a:pt x="2132" y="1382"/>
                  </a:lnTo>
                  <a:cubicBezTo>
                    <a:pt x="2037" y="1786"/>
                    <a:pt x="1668" y="2108"/>
                    <a:pt x="1239" y="2108"/>
                  </a:cubicBezTo>
                  <a:cubicBezTo>
                    <a:pt x="751" y="2108"/>
                    <a:pt x="346" y="1715"/>
                    <a:pt x="346" y="1215"/>
                  </a:cubicBezTo>
                  <a:cubicBezTo>
                    <a:pt x="346" y="774"/>
                    <a:pt x="656" y="417"/>
                    <a:pt x="1084" y="346"/>
                  </a:cubicBezTo>
                  <a:close/>
                  <a:moveTo>
                    <a:pt x="1215" y="0"/>
                  </a:moveTo>
                  <a:cubicBezTo>
                    <a:pt x="548" y="0"/>
                    <a:pt x="1" y="548"/>
                    <a:pt x="1" y="1215"/>
                  </a:cubicBezTo>
                  <a:cubicBezTo>
                    <a:pt x="1" y="1894"/>
                    <a:pt x="548" y="2441"/>
                    <a:pt x="1215" y="2441"/>
                  </a:cubicBezTo>
                  <a:cubicBezTo>
                    <a:pt x="1894" y="2441"/>
                    <a:pt x="2442" y="1894"/>
                    <a:pt x="2442" y="1215"/>
                  </a:cubicBezTo>
                  <a:cubicBezTo>
                    <a:pt x="2442" y="1120"/>
                    <a:pt x="2370" y="1060"/>
                    <a:pt x="2275" y="1060"/>
                  </a:cubicBezTo>
                  <a:lnTo>
                    <a:pt x="1382" y="1060"/>
                  </a:lnTo>
                  <a:lnTo>
                    <a:pt x="1382" y="167"/>
                  </a:lnTo>
                  <a:cubicBezTo>
                    <a:pt x="1382" y="72"/>
                    <a:pt x="1310" y="0"/>
                    <a:pt x="12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3"/>
            <p:cNvSpPr/>
            <p:nvPr/>
          </p:nvSpPr>
          <p:spPr>
            <a:xfrm>
              <a:off x="2216956" y="1538543"/>
              <a:ext cx="318721" cy="317575"/>
            </a:xfrm>
            <a:custGeom>
              <a:avLst/>
              <a:gdLst/>
              <a:ahLst/>
              <a:cxnLst/>
              <a:rect l="l" t="t" r="r" b="b"/>
              <a:pathLst>
                <a:path w="10014" h="9978" extrusionOk="0">
                  <a:moveTo>
                    <a:pt x="3787" y="1191"/>
                  </a:moveTo>
                  <a:lnTo>
                    <a:pt x="4763" y="2179"/>
                  </a:lnTo>
                  <a:cubicBezTo>
                    <a:pt x="5347" y="2762"/>
                    <a:pt x="5466" y="3667"/>
                    <a:pt x="5037" y="4382"/>
                  </a:cubicBezTo>
                  <a:cubicBezTo>
                    <a:pt x="4989" y="4441"/>
                    <a:pt x="5001" y="4525"/>
                    <a:pt x="5061" y="4572"/>
                  </a:cubicBezTo>
                  <a:lnTo>
                    <a:pt x="5394" y="4906"/>
                  </a:lnTo>
                  <a:cubicBezTo>
                    <a:pt x="5423" y="4934"/>
                    <a:pt x="5465" y="4950"/>
                    <a:pt x="5507" y="4950"/>
                  </a:cubicBezTo>
                  <a:cubicBezTo>
                    <a:pt x="5534" y="4950"/>
                    <a:pt x="5561" y="4943"/>
                    <a:pt x="5585" y="4929"/>
                  </a:cubicBezTo>
                  <a:cubicBezTo>
                    <a:pt x="5873" y="4756"/>
                    <a:pt x="6191" y="4673"/>
                    <a:pt x="6506" y="4673"/>
                  </a:cubicBezTo>
                  <a:cubicBezTo>
                    <a:pt x="6972" y="4673"/>
                    <a:pt x="7432" y="4855"/>
                    <a:pt x="7787" y="5203"/>
                  </a:cubicBezTo>
                  <a:lnTo>
                    <a:pt x="8776" y="6179"/>
                  </a:lnTo>
                  <a:lnTo>
                    <a:pt x="6228" y="8727"/>
                  </a:lnTo>
                  <a:lnTo>
                    <a:pt x="5239" y="7751"/>
                  </a:lnTo>
                  <a:cubicBezTo>
                    <a:pt x="5025" y="7525"/>
                    <a:pt x="4870" y="7251"/>
                    <a:pt x="4787" y="6953"/>
                  </a:cubicBezTo>
                  <a:cubicBezTo>
                    <a:pt x="4644" y="6477"/>
                    <a:pt x="4728" y="5965"/>
                    <a:pt x="4978" y="5548"/>
                  </a:cubicBezTo>
                  <a:cubicBezTo>
                    <a:pt x="5025" y="5489"/>
                    <a:pt x="5001" y="5394"/>
                    <a:pt x="4942" y="5346"/>
                  </a:cubicBezTo>
                  <a:lnTo>
                    <a:pt x="4620" y="5025"/>
                  </a:lnTo>
                  <a:cubicBezTo>
                    <a:pt x="4589" y="4993"/>
                    <a:pt x="4541" y="4977"/>
                    <a:pt x="4495" y="4977"/>
                  </a:cubicBezTo>
                  <a:cubicBezTo>
                    <a:pt x="4472" y="4977"/>
                    <a:pt x="4450" y="4981"/>
                    <a:pt x="4430" y="4989"/>
                  </a:cubicBezTo>
                  <a:cubicBezTo>
                    <a:pt x="4137" y="5164"/>
                    <a:pt x="3815" y="5250"/>
                    <a:pt x="3496" y="5250"/>
                  </a:cubicBezTo>
                  <a:cubicBezTo>
                    <a:pt x="3034" y="5250"/>
                    <a:pt x="2579" y="5072"/>
                    <a:pt x="2227" y="4727"/>
                  </a:cubicBezTo>
                  <a:lnTo>
                    <a:pt x="1239" y="3739"/>
                  </a:lnTo>
                  <a:lnTo>
                    <a:pt x="3787" y="1191"/>
                  </a:lnTo>
                  <a:close/>
                  <a:moveTo>
                    <a:pt x="9288" y="6120"/>
                  </a:moveTo>
                  <a:lnTo>
                    <a:pt x="9633" y="6465"/>
                  </a:lnTo>
                  <a:lnTo>
                    <a:pt x="6513" y="9585"/>
                  </a:lnTo>
                  <a:lnTo>
                    <a:pt x="6168" y="9251"/>
                  </a:lnTo>
                  <a:lnTo>
                    <a:pt x="9109" y="6299"/>
                  </a:lnTo>
                  <a:lnTo>
                    <a:pt x="9288" y="6120"/>
                  </a:lnTo>
                  <a:close/>
                  <a:moveTo>
                    <a:pt x="3525" y="0"/>
                  </a:moveTo>
                  <a:cubicBezTo>
                    <a:pt x="3489" y="0"/>
                    <a:pt x="3442" y="24"/>
                    <a:pt x="3406" y="48"/>
                  </a:cubicBezTo>
                  <a:lnTo>
                    <a:pt x="2180" y="1286"/>
                  </a:lnTo>
                  <a:cubicBezTo>
                    <a:pt x="2120" y="1346"/>
                    <a:pt x="2120" y="1453"/>
                    <a:pt x="2180" y="1512"/>
                  </a:cubicBezTo>
                  <a:cubicBezTo>
                    <a:pt x="2209" y="1542"/>
                    <a:pt x="2248" y="1557"/>
                    <a:pt x="2287" y="1557"/>
                  </a:cubicBezTo>
                  <a:cubicBezTo>
                    <a:pt x="2325" y="1557"/>
                    <a:pt x="2364" y="1542"/>
                    <a:pt x="2394" y="1512"/>
                  </a:cubicBezTo>
                  <a:lnTo>
                    <a:pt x="3525" y="381"/>
                  </a:lnTo>
                  <a:lnTo>
                    <a:pt x="3870" y="715"/>
                  </a:lnTo>
                  <a:lnTo>
                    <a:pt x="3692" y="893"/>
                  </a:lnTo>
                  <a:lnTo>
                    <a:pt x="929" y="3667"/>
                  </a:lnTo>
                  <a:lnTo>
                    <a:pt x="751" y="3846"/>
                  </a:lnTo>
                  <a:lnTo>
                    <a:pt x="406" y="3501"/>
                  </a:lnTo>
                  <a:lnTo>
                    <a:pt x="1953" y="1953"/>
                  </a:lnTo>
                  <a:cubicBezTo>
                    <a:pt x="2013" y="1893"/>
                    <a:pt x="2013" y="1786"/>
                    <a:pt x="1953" y="1727"/>
                  </a:cubicBezTo>
                  <a:cubicBezTo>
                    <a:pt x="1924" y="1697"/>
                    <a:pt x="1882" y="1682"/>
                    <a:pt x="1840" y="1682"/>
                  </a:cubicBezTo>
                  <a:cubicBezTo>
                    <a:pt x="1799" y="1682"/>
                    <a:pt x="1757" y="1697"/>
                    <a:pt x="1727" y="1727"/>
                  </a:cubicBezTo>
                  <a:lnTo>
                    <a:pt x="60" y="3393"/>
                  </a:lnTo>
                  <a:cubicBezTo>
                    <a:pt x="1" y="3453"/>
                    <a:pt x="1" y="3560"/>
                    <a:pt x="60" y="3620"/>
                  </a:cubicBezTo>
                  <a:lnTo>
                    <a:pt x="632" y="4191"/>
                  </a:lnTo>
                  <a:cubicBezTo>
                    <a:pt x="656" y="4215"/>
                    <a:pt x="703" y="4227"/>
                    <a:pt x="751" y="4227"/>
                  </a:cubicBezTo>
                  <a:cubicBezTo>
                    <a:pt x="787" y="4227"/>
                    <a:pt x="834" y="4215"/>
                    <a:pt x="870" y="4191"/>
                  </a:cubicBezTo>
                  <a:lnTo>
                    <a:pt x="1048" y="4013"/>
                  </a:lnTo>
                  <a:lnTo>
                    <a:pt x="2025" y="4989"/>
                  </a:lnTo>
                  <a:cubicBezTo>
                    <a:pt x="2430" y="5394"/>
                    <a:pt x="2971" y="5607"/>
                    <a:pt x="3517" y="5607"/>
                  </a:cubicBezTo>
                  <a:cubicBezTo>
                    <a:pt x="3854" y="5607"/>
                    <a:pt x="4192" y="5526"/>
                    <a:pt x="4501" y="5358"/>
                  </a:cubicBezTo>
                  <a:lnTo>
                    <a:pt x="4644" y="5513"/>
                  </a:lnTo>
                  <a:cubicBezTo>
                    <a:pt x="4394" y="5989"/>
                    <a:pt x="4335" y="6537"/>
                    <a:pt x="4477" y="7061"/>
                  </a:cubicBezTo>
                  <a:cubicBezTo>
                    <a:pt x="4573" y="7406"/>
                    <a:pt x="4763" y="7727"/>
                    <a:pt x="5013" y="7977"/>
                  </a:cubicBezTo>
                  <a:lnTo>
                    <a:pt x="6001" y="8966"/>
                  </a:lnTo>
                  <a:lnTo>
                    <a:pt x="5823" y="9144"/>
                  </a:lnTo>
                  <a:cubicBezTo>
                    <a:pt x="5763" y="9204"/>
                    <a:pt x="5763" y="9311"/>
                    <a:pt x="5823" y="9370"/>
                  </a:cubicBezTo>
                  <a:lnTo>
                    <a:pt x="6394" y="9930"/>
                  </a:lnTo>
                  <a:cubicBezTo>
                    <a:pt x="6418" y="9966"/>
                    <a:pt x="6466" y="9978"/>
                    <a:pt x="6513" y="9978"/>
                  </a:cubicBezTo>
                  <a:cubicBezTo>
                    <a:pt x="6549" y="9978"/>
                    <a:pt x="6585" y="9966"/>
                    <a:pt x="6633" y="9930"/>
                  </a:cubicBezTo>
                  <a:lnTo>
                    <a:pt x="9978" y="6584"/>
                  </a:lnTo>
                  <a:cubicBezTo>
                    <a:pt x="10014" y="6525"/>
                    <a:pt x="10014" y="6418"/>
                    <a:pt x="9966" y="6358"/>
                  </a:cubicBezTo>
                  <a:lnTo>
                    <a:pt x="9395" y="5798"/>
                  </a:lnTo>
                  <a:cubicBezTo>
                    <a:pt x="9365" y="5769"/>
                    <a:pt x="9323" y="5754"/>
                    <a:pt x="9282" y="5754"/>
                  </a:cubicBezTo>
                  <a:cubicBezTo>
                    <a:pt x="9240" y="5754"/>
                    <a:pt x="9198" y="5769"/>
                    <a:pt x="9169" y="5798"/>
                  </a:cubicBezTo>
                  <a:lnTo>
                    <a:pt x="8990" y="5977"/>
                  </a:lnTo>
                  <a:lnTo>
                    <a:pt x="8014" y="4989"/>
                  </a:lnTo>
                  <a:cubicBezTo>
                    <a:pt x="7609" y="4585"/>
                    <a:pt x="7069" y="4375"/>
                    <a:pt x="6524" y="4375"/>
                  </a:cubicBezTo>
                  <a:cubicBezTo>
                    <a:pt x="6186" y="4375"/>
                    <a:pt x="5847" y="4456"/>
                    <a:pt x="5537" y="4620"/>
                  </a:cubicBezTo>
                  <a:lnTo>
                    <a:pt x="5394" y="4465"/>
                  </a:lnTo>
                  <a:cubicBezTo>
                    <a:pt x="5823" y="3655"/>
                    <a:pt x="5668" y="2655"/>
                    <a:pt x="5013" y="2000"/>
                  </a:cubicBezTo>
                  <a:lnTo>
                    <a:pt x="4037" y="1012"/>
                  </a:lnTo>
                  <a:lnTo>
                    <a:pt x="4216" y="834"/>
                  </a:lnTo>
                  <a:cubicBezTo>
                    <a:pt x="4275" y="774"/>
                    <a:pt x="4275" y="679"/>
                    <a:pt x="4216" y="619"/>
                  </a:cubicBezTo>
                  <a:lnTo>
                    <a:pt x="3644" y="48"/>
                  </a:lnTo>
                  <a:cubicBezTo>
                    <a:pt x="3620" y="24"/>
                    <a:pt x="3573" y="0"/>
                    <a:pt x="35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3"/>
            <p:cNvSpPr/>
            <p:nvPr/>
          </p:nvSpPr>
          <p:spPr>
            <a:xfrm>
              <a:off x="2275327" y="1662448"/>
              <a:ext cx="100066" cy="39434"/>
            </a:xfrm>
            <a:custGeom>
              <a:avLst/>
              <a:gdLst/>
              <a:ahLst/>
              <a:cxnLst/>
              <a:rect l="l" t="t" r="r" b="b"/>
              <a:pathLst>
                <a:path w="3144" h="1239" extrusionOk="0">
                  <a:moveTo>
                    <a:pt x="2632" y="310"/>
                  </a:moveTo>
                  <a:lnTo>
                    <a:pt x="2560" y="417"/>
                  </a:lnTo>
                  <a:cubicBezTo>
                    <a:pt x="2298" y="739"/>
                    <a:pt x="1953" y="917"/>
                    <a:pt x="1596" y="929"/>
                  </a:cubicBezTo>
                  <a:cubicBezTo>
                    <a:pt x="1239" y="929"/>
                    <a:pt x="905" y="774"/>
                    <a:pt x="643" y="477"/>
                  </a:cubicBezTo>
                  <a:cubicBezTo>
                    <a:pt x="643" y="477"/>
                    <a:pt x="584" y="393"/>
                    <a:pt x="512" y="310"/>
                  </a:cubicBezTo>
                  <a:close/>
                  <a:moveTo>
                    <a:pt x="179" y="0"/>
                  </a:moveTo>
                  <a:cubicBezTo>
                    <a:pt x="119" y="0"/>
                    <a:pt x="60" y="24"/>
                    <a:pt x="36" y="84"/>
                  </a:cubicBezTo>
                  <a:cubicBezTo>
                    <a:pt x="0" y="143"/>
                    <a:pt x="12" y="203"/>
                    <a:pt x="48" y="251"/>
                  </a:cubicBezTo>
                  <a:cubicBezTo>
                    <a:pt x="155" y="370"/>
                    <a:pt x="369" y="667"/>
                    <a:pt x="393" y="667"/>
                  </a:cubicBezTo>
                  <a:cubicBezTo>
                    <a:pt x="703" y="1036"/>
                    <a:pt x="1119" y="1239"/>
                    <a:pt x="1560" y="1239"/>
                  </a:cubicBezTo>
                  <a:lnTo>
                    <a:pt x="1596" y="1239"/>
                  </a:lnTo>
                  <a:cubicBezTo>
                    <a:pt x="2060" y="1215"/>
                    <a:pt x="2489" y="1001"/>
                    <a:pt x="2810" y="596"/>
                  </a:cubicBezTo>
                  <a:lnTo>
                    <a:pt x="3096" y="239"/>
                  </a:lnTo>
                  <a:cubicBezTo>
                    <a:pt x="3132" y="203"/>
                    <a:pt x="3144" y="143"/>
                    <a:pt x="3108" y="84"/>
                  </a:cubicBezTo>
                  <a:cubicBezTo>
                    <a:pt x="3084" y="24"/>
                    <a:pt x="3024" y="0"/>
                    <a:pt x="29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3"/>
            <p:cNvSpPr/>
            <p:nvPr/>
          </p:nvSpPr>
          <p:spPr>
            <a:xfrm>
              <a:off x="2371192" y="1745422"/>
              <a:ext cx="101211" cy="60663"/>
            </a:xfrm>
            <a:custGeom>
              <a:avLst/>
              <a:gdLst/>
              <a:ahLst/>
              <a:cxnLst/>
              <a:rect l="l" t="t" r="r" b="b"/>
              <a:pathLst>
                <a:path w="3180" h="1906" extrusionOk="0">
                  <a:moveTo>
                    <a:pt x="155" y="1"/>
                  </a:moveTo>
                  <a:cubicBezTo>
                    <a:pt x="72" y="1"/>
                    <a:pt x="1" y="72"/>
                    <a:pt x="1" y="156"/>
                  </a:cubicBezTo>
                  <a:cubicBezTo>
                    <a:pt x="1" y="513"/>
                    <a:pt x="239" y="787"/>
                    <a:pt x="274" y="834"/>
                  </a:cubicBezTo>
                  <a:lnTo>
                    <a:pt x="1298" y="1858"/>
                  </a:lnTo>
                  <a:cubicBezTo>
                    <a:pt x="1334" y="1882"/>
                    <a:pt x="1382" y="1906"/>
                    <a:pt x="1429" y="1906"/>
                  </a:cubicBezTo>
                  <a:cubicBezTo>
                    <a:pt x="1465" y="1906"/>
                    <a:pt x="1501" y="1882"/>
                    <a:pt x="1548" y="1858"/>
                  </a:cubicBezTo>
                  <a:lnTo>
                    <a:pt x="3120" y="275"/>
                  </a:lnTo>
                  <a:cubicBezTo>
                    <a:pt x="3168" y="215"/>
                    <a:pt x="3180" y="156"/>
                    <a:pt x="3156" y="96"/>
                  </a:cubicBezTo>
                  <a:cubicBezTo>
                    <a:pt x="3120" y="37"/>
                    <a:pt x="3060" y="1"/>
                    <a:pt x="3001" y="1"/>
                  </a:cubicBezTo>
                  <a:lnTo>
                    <a:pt x="1584" y="1"/>
                  </a:lnTo>
                  <a:cubicBezTo>
                    <a:pt x="1501" y="1"/>
                    <a:pt x="1429" y="72"/>
                    <a:pt x="1429" y="156"/>
                  </a:cubicBezTo>
                  <a:cubicBezTo>
                    <a:pt x="1429" y="251"/>
                    <a:pt x="1501" y="322"/>
                    <a:pt x="1584" y="322"/>
                  </a:cubicBezTo>
                  <a:lnTo>
                    <a:pt x="2620" y="322"/>
                  </a:lnTo>
                  <a:lnTo>
                    <a:pt x="1429" y="1513"/>
                  </a:lnTo>
                  <a:lnTo>
                    <a:pt x="513" y="608"/>
                  </a:lnTo>
                  <a:cubicBezTo>
                    <a:pt x="501" y="596"/>
                    <a:pt x="393" y="489"/>
                    <a:pt x="358" y="322"/>
                  </a:cubicBezTo>
                  <a:lnTo>
                    <a:pt x="965" y="322"/>
                  </a:lnTo>
                  <a:cubicBezTo>
                    <a:pt x="1048" y="322"/>
                    <a:pt x="1132" y="251"/>
                    <a:pt x="1132" y="156"/>
                  </a:cubicBezTo>
                  <a:cubicBezTo>
                    <a:pt x="1132" y="72"/>
                    <a:pt x="1048" y="1"/>
                    <a:pt x="9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7" name="Google Shape;1097;p43"/>
          <p:cNvGrpSpPr/>
          <p:nvPr/>
        </p:nvGrpSpPr>
        <p:grpSpPr>
          <a:xfrm>
            <a:off x="4384706" y="1518361"/>
            <a:ext cx="336457" cy="336121"/>
            <a:chOff x="2201806" y="1976585"/>
            <a:chExt cx="349784" cy="349434"/>
          </a:xfrm>
        </p:grpSpPr>
        <p:sp>
          <p:nvSpPr>
            <p:cNvPr id="1098" name="Google Shape;1098;p43"/>
            <p:cNvSpPr/>
            <p:nvPr/>
          </p:nvSpPr>
          <p:spPr>
            <a:xfrm>
              <a:off x="2231755" y="2073373"/>
              <a:ext cx="319835" cy="252647"/>
            </a:xfrm>
            <a:custGeom>
              <a:avLst/>
              <a:gdLst/>
              <a:ahLst/>
              <a:cxnLst/>
              <a:rect l="l" t="t" r="r" b="b"/>
              <a:pathLst>
                <a:path w="10049" h="7938" extrusionOk="0">
                  <a:moveTo>
                    <a:pt x="9368" y="0"/>
                  </a:moveTo>
                  <a:cubicBezTo>
                    <a:pt x="9345" y="0"/>
                    <a:pt x="9322" y="6"/>
                    <a:pt x="9299" y="20"/>
                  </a:cubicBezTo>
                  <a:cubicBezTo>
                    <a:pt x="9227" y="67"/>
                    <a:pt x="9180" y="151"/>
                    <a:pt x="9227" y="234"/>
                  </a:cubicBezTo>
                  <a:cubicBezTo>
                    <a:pt x="9561" y="925"/>
                    <a:pt x="9716" y="1675"/>
                    <a:pt x="9716" y="2449"/>
                  </a:cubicBezTo>
                  <a:cubicBezTo>
                    <a:pt x="9716" y="3830"/>
                    <a:pt x="9180" y="5127"/>
                    <a:pt x="8203" y="6104"/>
                  </a:cubicBezTo>
                  <a:cubicBezTo>
                    <a:pt x="7215" y="7092"/>
                    <a:pt x="5917" y="7628"/>
                    <a:pt x="4536" y="7628"/>
                  </a:cubicBezTo>
                  <a:cubicBezTo>
                    <a:pt x="3715" y="7628"/>
                    <a:pt x="2929" y="7449"/>
                    <a:pt x="2203" y="7080"/>
                  </a:cubicBezTo>
                  <a:cubicBezTo>
                    <a:pt x="1596" y="6759"/>
                    <a:pt x="1060" y="6342"/>
                    <a:pt x="607" y="5830"/>
                  </a:cubicBezTo>
                  <a:lnTo>
                    <a:pt x="607" y="5830"/>
                  </a:lnTo>
                  <a:lnTo>
                    <a:pt x="1250" y="6032"/>
                  </a:lnTo>
                  <a:cubicBezTo>
                    <a:pt x="1272" y="6040"/>
                    <a:pt x="1293" y="6044"/>
                    <a:pt x="1312" y="6044"/>
                  </a:cubicBezTo>
                  <a:cubicBezTo>
                    <a:pt x="1380" y="6044"/>
                    <a:pt x="1434" y="5999"/>
                    <a:pt x="1453" y="5925"/>
                  </a:cubicBezTo>
                  <a:cubicBezTo>
                    <a:pt x="1488" y="5842"/>
                    <a:pt x="1441" y="5747"/>
                    <a:pt x="1357" y="5723"/>
                  </a:cubicBezTo>
                  <a:lnTo>
                    <a:pt x="202" y="5330"/>
                  </a:lnTo>
                  <a:cubicBezTo>
                    <a:pt x="191" y="5327"/>
                    <a:pt x="179" y="5325"/>
                    <a:pt x="167" y="5325"/>
                  </a:cubicBezTo>
                  <a:cubicBezTo>
                    <a:pt x="131" y="5325"/>
                    <a:pt x="95" y="5339"/>
                    <a:pt x="60" y="5366"/>
                  </a:cubicBezTo>
                  <a:cubicBezTo>
                    <a:pt x="12" y="5389"/>
                    <a:pt x="0" y="5449"/>
                    <a:pt x="0" y="5508"/>
                  </a:cubicBezTo>
                  <a:lnTo>
                    <a:pt x="191" y="6854"/>
                  </a:lnTo>
                  <a:cubicBezTo>
                    <a:pt x="214" y="6925"/>
                    <a:pt x="274" y="6985"/>
                    <a:pt x="357" y="6985"/>
                  </a:cubicBezTo>
                  <a:lnTo>
                    <a:pt x="393" y="6985"/>
                  </a:lnTo>
                  <a:cubicBezTo>
                    <a:pt x="476" y="6973"/>
                    <a:pt x="536" y="6890"/>
                    <a:pt x="524" y="6806"/>
                  </a:cubicBezTo>
                  <a:lnTo>
                    <a:pt x="417" y="6068"/>
                  </a:lnTo>
                  <a:lnTo>
                    <a:pt x="417" y="6068"/>
                  </a:lnTo>
                  <a:cubicBezTo>
                    <a:pt x="881" y="6604"/>
                    <a:pt x="1465" y="7044"/>
                    <a:pt x="2084" y="7354"/>
                  </a:cubicBezTo>
                  <a:cubicBezTo>
                    <a:pt x="2858" y="7747"/>
                    <a:pt x="3691" y="7937"/>
                    <a:pt x="4560" y="7937"/>
                  </a:cubicBezTo>
                  <a:cubicBezTo>
                    <a:pt x="6025" y="7937"/>
                    <a:pt x="7394" y="7366"/>
                    <a:pt x="8442" y="6330"/>
                  </a:cubicBezTo>
                  <a:cubicBezTo>
                    <a:pt x="9477" y="5282"/>
                    <a:pt x="10049" y="3913"/>
                    <a:pt x="10049" y="2449"/>
                  </a:cubicBezTo>
                  <a:cubicBezTo>
                    <a:pt x="10049" y="1627"/>
                    <a:pt x="9870" y="829"/>
                    <a:pt x="9513" y="91"/>
                  </a:cubicBezTo>
                  <a:cubicBezTo>
                    <a:pt x="9479" y="40"/>
                    <a:pt x="9426" y="0"/>
                    <a:pt x="9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3"/>
            <p:cNvSpPr/>
            <p:nvPr/>
          </p:nvSpPr>
          <p:spPr>
            <a:xfrm>
              <a:off x="2201806" y="1976585"/>
              <a:ext cx="319484" cy="252424"/>
            </a:xfrm>
            <a:custGeom>
              <a:avLst/>
              <a:gdLst/>
              <a:ahLst/>
              <a:cxnLst/>
              <a:rect l="l" t="t" r="r" b="b"/>
              <a:pathLst>
                <a:path w="10038" h="7931" extrusionOk="0">
                  <a:moveTo>
                    <a:pt x="5501" y="1"/>
                  </a:moveTo>
                  <a:cubicBezTo>
                    <a:pt x="4025" y="1"/>
                    <a:pt x="2656" y="560"/>
                    <a:pt x="1608" y="1608"/>
                  </a:cubicBezTo>
                  <a:cubicBezTo>
                    <a:pt x="572" y="2644"/>
                    <a:pt x="0" y="4013"/>
                    <a:pt x="0" y="5490"/>
                  </a:cubicBezTo>
                  <a:cubicBezTo>
                    <a:pt x="0" y="6311"/>
                    <a:pt x="179" y="7109"/>
                    <a:pt x="536" y="7835"/>
                  </a:cubicBezTo>
                  <a:cubicBezTo>
                    <a:pt x="572" y="7895"/>
                    <a:pt x="632" y="7930"/>
                    <a:pt x="691" y="7930"/>
                  </a:cubicBezTo>
                  <a:cubicBezTo>
                    <a:pt x="715" y="7930"/>
                    <a:pt x="739" y="7930"/>
                    <a:pt x="762" y="7918"/>
                  </a:cubicBezTo>
                  <a:cubicBezTo>
                    <a:pt x="834" y="7871"/>
                    <a:pt x="882" y="7776"/>
                    <a:pt x="834" y="7704"/>
                  </a:cubicBezTo>
                  <a:cubicBezTo>
                    <a:pt x="512" y="7002"/>
                    <a:pt x="346" y="6263"/>
                    <a:pt x="346" y="5490"/>
                  </a:cubicBezTo>
                  <a:cubicBezTo>
                    <a:pt x="346" y="4108"/>
                    <a:pt x="882" y="2811"/>
                    <a:pt x="1870" y="1822"/>
                  </a:cubicBezTo>
                  <a:cubicBezTo>
                    <a:pt x="2846" y="846"/>
                    <a:pt x="4144" y="310"/>
                    <a:pt x="5525" y="310"/>
                  </a:cubicBezTo>
                  <a:cubicBezTo>
                    <a:pt x="7049" y="310"/>
                    <a:pt x="8454" y="965"/>
                    <a:pt x="9454" y="2108"/>
                  </a:cubicBezTo>
                  <a:lnTo>
                    <a:pt x="8811" y="1906"/>
                  </a:lnTo>
                  <a:cubicBezTo>
                    <a:pt x="8792" y="1898"/>
                    <a:pt x="8772" y="1894"/>
                    <a:pt x="8753" y="1894"/>
                  </a:cubicBezTo>
                  <a:cubicBezTo>
                    <a:pt x="8688" y="1894"/>
                    <a:pt x="8627" y="1937"/>
                    <a:pt x="8609" y="2001"/>
                  </a:cubicBezTo>
                  <a:cubicBezTo>
                    <a:pt x="8573" y="2096"/>
                    <a:pt x="8621" y="2180"/>
                    <a:pt x="8716" y="2215"/>
                  </a:cubicBezTo>
                  <a:lnTo>
                    <a:pt x="9859" y="2596"/>
                  </a:lnTo>
                  <a:cubicBezTo>
                    <a:pt x="9871" y="2596"/>
                    <a:pt x="9883" y="2620"/>
                    <a:pt x="9906" y="2620"/>
                  </a:cubicBezTo>
                  <a:cubicBezTo>
                    <a:pt x="9930" y="2620"/>
                    <a:pt x="9978" y="2596"/>
                    <a:pt x="10002" y="2572"/>
                  </a:cubicBezTo>
                  <a:cubicBezTo>
                    <a:pt x="10026" y="2525"/>
                    <a:pt x="10037" y="2465"/>
                    <a:pt x="10037" y="2418"/>
                  </a:cubicBezTo>
                  <a:lnTo>
                    <a:pt x="9847" y="1084"/>
                  </a:lnTo>
                  <a:cubicBezTo>
                    <a:pt x="9827" y="1003"/>
                    <a:pt x="9772" y="948"/>
                    <a:pt x="9705" y="948"/>
                  </a:cubicBezTo>
                  <a:cubicBezTo>
                    <a:pt x="9693" y="948"/>
                    <a:pt x="9681" y="950"/>
                    <a:pt x="9668" y="953"/>
                  </a:cubicBezTo>
                  <a:cubicBezTo>
                    <a:pt x="9573" y="965"/>
                    <a:pt x="9514" y="1037"/>
                    <a:pt x="9525" y="1132"/>
                  </a:cubicBezTo>
                  <a:lnTo>
                    <a:pt x="9633" y="1870"/>
                  </a:lnTo>
                  <a:cubicBezTo>
                    <a:pt x="8597" y="667"/>
                    <a:pt x="7085" y="1"/>
                    <a:pt x="5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3"/>
            <p:cNvSpPr/>
            <p:nvPr/>
          </p:nvSpPr>
          <p:spPr>
            <a:xfrm>
              <a:off x="2331789" y="2068662"/>
              <a:ext cx="16709" cy="27340"/>
            </a:xfrm>
            <a:custGeom>
              <a:avLst/>
              <a:gdLst/>
              <a:ahLst/>
              <a:cxnLst/>
              <a:rect l="l" t="t" r="r" b="b"/>
              <a:pathLst>
                <a:path w="525" h="859" extrusionOk="0">
                  <a:moveTo>
                    <a:pt x="358" y="1"/>
                  </a:moveTo>
                  <a:cubicBezTo>
                    <a:pt x="262" y="1"/>
                    <a:pt x="191" y="84"/>
                    <a:pt x="191" y="168"/>
                  </a:cubicBezTo>
                  <a:lnTo>
                    <a:pt x="191" y="465"/>
                  </a:lnTo>
                  <a:lnTo>
                    <a:pt x="72" y="584"/>
                  </a:lnTo>
                  <a:cubicBezTo>
                    <a:pt x="12" y="644"/>
                    <a:pt x="0" y="751"/>
                    <a:pt x="72" y="811"/>
                  </a:cubicBezTo>
                  <a:cubicBezTo>
                    <a:pt x="96" y="834"/>
                    <a:pt x="143" y="858"/>
                    <a:pt x="191" y="858"/>
                  </a:cubicBezTo>
                  <a:cubicBezTo>
                    <a:pt x="238" y="858"/>
                    <a:pt x="262" y="834"/>
                    <a:pt x="298" y="811"/>
                  </a:cubicBezTo>
                  <a:lnTo>
                    <a:pt x="453" y="644"/>
                  </a:lnTo>
                  <a:cubicBezTo>
                    <a:pt x="488" y="620"/>
                    <a:pt x="500" y="572"/>
                    <a:pt x="500" y="525"/>
                  </a:cubicBezTo>
                  <a:lnTo>
                    <a:pt x="524" y="168"/>
                  </a:lnTo>
                  <a:cubicBezTo>
                    <a:pt x="524" y="84"/>
                    <a:pt x="441" y="1"/>
                    <a:pt x="3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3"/>
            <p:cNvSpPr/>
            <p:nvPr/>
          </p:nvSpPr>
          <p:spPr>
            <a:xfrm>
              <a:off x="2243118" y="2021653"/>
              <a:ext cx="265664" cy="261908"/>
            </a:xfrm>
            <a:custGeom>
              <a:avLst/>
              <a:gdLst/>
              <a:ahLst/>
              <a:cxnLst/>
              <a:rect l="l" t="t" r="r" b="b"/>
              <a:pathLst>
                <a:path w="8347" h="8229" extrusionOk="0">
                  <a:moveTo>
                    <a:pt x="2751" y="3109"/>
                  </a:moveTo>
                  <a:lnTo>
                    <a:pt x="2977" y="3133"/>
                  </a:lnTo>
                  <a:lnTo>
                    <a:pt x="3084" y="3133"/>
                  </a:lnTo>
                  <a:lnTo>
                    <a:pt x="2917" y="3502"/>
                  </a:lnTo>
                  <a:lnTo>
                    <a:pt x="2643" y="3431"/>
                  </a:lnTo>
                  <a:lnTo>
                    <a:pt x="2751" y="3109"/>
                  </a:lnTo>
                  <a:close/>
                  <a:moveTo>
                    <a:pt x="3834" y="3026"/>
                  </a:moveTo>
                  <a:lnTo>
                    <a:pt x="4156" y="3419"/>
                  </a:lnTo>
                  <a:lnTo>
                    <a:pt x="4120" y="3526"/>
                  </a:lnTo>
                  <a:cubicBezTo>
                    <a:pt x="4096" y="3609"/>
                    <a:pt x="4144" y="3704"/>
                    <a:pt x="4227" y="3728"/>
                  </a:cubicBezTo>
                  <a:cubicBezTo>
                    <a:pt x="4239" y="3728"/>
                    <a:pt x="4263" y="3740"/>
                    <a:pt x="4275" y="3740"/>
                  </a:cubicBezTo>
                  <a:cubicBezTo>
                    <a:pt x="4346" y="3740"/>
                    <a:pt x="4406" y="3704"/>
                    <a:pt x="4417" y="3645"/>
                  </a:cubicBezTo>
                  <a:lnTo>
                    <a:pt x="4465" y="3526"/>
                  </a:lnTo>
                  <a:cubicBezTo>
                    <a:pt x="4501" y="3419"/>
                    <a:pt x="4477" y="3312"/>
                    <a:pt x="4417" y="3240"/>
                  </a:cubicBezTo>
                  <a:lnTo>
                    <a:pt x="4334" y="3133"/>
                  </a:lnTo>
                  <a:lnTo>
                    <a:pt x="4608" y="3359"/>
                  </a:lnTo>
                  <a:cubicBezTo>
                    <a:pt x="4638" y="3374"/>
                    <a:pt x="4673" y="3389"/>
                    <a:pt x="4710" y="3389"/>
                  </a:cubicBezTo>
                  <a:cubicBezTo>
                    <a:pt x="4731" y="3389"/>
                    <a:pt x="4753" y="3384"/>
                    <a:pt x="4775" y="3371"/>
                  </a:cubicBezTo>
                  <a:lnTo>
                    <a:pt x="4989" y="3288"/>
                  </a:lnTo>
                  <a:lnTo>
                    <a:pt x="5108" y="3419"/>
                  </a:lnTo>
                  <a:cubicBezTo>
                    <a:pt x="5132" y="3466"/>
                    <a:pt x="5191" y="3478"/>
                    <a:pt x="5239" y="3478"/>
                  </a:cubicBezTo>
                  <a:lnTo>
                    <a:pt x="5644" y="3442"/>
                  </a:lnTo>
                  <a:lnTo>
                    <a:pt x="5656" y="3526"/>
                  </a:lnTo>
                  <a:cubicBezTo>
                    <a:pt x="5668" y="3562"/>
                    <a:pt x="5644" y="3597"/>
                    <a:pt x="5644" y="3609"/>
                  </a:cubicBezTo>
                  <a:cubicBezTo>
                    <a:pt x="5620" y="3621"/>
                    <a:pt x="5608" y="3657"/>
                    <a:pt x="5560" y="3657"/>
                  </a:cubicBezTo>
                  <a:lnTo>
                    <a:pt x="4882" y="3716"/>
                  </a:lnTo>
                  <a:cubicBezTo>
                    <a:pt x="4787" y="3716"/>
                    <a:pt x="4715" y="3764"/>
                    <a:pt x="4668" y="3835"/>
                  </a:cubicBezTo>
                  <a:cubicBezTo>
                    <a:pt x="4644" y="3895"/>
                    <a:pt x="4608" y="3954"/>
                    <a:pt x="4632" y="4014"/>
                  </a:cubicBezTo>
                  <a:lnTo>
                    <a:pt x="4167" y="3859"/>
                  </a:lnTo>
                  <a:cubicBezTo>
                    <a:pt x="4156" y="3859"/>
                    <a:pt x="4156" y="3847"/>
                    <a:pt x="4156" y="3835"/>
                  </a:cubicBezTo>
                  <a:cubicBezTo>
                    <a:pt x="4120" y="3657"/>
                    <a:pt x="3977" y="3538"/>
                    <a:pt x="3798" y="3538"/>
                  </a:cubicBezTo>
                  <a:lnTo>
                    <a:pt x="3775" y="3538"/>
                  </a:lnTo>
                  <a:lnTo>
                    <a:pt x="3286" y="3550"/>
                  </a:lnTo>
                  <a:lnTo>
                    <a:pt x="3405" y="3204"/>
                  </a:lnTo>
                  <a:cubicBezTo>
                    <a:pt x="3429" y="3181"/>
                    <a:pt x="3453" y="3169"/>
                    <a:pt x="3489" y="3145"/>
                  </a:cubicBezTo>
                  <a:lnTo>
                    <a:pt x="3834" y="3026"/>
                  </a:lnTo>
                  <a:close/>
                  <a:moveTo>
                    <a:pt x="7561" y="3562"/>
                  </a:moveTo>
                  <a:cubicBezTo>
                    <a:pt x="7573" y="3562"/>
                    <a:pt x="7620" y="3562"/>
                    <a:pt x="7656" y="3597"/>
                  </a:cubicBezTo>
                  <a:lnTo>
                    <a:pt x="7977" y="3907"/>
                  </a:lnTo>
                  <a:cubicBezTo>
                    <a:pt x="7989" y="4026"/>
                    <a:pt x="7989" y="4133"/>
                    <a:pt x="7977" y="4216"/>
                  </a:cubicBezTo>
                  <a:cubicBezTo>
                    <a:pt x="7930" y="5169"/>
                    <a:pt x="7549" y="6086"/>
                    <a:pt x="6858" y="6752"/>
                  </a:cubicBezTo>
                  <a:cubicBezTo>
                    <a:pt x="6763" y="6860"/>
                    <a:pt x="6656" y="6943"/>
                    <a:pt x="6537" y="7050"/>
                  </a:cubicBezTo>
                  <a:cubicBezTo>
                    <a:pt x="6596" y="6955"/>
                    <a:pt x="6644" y="6871"/>
                    <a:pt x="6680" y="6776"/>
                  </a:cubicBezTo>
                  <a:lnTo>
                    <a:pt x="7430" y="5074"/>
                  </a:lnTo>
                  <a:cubicBezTo>
                    <a:pt x="7454" y="5026"/>
                    <a:pt x="7442" y="4966"/>
                    <a:pt x="7418" y="4907"/>
                  </a:cubicBezTo>
                  <a:cubicBezTo>
                    <a:pt x="7382" y="4859"/>
                    <a:pt x="7323" y="4836"/>
                    <a:pt x="7263" y="4836"/>
                  </a:cubicBezTo>
                  <a:lnTo>
                    <a:pt x="7192" y="4836"/>
                  </a:lnTo>
                  <a:lnTo>
                    <a:pt x="7596" y="4026"/>
                  </a:lnTo>
                  <a:cubicBezTo>
                    <a:pt x="7656" y="3895"/>
                    <a:pt x="7620" y="3728"/>
                    <a:pt x="7501" y="3657"/>
                  </a:cubicBezTo>
                  <a:lnTo>
                    <a:pt x="7477" y="3621"/>
                  </a:lnTo>
                  <a:lnTo>
                    <a:pt x="7489" y="3609"/>
                  </a:lnTo>
                  <a:cubicBezTo>
                    <a:pt x="7513" y="3562"/>
                    <a:pt x="7549" y="3562"/>
                    <a:pt x="7561" y="3562"/>
                  </a:cubicBezTo>
                  <a:close/>
                  <a:moveTo>
                    <a:pt x="4088" y="0"/>
                  </a:moveTo>
                  <a:cubicBezTo>
                    <a:pt x="4055" y="0"/>
                    <a:pt x="4022" y="1"/>
                    <a:pt x="3989" y="2"/>
                  </a:cubicBezTo>
                  <a:cubicBezTo>
                    <a:pt x="2953" y="49"/>
                    <a:pt x="1977" y="478"/>
                    <a:pt x="1250" y="1216"/>
                  </a:cubicBezTo>
                  <a:cubicBezTo>
                    <a:pt x="524" y="1942"/>
                    <a:pt x="96" y="2919"/>
                    <a:pt x="48" y="3954"/>
                  </a:cubicBezTo>
                  <a:cubicBezTo>
                    <a:pt x="0" y="4978"/>
                    <a:pt x="346" y="5979"/>
                    <a:pt x="1012" y="6764"/>
                  </a:cubicBezTo>
                  <a:cubicBezTo>
                    <a:pt x="1048" y="6812"/>
                    <a:pt x="1084" y="6824"/>
                    <a:pt x="1131" y="6824"/>
                  </a:cubicBezTo>
                  <a:cubicBezTo>
                    <a:pt x="1167" y="6824"/>
                    <a:pt x="1203" y="6812"/>
                    <a:pt x="1239" y="6776"/>
                  </a:cubicBezTo>
                  <a:cubicBezTo>
                    <a:pt x="1310" y="6717"/>
                    <a:pt x="1310" y="6610"/>
                    <a:pt x="1250" y="6550"/>
                  </a:cubicBezTo>
                  <a:cubicBezTo>
                    <a:pt x="643" y="5824"/>
                    <a:pt x="334" y="4907"/>
                    <a:pt x="369" y="3966"/>
                  </a:cubicBezTo>
                  <a:cubicBezTo>
                    <a:pt x="417" y="3014"/>
                    <a:pt x="810" y="2109"/>
                    <a:pt x="1489" y="1430"/>
                  </a:cubicBezTo>
                  <a:cubicBezTo>
                    <a:pt x="2155" y="764"/>
                    <a:pt x="3072" y="359"/>
                    <a:pt x="4025" y="323"/>
                  </a:cubicBezTo>
                  <a:cubicBezTo>
                    <a:pt x="4087" y="316"/>
                    <a:pt x="4150" y="313"/>
                    <a:pt x="4213" y="313"/>
                  </a:cubicBezTo>
                  <a:cubicBezTo>
                    <a:pt x="4363" y="313"/>
                    <a:pt x="4512" y="330"/>
                    <a:pt x="4656" y="347"/>
                  </a:cubicBezTo>
                  <a:lnTo>
                    <a:pt x="4882" y="621"/>
                  </a:lnTo>
                  <a:lnTo>
                    <a:pt x="4798" y="823"/>
                  </a:lnTo>
                  <a:lnTo>
                    <a:pt x="4656" y="585"/>
                  </a:lnTo>
                  <a:cubicBezTo>
                    <a:pt x="4632" y="537"/>
                    <a:pt x="4572" y="502"/>
                    <a:pt x="4525" y="502"/>
                  </a:cubicBezTo>
                  <a:lnTo>
                    <a:pt x="4025" y="502"/>
                  </a:lnTo>
                  <a:cubicBezTo>
                    <a:pt x="3965" y="502"/>
                    <a:pt x="3906" y="525"/>
                    <a:pt x="3870" y="585"/>
                  </a:cubicBezTo>
                  <a:lnTo>
                    <a:pt x="3513" y="1276"/>
                  </a:lnTo>
                  <a:cubicBezTo>
                    <a:pt x="3465" y="1359"/>
                    <a:pt x="3465" y="1478"/>
                    <a:pt x="3513" y="1573"/>
                  </a:cubicBezTo>
                  <a:cubicBezTo>
                    <a:pt x="3560" y="1657"/>
                    <a:pt x="3667" y="1716"/>
                    <a:pt x="3763" y="1728"/>
                  </a:cubicBezTo>
                  <a:lnTo>
                    <a:pt x="4048" y="1764"/>
                  </a:lnTo>
                  <a:cubicBezTo>
                    <a:pt x="4108" y="1764"/>
                    <a:pt x="4167" y="1752"/>
                    <a:pt x="4203" y="1692"/>
                  </a:cubicBezTo>
                  <a:lnTo>
                    <a:pt x="4298" y="1537"/>
                  </a:lnTo>
                  <a:lnTo>
                    <a:pt x="4358" y="1609"/>
                  </a:lnTo>
                  <a:lnTo>
                    <a:pt x="4310" y="1895"/>
                  </a:lnTo>
                  <a:lnTo>
                    <a:pt x="3822" y="1966"/>
                  </a:lnTo>
                  <a:cubicBezTo>
                    <a:pt x="3798" y="1966"/>
                    <a:pt x="3775" y="1990"/>
                    <a:pt x="3751" y="2002"/>
                  </a:cubicBezTo>
                  <a:lnTo>
                    <a:pt x="3108" y="2466"/>
                  </a:lnTo>
                  <a:cubicBezTo>
                    <a:pt x="3084" y="2490"/>
                    <a:pt x="3048" y="2526"/>
                    <a:pt x="3048" y="2550"/>
                  </a:cubicBezTo>
                  <a:lnTo>
                    <a:pt x="2977" y="2847"/>
                  </a:lnTo>
                  <a:lnTo>
                    <a:pt x="2751" y="2823"/>
                  </a:lnTo>
                  <a:cubicBezTo>
                    <a:pt x="2736" y="2821"/>
                    <a:pt x="2721" y="2819"/>
                    <a:pt x="2706" y="2819"/>
                  </a:cubicBezTo>
                  <a:cubicBezTo>
                    <a:pt x="2591" y="2819"/>
                    <a:pt x="2483" y="2898"/>
                    <a:pt x="2441" y="3014"/>
                  </a:cubicBezTo>
                  <a:lnTo>
                    <a:pt x="2310" y="3371"/>
                  </a:lnTo>
                  <a:cubicBezTo>
                    <a:pt x="2274" y="3442"/>
                    <a:pt x="2274" y="3538"/>
                    <a:pt x="2322" y="3609"/>
                  </a:cubicBezTo>
                  <a:cubicBezTo>
                    <a:pt x="2370" y="3681"/>
                    <a:pt x="2429" y="3740"/>
                    <a:pt x="2501" y="3752"/>
                  </a:cubicBezTo>
                  <a:cubicBezTo>
                    <a:pt x="2346" y="3812"/>
                    <a:pt x="2251" y="3978"/>
                    <a:pt x="2251" y="4145"/>
                  </a:cubicBezTo>
                  <a:lnTo>
                    <a:pt x="2251" y="4216"/>
                  </a:lnTo>
                  <a:lnTo>
                    <a:pt x="1798" y="4740"/>
                  </a:lnTo>
                  <a:cubicBezTo>
                    <a:pt x="1727" y="4812"/>
                    <a:pt x="1703" y="4919"/>
                    <a:pt x="1703" y="5026"/>
                  </a:cubicBezTo>
                  <a:lnTo>
                    <a:pt x="1703" y="5621"/>
                  </a:lnTo>
                  <a:cubicBezTo>
                    <a:pt x="1703" y="5764"/>
                    <a:pt x="1750" y="5919"/>
                    <a:pt x="1881" y="6038"/>
                  </a:cubicBezTo>
                  <a:lnTo>
                    <a:pt x="2310" y="6455"/>
                  </a:lnTo>
                  <a:cubicBezTo>
                    <a:pt x="2393" y="6538"/>
                    <a:pt x="2524" y="6598"/>
                    <a:pt x="2643" y="6610"/>
                  </a:cubicBezTo>
                  <a:lnTo>
                    <a:pt x="3917" y="6717"/>
                  </a:lnTo>
                  <a:lnTo>
                    <a:pt x="3917" y="6764"/>
                  </a:lnTo>
                  <a:cubicBezTo>
                    <a:pt x="3894" y="6907"/>
                    <a:pt x="3965" y="7074"/>
                    <a:pt x="4096" y="7169"/>
                  </a:cubicBezTo>
                  <a:lnTo>
                    <a:pt x="4310" y="7324"/>
                  </a:lnTo>
                  <a:lnTo>
                    <a:pt x="4298" y="7372"/>
                  </a:lnTo>
                  <a:cubicBezTo>
                    <a:pt x="4251" y="7538"/>
                    <a:pt x="4298" y="7717"/>
                    <a:pt x="4429" y="7836"/>
                  </a:cubicBezTo>
                  <a:lnTo>
                    <a:pt x="4489" y="7895"/>
                  </a:lnTo>
                  <a:cubicBezTo>
                    <a:pt x="4429" y="7895"/>
                    <a:pt x="4394" y="7907"/>
                    <a:pt x="4334" y="7907"/>
                  </a:cubicBezTo>
                  <a:cubicBezTo>
                    <a:pt x="4272" y="7910"/>
                    <a:pt x="4211" y="7912"/>
                    <a:pt x="4149" y="7912"/>
                  </a:cubicBezTo>
                  <a:cubicBezTo>
                    <a:pt x="3262" y="7912"/>
                    <a:pt x="2407" y="7593"/>
                    <a:pt x="1739" y="7014"/>
                  </a:cubicBezTo>
                  <a:cubicBezTo>
                    <a:pt x="1708" y="6989"/>
                    <a:pt x="1672" y="6976"/>
                    <a:pt x="1637" y="6976"/>
                  </a:cubicBezTo>
                  <a:cubicBezTo>
                    <a:pt x="1591" y="6976"/>
                    <a:pt x="1546" y="6998"/>
                    <a:pt x="1512" y="7038"/>
                  </a:cubicBezTo>
                  <a:cubicBezTo>
                    <a:pt x="1453" y="7110"/>
                    <a:pt x="1477" y="7193"/>
                    <a:pt x="1536" y="7252"/>
                  </a:cubicBezTo>
                  <a:cubicBezTo>
                    <a:pt x="2274" y="7883"/>
                    <a:pt x="3215" y="8229"/>
                    <a:pt x="4179" y="8229"/>
                  </a:cubicBezTo>
                  <a:lnTo>
                    <a:pt x="4346" y="8229"/>
                  </a:lnTo>
                  <a:cubicBezTo>
                    <a:pt x="5382" y="8181"/>
                    <a:pt x="6358" y="7753"/>
                    <a:pt x="7084" y="7014"/>
                  </a:cubicBezTo>
                  <a:cubicBezTo>
                    <a:pt x="7811" y="6288"/>
                    <a:pt x="8239" y="5312"/>
                    <a:pt x="8287" y="4276"/>
                  </a:cubicBezTo>
                  <a:cubicBezTo>
                    <a:pt x="8347" y="3204"/>
                    <a:pt x="8001" y="2216"/>
                    <a:pt x="7335" y="1418"/>
                  </a:cubicBezTo>
                  <a:cubicBezTo>
                    <a:pt x="7303" y="1381"/>
                    <a:pt x="7259" y="1363"/>
                    <a:pt x="7216" y="1363"/>
                  </a:cubicBezTo>
                  <a:cubicBezTo>
                    <a:pt x="7176" y="1363"/>
                    <a:pt x="7137" y="1378"/>
                    <a:pt x="7108" y="1407"/>
                  </a:cubicBezTo>
                  <a:cubicBezTo>
                    <a:pt x="7037" y="1466"/>
                    <a:pt x="7037" y="1573"/>
                    <a:pt x="7096" y="1633"/>
                  </a:cubicBezTo>
                  <a:cubicBezTo>
                    <a:pt x="7525" y="2157"/>
                    <a:pt x="7823" y="2776"/>
                    <a:pt x="7930" y="3431"/>
                  </a:cubicBezTo>
                  <a:lnTo>
                    <a:pt x="7894" y="3383"/>
                  </a:lnTo>
                  <a:cubicBezTo>
                    <a:pt x="7809" y="3308"/>
                    <a:pt x="7694" y="3262"/>
                    <a:pt x="7577" y="3262"/>
                  </a:cubicBezTo>
                  <a:cubicBezTo>
                    <a:pt x="7564" y="3262"/>
                    <a:pt x="7550" y="3263"/>
                    <a:pt x="7537" y="3264"/>
                  </a:cubicBezTo>
                  <a:cubicBezTo>
                    <a:pt x="7394" y="3288"/>
                    <a:pt x="7275" y="3359"/>
                    <a:pt x="7215" y="3466"/>
                  </a:cubicBezTo>
                  <a:lnTo>
                    <a:pt x="7192" y="3502"/>
                  </a:lnTo>
                  <a:cubicBezTo>
                    <a:pt x="7108" y="3502"/>
                    <a:pt x="7037" y="3538"/>
                    <a:pt x="6977" y="3585"/>
                  </a:cubicBezTo>
                  <a:lnTo>
                    <a:pt x="6775" y="3323"/>
                  </a:lnTo>
                  <a:cubicBezTo>
                    <a:pt x="6744" y="3286"/>
                    <a:pt x="6700" y="3268"/>
                    <a:pt x="6656" y="3268"/>
                  </a:cubicBezTo>
                  <a:cubicBezTo>
                    <a:pt x="6616" y="3268"/>
                    <a:pt x="6577" y="3283"/>
                    <a:pt x="6549" y="3312"/>
                  </a:cubicBezTo>
                  <a:cubicBezTo>
                    <a:pt x="6477" y="3371"/>
                    <a:pt x="6477" y="3478"/>
                    <a:pt x="6537" y="3538"/>
                  </a:cubicBezTo>
                  <a:lnTo>
                    <a:pt x="6858" y="3919"/>
                  </a:lnTo>
                  <a:cubicBezTo>
                    <a:pt x="6894" y="3954"/>
                    <a:pt x="6942" y="3978"/>
                    <a:pt x="6977" y="3978"/>
                  </a:cubicBezTo>
                  <a:cubicBezTo>
                    <a:pt x="7025" y="3978"/>
                    <a:pt x="7073" y="3966"/>
                    <a:pt x="7096" y="3943"/>
                  </a:cubicBezTo>
                  <a:lnTo>
                    <a:pt x="7204" y="3835"/>
                  </a:lnTo>
                  <a:lnTo>
                    <a:pt x="7335" y="3919"/>
                  </a:lnTo>
                  <a:lnTo>
                    <a:pt x="6858" y="4871"/>
                  </a:lnTo>
                  <a:lnTo>
                    <a:pt x="6834" y="4871"/>
                  </a:lnTo>
                  <a:cubicBezTo>
                    <a:pt x="6799" y="4871"/>
                    <a:pt x="6763" y="4859"/>
                    <a:pt x="6739" y="4836"/>
                  </a:cubicBezTo>
                  <a:lnTo>
                    <a:pt x="6096" y="4062"/>
                  </a:lnTo>
                  <a:cubicBezTo>
                    <a:pt x="6069" y="4014"/>
                    <a:pt x="6023" y="3994"/>
                    <a:pt x="5977" y="3994"/>
                  </a:cubicBezTo>
                  <a:cubicBezTo>
                    <a:pt x="5942" y="3994"/>
                    <a:pt x="5908" y="4005"/>
                    <a:pt x="5882" y="4026"/>
                  </a:cubicBezTo>
                  <a:cubicBezTo>
                    <a:pt x="5799" y="4085"/>
                    <a:pt x="5799" y="4193"/>
                    <a:pt x="5846" y="4252"/>
                  </a:cubicBezTo>
                  <a:lnTo>
                    <a:pt x="6489" y="5026"/>
                  </a:lnTo>
                  <a:cubicBezTo>
                    <a:pt x="6584" y="5133"/>
                    <a:pt x="6715" y="5193"/>
                    <a:pt x="6858" y="5193"/>
                  </a:cubicBezTo>
                  <a:lnTo>
                    <a:pt x="7073" y="5169"/>
                  </a:lnTo>
                  <a:lnTo>
                    <a:pt x="6430" y="6645"/>
                  </a:lnTo>
                  <a:cubicBezTo>
                    <a:pt x="6382" y="6752"/>
                    <a:pt x="6322" y="6848"/>
                    <a:pt x="6251" y="6943"/>
                  </a:cubicBezTo>
                  <a:lnTo>
                    <a:pt x="5751" y="7550"/>
                  </a:lnTo>
                  <a:cubicBezTo>
                    <a:pt x="5489" y="7657"/>
                    <a:pt x="5227" y="7753"/>
                    <a:pt x="4953" y="7812"/>
                  </a:cubicBezTo>
                  <a:lnTo>
                    <a:pt x="4679" y="7562"/>
                  </a:lnTo>
                  <a:cubicBezTo>
                    <a:pt x="4644" y="7538"/>
                    <a:pt x="4632" y="7491"/>
                    <a:pt x="4644" y="7443"/>
                  </a:cubicBezTo>
                  <a:lnTo>
                    <a:pt x="4691" y="7288"/>
                  </a:lnTo>
                  <a:cubicBezTo>
                    <a:pt x="4703" y="7229"/>
                    <a:pt x="4691" y="7145"/>
                    <a:pt x="4632" y="7110"/>
                  </a:cubicBezTo>
                  <a:lnTo>
                    <a:pt x="4322" y="6871"/>
                  </a:lnTo>
                  <a:cubicBezTo>
                    <a:pt x="4287" y="6836"/>
                    <a:pt x="4275" y="6812"/>
                    <a:pt x="4275" y="6764"/>
                  </a:cubicBezTo>
                  <a:lnTo>
                    <a:pt x="4298" y="6550"/>
                  </a:lnTo>
                  <a:cubicBezTo>
                    <a:pt x="4298" y="6514"/>
                    <a:pt x="4298" y="6467"/>
                    <a:pt x="4275" y="6431"/>
                  </a:cubicBezTo>
                  <a:cubicBezTo>
                    <a:pt x="4239" y="6407"/>
                    <a:pt x="4203" y="6371"/>
                    <a:pt x="4167" y="6371"/>
                  </a:cubicBezTo>
                  <a:lnTo>
                    <a:pt x="2679" y="6264"/>
                  </a:lnTo>
                  <a:cubicBezTo>
                    <a:pt x="2620" y="6264"/>
                    <a:pt x="2572" y="6229"/>
                    <a:pt x="2536" y="6181"/>
                  </a:cubicBezTo>
                  <a:lnTo>
                    <a:pt x="2096" y="5764"/>
                  </a:lnTo>
                  <a:cubicBezTo>
                    <a:pt x="2060" y="5728"/>
                    <a:pt x="2024" y="5645"/>
                    <a:pt x="2024" y="5586"/>
                  </a:cubicBezTo>
                  <a:lnTo>
                    <a:pt x="2024" y="4990"/>
                  </a:lnTo>
                  <a:cubicBezTo>
                    <a:pt x="2024" y="4966"/>
                    <a:pt x="2036" y="4931"/>
                    <a:pt x="2060" y="4919"/>
                  </a:cubicBezTo>
                  <a:lnTo>
                    <a:pt x="2548" y="4359"/>
                  </a:lnTo>
                  <a:cubicBezTo>
                    <a:pt x="2572" y="4324"/>
                    <a:pt x="2596" y="4300"/>
                    <a:pt x="2596" y="4252"/>
                  </a:cubicBezTo>
                  <a:lnTo>
                    <a:pt x="2596" y="4121"/>
                  </a:lnTo>
                  <a:cubicBezTo>
                    <a:pt x="2596" y="4074"/>
                    <a:pt x="2620" y="4038"/>
                    <a:pt x="2655" y="4014"/>
                  </a:cubicBezTo>
                  <a:lnTo>
                    <a:pt x="3036" y="3847"/>
                  </a:lnTo>
                  <a:lnTo>
                    <a:pt x="3751" y="3835"/>
                  </a:lnTo>
                  <a:cubicBezTo>
                    <a:pt x="3763" y="3835"/>
                    <a:pt x="3786" y="3847"/>
                    <a:pt x="3786" y="3859"/>
                  </a:cubicBezTo>
                  <a:cubicBezTo>
                    <a:pt x="3798" y="3990"/>
                    <a:pt x="3906" y="4097"/>
                    <a:pt x="4025" y="4145"/>
                  </a:cubicBezTo>
                  <a:lnTo>
                    <a:pt x="4537" y="4324"/>
                  </a:lnTo>
                  <a:cubicBezTo>
                    <a:pt x="4569" y="4331"/>
                    <a:pt x="4601" y="4335"/>
                    <a:pt x="4633" y="4335"/>
                  </a:cubicBezTo>
                  <a:cubicBezTo>
                    <a:pt x="4705" y="4335"/>
                    <a:pt x="4772" y="4314"/>
                    <a:pt x="4822" y="4264"/>
                  </a:cubicBezTo>
                  <a:cubicBezTo>
                    <a:pt x="4882" y="4204"/>
                    <a:pt x="4918" y="4121"/>
                    <a:pt x="4918" y="4026"/>
                  </a:cubicBezTo>
                  <a:lnTo>
                    <a:pt x="5549" y="3978"/>
                  </a:lnTo>
                  <a:cubicBezTo>
                    <a:pt x="5668" y="3966"/>
                    <a:pt x="5787" y="3907"/>
                    <a:pt x="5870" y="3812"/>
                  </a:cubicBezTo>
                  <a:cubicBezTo>
                    <a:pt x="5941" y="3728"/>
                    <a:pt x="5965" y="3597"/>
                    <a:pt x="5941" y="3478"/>
                  </a:cubicBezTo>
                  <a:lnTo>
                    <a:pt x="5930" y="3383"/>
                  </a:lnTo>
                  <a:cubicBezTo>
                    <a:pt x="5896" y="3247"/>
                    <a:pt x="5776" y="3144"/>
                    <a:pt x="5632" y="3144"/>
                  </a:cubicBezTo>
                  <a:cubicBezTo>
                    <a:pt x="5624" y="3144"/>
                    <a:pt x="5616" y="3144"/>
                    <a:pt x="5608" y="3145"/>
                  </a:cubicBezTo>
                  <a:lnTo>
                    <a:pt x="5275" y="3181"/>
                  </a:lnTo>
                  <a:lnTo>
                    <a:pt x="5227" y="3121"/>
                  </a:lnTo>
                  <a:lnTo>
                    <a:pt x="5668" y="2669"/>
                  </a:lnTo>
                  <a:cubicBezTo>
                    <a:pt x="5727" y="2609"/>
                    <a:pt x="5727" y="2502"/>
                    <a:pt x="5668" y="2442"/>
                  </a:cubicBezTo>
                  <a:cubicBezTo>
                    <a:pt x="5638" y="2413"/>
                    <a:pt x="5599" y="2398"/>
                    <a:pt x="5560" y="2398"/>
                  </a:cubicBezTo>
                  <a:cubicBezTo>
                    <a:pt x="5522" y="2398"/>
                    <a:pt x="5483" y="2413"/>
                    <a:pt x="5453" y="2442"/>
                  </a:cubicBezTo>
                  <a:lnTo>
                    <a:pt x="4918" y="2978"/>
                  </a:lnTo>
                  <a:lnTo>
                    <a:pt x="4739" y="3061"/>
                  </a:lnTo>
                  <a:lnTo>
                    <a:pt x="4227" y="2669"/>
                  </a:lnTo>
                  <a:cubicBezTo>
                    <a:pt x="4193" y="2652"/>
                    <a:pt x="4166" y="2635"/>
                    <a:pt x="4131" y="2635"/>
                  </a:cubicBezTo>
                  <a:cubicBezTo>
                    <a:pt x="4117" y="2635"/>
                    <a:pt x="4102" y="2638"/>
                    <a:pt x="4084" y="2645"/>
                  </a:cubicBezTo>
                  <a:lnTo>
                    <a:pt x="3382" y="2859"/>
                  </a:lnTo>
                  <a:cubicBezTo>
                    <a:pt x="3370" y="2859"/>
                    <a:pt x="3334" y="2883"/>
                    <a:pt x="3322" y="2895"/>
                  </a:cubicBezTo>
                  <a:lnTo>
                    <a:pt x="3370" y="2680"/>
                  </a:lnTo>
                  <a:lnTo>
                    <a:pt x="3917" y="2288"/>
                  </a:lnTo>
                  <a:lnTo>
                    <a:pt x="4501" y="2192"/>
                  </a:lnTo>
                  <a:cubicBezTo>
                    <a:pt x="4572" y="2180"/>
                    <a:pt x="4620" y="2133"/>
                    <a:pt x="4632" y="2061"/>
                  </a:cubicBezTo>
                  <a:lnTo>
                    <a:pt x="4691" y="1597"/>
                  </a:lnTo>
                  <a:cubicBezTo>
                    <a:pt x="4691" y="1549"/>
                    <a:pt x="4691" y="1514"/>
                    <a:pt x="4656" y="1478"/>
                  </a:cubicBezTo>
                  <a:lnTo>
                    <a:pt x="4417" y="1180"/>
                  </a:lnTo>
                  <a:cubicBezTo>
                    <a:pt x="4394" y="1133"/>
                    <a:pt x="4346" y="1121"/>
                    <a:pt x="4287" y="1121"/>
                  </a:cubicBezTo>
                  <a:cubicBezTo>
                    <a:pt x="4239" y="1121"/>
                    <a:pt x="4179" y="1156"/>
                    <a:pt x="4156" y="1192"/>
                  </a:cubicBezTo>
                  <a:lnTo>
                    <a:pt x="3977" y="1454"/>
                  </a:lnTo>
                  <a:lnTo>
                    <a:pt x="3786" y="1430"/>
                  </a:lnTo>
                  <a:lnTo>
                    <a:pt x="4096" y="835"/>
                  </a:lnTo>
                  <a:lnTo>
                    <a:pt x="4417" y="835"/>
                  </a:lnTo>
                  <a:lnTo>
                    <a:pt x="4656" y="1287"/>
                  </a:lnTo>
                  <a:cubicBezTo>
                    <a:pt x="4691" y="1347"/>
                    <a:pt x="4751" y="1371"/>
                    <a:pt x="4810" y="1371"/>
                  </a:cubicBezTo>
                  <a:cubicBezTo>
                    <a:pt x="4870" y="1371"/>
                    <a:pt x="4929" y="1335"/>
                    <a:pt x="4941" y="1276"/>
                  </a:cubicBezTo>
                  <a:lnTo>
                    <a:pt x="5168" y="740"/>
                  </a:lnTo>
                  <a:cubicBezTo>
                    <a:pt x="5215" y="645"/>
                    <a:pt x="5191" y="525"/>
                    <a:pt x="5132" y="454"/>
                  </a:cubicBezTo>
                  <a:lnTo>
                    <a:pt x="5132" y="454"/>
                  </a:lnTo>
                  <a:cubicBezTo>
                    <a:pt x="5668" y="597"/>
                    <a:pt x="6168" y="859"/>
                    <a:pt x="6596" y="1216"/>
                  </a:cubicBezTo>
                  <a:cubicBezTo>
                    <a:pt x="6625" y="1240"/>
                    <a:pt x="6658" y="1250"/>
                    <a:pt x="6691" y="1250"/>
                  </a:cubicBezTo>
                  <a:cubicBezTo>
                    <a:pt x="6739" y="1250"/>
                    <a:pt x="6787" y="1228"/>
                    <a:pt x="6823" y="1192"/>
                  </a:cubicBezTo>
                  <a:cubicBezTo>
                    <a:pt x="6882" y="1121"/>
                    <a:pt x="6858" y="1037"/>
                    <a:pt x="6799" y="978"/>
                  </a:cubicBezTo>
                  <a:cubicBezTo>
                    <a:pt x="6038" y="344"/>
                    <a:pt x="5077" y="0"/>
                    <a:pt x="40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2" name="Google Shape;1102;p43"/>
          <p:cNvGrpSpPr/>
          <p:nvPr/>
        </p:nvGrpSpPr>
        <p:grpSpPr>
          <a:xfrm>
            <a:off x="4490099" y="3152199"/>
            <a:ext cx="200113" cy="311640"/>
            <a:chOff x="2722090" y="2890162"/>
            <a:chExt cx="238770" cy="371841"/>
          </a:xfrm>
        </p:grpSpPr>
        <p:sp>
          <p:nvSpPr>
            <p:cNvPr id="1103" name="Google Shape;1103;p43"/>
            <p:cNvSpPr/>
            <p:nvPr/>
          </p:nvSpPr>
          <p:spPr>
            <a:xfrm>
              <a:off x="2722090" y="2890162"/>
              <a:ext cx="238770" cy="371841"/>
            </a:xfrm>
            <a:custGeom>
              <a:avLst/>
              <a:gdLst/>
              <a:ahLst/>
              <a:cxnLst/>
              <a:rect l="l" t="t" r="r" b="b"/>
              <a:pathLst>
                <a:path w="7502" h="11683" extrusionOk="0">
                  <a:moveTo>
                    <a:pt x="3835" y="372"/>
                  </a:moveTo>
                  <a:lnTo>
                    <a:pt x="3966" y="419"/>
                  </a:lnTo>
                  <a:cubicBezTo>
                    <a:pt x="4132" y="491"/>
                    <a:pt x="4251" y="634"/>
                    <a:pt x="4347" y="848"/>
                  </a:cubicBezTo>
                  <a:cubicBezTo>
                    <a:pt x="4168" y="812"/>
                    <a:pt x="4001" y="788"/>
                    <a:pt x="3835" y="777"/>
                  </a:cubicBezTo>
                  <a:lnTo>
                    <a:pt x="3835" y="372"/>
                  </a:lnTo>
                  <a:close/>
                  <a:moveTo>
                    <a:pt x="6609" y="9135"/>
                  </a:moveTo>
                  <a:cubicBezTo>
                    <a:pt x="6716" y="9135"/>
                    <a:pt x="6799" y="9230"/>
                    <a:pt x="6799" y="9337"/>
                  </a:cubicBezTo>
                  <a:lnTo>
                    <a:pt x="6799" y="9528"/>
                  </a:lnTo>
                  <a:lnTo>
                    <a:pt x="6609" y="9528"/>
                  </a:lnTo>
                  <a:cubicBezTo>
                    <a:pt x="6513" y="9528"/>
                    <a:pt x="6442" y="9599"/>
                    <a:pt x="6442" y="9694"/>
                  </a:cubicBezTo>
                  <a:cubicBezTo>
                    <a:pt x="6442" y="9778"/>
                    <a:pt x="6513" y="9849"/>
                    <a:pt x="6609" y="9849"/>
                  </a:cubicBezTo>
                  <a:lnTo>
                    <a:pt x="6978" y="9849"/>
                  </a:lnTo>
                  <a:cubicBezTo>
                    <a:pt x="7085" y="9849"/>
                    <a:pt x="7168" y="9944"/>
                    <a:pt x="7168" y="10040"/>
                  </a:cubicBezTo>
                  <a:lnTo>
                    <a:pt x="7168" y="11147"/>
                  </a:lnTo>
                  <a:cubicBezTo>
                    <a:pt x="7156" y="11266"/>
                    <a:pt x="7073" y="11361"/>
                    <a:pt x="6966" y="11361"/>
                  </a:cubicBezTo>
                  <a:lnTo>
                    <a:pt x="1477" y="11361"/>
                  </a:lnTo>
                  <a:cubicBezTo>
                    <a:pt x="1370" y="11361"/>
                    <a:pt x="1275" y="11266"/>
                    <a:pt x="1275" y="11159"/>
                  </a:cubicBezTo>
                  <a:lnTo>
                    <a:pt x="1275" y="10063"/>
                  </a:lnTo>
                  <a:cubicBezTo>
                    <a:pt x="1275" y="9956"/>
                    <a:pt x="1370" y="9873"/>
                    <a:pt x="1477" y="9873"/>
                  </a:cubicBezTo>
                  <a:lnTo>
                    <a:pt x="5859" y="9873"/>
                  </a:lnTo>
                  <a:cubicBezTo>
                    <a:pt x="5954" y="9873"/>
                    <a:pt x="6025" y="9790"/>
                    <a:pt x="6025" y="9706"/>
                  </a:cubicBezTo>
                  <a:cubicBezTo>
                    <a:pt x="6025" y="9611"/>
                    <a:pt x="5954" y="9540"/>
                    <a:pt x="5859" y="9540"/>
                  </a:cubicBezTo>
                  <a:lnTo>
                    <a:pt x="1656" y="9540"/>
                  </a:lnTo>
                  <a:lnTo>
                    <a:pt x="1656" y="9337"/>
                  </a:lnTo>
                  <a:cubicBezTo>
                    <a:pt x="1656" y="9230"/>
                    <a:pt x="1739" y="9135"/>
                    <a:pt x="1846" y="9135"/>
                  </a:cubicBezTo>
                  <a:close/>
                  <a:moveTo>
                    <a:pt x="3739" y="1"/>
                  </a:moveTo>
                  <a:cubicBezTo>
                    <a:pt x="3703" y="1"/>
                    <a:pt x="3678" y="3"/>
                    <a:pt x="3668" y="3"/>
                  </a:cubicBezTo>
                  <a:cubicBezTo>
                    <a:pt x="3585" y="15"/>
                    <a:pt x="3513" y="74"/>
                    <a:pt x="3513" y="157"/>
                  </a:cubicBezTo>
                  <a:lnTo>
                    <a:pt x="3513" y="729"/>
                  </a:lnTo>
                  <a:cubicBezTo>
                    <a:pt x="3438" y="725"/>
                    <a:pt x="3373" y="724"/>
                    <a:pt x="3319" y="724"/>
                  </a:cubicBezTo>
                  <a:cubicBezTo>
                    <a:pt x="3210" y="724"/>
                    <a:pt x="3144" y="729"/>
                    <a:pt x="3120" y="729"/>
                  </a:cubicBezTo>
                  <a:cubicBezTo>
                    <a:pt x="3037" y="729"/>
                    <a:pt x="2954" y="812"/>
                    <a:pt x="2954" y="908"/>
                  </a:cubicBezTo>
                  <a:cubicBezTo>
                    <a:pt x="2954" y="991"/>
                    <a:pt x="3049" y="1074"/>
                    <a:pt x="3132" y="1074"/>
                  </a:cubicBezTo>
                  <a:cubicBezTo>
                    <a:pt x="3135" y="1074"/>
                    <a:pt x="3172" y="1073"/>
                    <a:pt x="3236" y="1073"/>
                  </a:cubicBezTo>
                  <a:cubicBezTo>
                    <a:pt x="3649" y="1073"/>
                    <a:pt x="5188" y="1135"/>
                    <a:pt x="6156" y="2062"/>
                  </a:cubicBezTo>
                  <a:cubicBezTo>
                    <a:pt x="6704" y="2586"/>
                    <a:pt x="6978" y="3301"/>
                    <a:pt x="6978" y="4194"/>
                  </a:cubicBezTo>
                  <a:cubicBezTo>
                    <a:pt x="6978" y="5158"/>
                    <a:pt x="6764" y="5753"/>
                    <a:pt x="6549" y="6408"/>
                  </a:cubicBezTo>
                  <a:cubicBezTo>
                    <a:pt x="6323" y="7063"/>
                    <a:pt x="6085" y="7742"/>
                    <a:pt x="6073" y="8778"/>
                  </a:cubicBezTo>
                  <a:lnTo>
                    <a:pt x="2120" y="8778"/>
                  </a:lnTo>
                  <a:cubicBezTo>
                    <a:pt x="2084" y="8694"/>
                    <a:pt x="2025" y="8492"/>
                    <a:pt x="2025" y="8218"/>
                  </a:cubicBezTo>
                  <a:cubicBezTo>
                    <a:pt x="2025" y="7766"/>
                    <a:pt x="2299" y="6730"/>
                    <a:pt x="4168" y="4860"/>
                  </a:cubicBezTo>
                  <a:cubicBezTo>
                    <a:pt x="4227" y="4801"/>
                    <a:pt x="4227" y="4729"/>
                    <a:pt x="4192" y="4658"/>
                  </a:cubicBezTo>
                  <a:cubicBezTo>
                    <a:pt x="4157" y="4606"/>
                    <a:pt x="4109" y="4573"/>
                    <a:pt x="4058" y="4573"/>
                  </a:cubicBezTo>
                  <a:cubicBezTo>
                    <a:pt x="4040" y="4573"/>
                    <a:pt x="4020" y="4577"/>
                    <a:pt x="4001" y="4587"/>
                  </a:cubicBezTo>
                  <a:cubicBezTo>
                    <a:pt x="4001" y="4587"/>
                    <a:pt x="3902" y="4611"/>
                    <a:pt x="3741" y="4611"/>
                  </a:cubicBezTo>
                  <a:cubicBezTo>
                    <a:pt x="3530" y="4611"/>
                    <a:pt x="3214" y="4569"/>
                    <a:pt x="2882" y="4372"/>
                  </a:cubicBezTo>
                  <a:cubicBezTo>
                    <a:pt x="2803" y="4328"/>
                    <a:pt x="2715" y="4306"/>
                    <a:pt x="2627" y="4306"/>
                  </a:cubicBezTo>
                  <a:cubicBezTo>
                    <a:pt x="2503" y="4306"/>
                    <a:pt x="2379" y="4348"/>
                    <a:pt x="2275" y="4432"/>
                  </a:cubicBezTo>
                  <a:cubicBezTo>
                    <a:pt x="2058" y="4611"/>
                    <a:pt x="1655" y="4842"/>
                    <a:pt x="1053" y="4842"/>
                  </a:cubicBezTo>
                  <a:cubicBezTo>
                    <a:pt x="895" y="4842"/>
                    <a:pt x="723" y="4826"/>
                    <a:pt x="537" y="4789"/>
                  </a:cubicBezTo>
                  <a:lnTo>
                    <a:pt x="382" y="4075"/>
                  </a:lnTo>
                  <a:lnTo>
                    <a:pt x="2156" y="2301"/>
                  </a:lnTo>
                  <a:cubicBezTo>
                    <a:pt x="2180" y="2277"/>
                    <a:pt x="2203" y="2229"/>
                    <a:pt x="2203" y="2193"/>
                  </a:cubicBezTo>
                  <a:lnTo>
                    <a:pt x="2203" y="1967"/>
                  </a:lnTo>
                  <a:cubicBezTo>
                    <a:pt x="2203" y="1860"/>
                    <a:pt x="2275" y="1789"/>
                    <a:pt x="2382" y="1777"/>
                  </a:cubicBezTo>
                  <a:cubicBezTo>
                    <a:pt x="2501" y="1764"/>
                    <a:pt x="2692" y="1750"/>
                    <a:pt x="2929" y="1750"/>
                  </a:cubicBezTo>
                  <a:cubicBezTo>
                    <a:pt x="3355" y="1750"/>
                    <a:pt x="3928" y="1796"/>
                    <a:pt x="4501" y="1979"/>
                  </a:cubicBezTo>
                  <a:cubicBezTo>
                    <a:pt x="4522" y="1987"/>
                    <a:pt x="4544" y="1991"/>
                    <a:pt x="4565" y="1991"/>
                  </a:cubicBezTo>
                  <a:cubicBezTo>
                    <a:pt x="4639" y="1991"/>
                    <a:pt x="4706" y="1943"/>
                    <a:pt x="4716" y="1860"/>
                  </a:cubicBezTo>
                  <a:cubicBezTo>
                    <a:pt x="4739" y="1777"/>
                    <a:pt x="4704" y="1670"/>
                    <a:pt x="4597" y="1658"/>
                  </a:cubicBezTo>
                  <a:cubicBezTo>
                    <a:pt x="3956" y="1457"/>
                    <a:pt x="3315" y="1408"/>
                    <a:pt x="2856" y="1408"/>
                  </a:cubicBezTo>
                  <a:cubicBezTo>
                    <a:pt x="2632" y="1408"/>
                    <a:pt x="2451" y="1420"/>
                    <a:pt x="2334" y="1431"/>
                  </a:cubicBezTo>
                  <a:cubicBezTo>
                    <a:pt x="2049" y="1455"/>
                    <a:pt x="1846" y="1681"/>
                    <a:pt x="1846" y="1967"/>
                  </a:cubicBezTo>
                  <a:lnTo>
                    <a:pt x="1846" y="2110"/>
                  </a:lnTo>
                  <a:lnTo>
                    <a:pt x="60" y="3896"/>
                  </a:lnTo>
                  <a:cubicBezTo>
                    <a:pt x="13" y="3944"/>
                    <a:pt x="1" y="4003"/>
                    <a:pt x="13" y="4051"/>
                  </a:cubicBezTo>
                  <a:lnTo>
                    <a:pt x="191" y="4956"/>
                  </a:lnTo>
                  <a:cubicBezTo>
                    <a:pt x="203" y="5015"/>
                    <a:pt x="251" y="5075"/>
                    <a:pt x="310" y="5087"/>
                  </a:cubicBezTo>
                  <a:cubicBezTo>
                    <a:pt x="569" y="5151"/>
                    <a:pt x="806" y="5178"/>
                    <a:pt x="1022" y="5178"/>
                  </a:cubicBezTo>
                  <a:cubicBezTo>
                    <a:pt x="1722" y="5178"/>
                    <a:pt x="2199" y="4897"/>
                    <a:pt x="2453" y="4706"/>
                  </a:cubicBezTo>
                  <a:cubicBezTo>
                    <a:pt x="2497" y="4669"/>
                    <a:pt x="2550" y="4655"/>
                    <a:pt x="2598" y="4655"/>
                  </a:cubicBezTo>
                  <a:cubicBezTo>
                    <a:pt x="2628" y="4655"/>
                    <a:pt x="2657" y="4661"/>
                    <a:pt x="2680" y="4670"/>
                  </a:cubicBezTo>
                  <a:cubicBezTo>
                    <a:pt x="3001" y="4872"/>
                    <a:pt x="3335" y="4932"/>
                    <a:pt x="3573" y="4944"/>
                  </a:cubicBezTo>
                  <a:cubicBezTo>
                    <a:pt x="1977" y="6611"/>
                    <a:pt x="1632" y="7635"/>
                    <a:pt x="1632" y="8218"/>
                  </a:cubicBezTo>
                  <a:cubicBezTo>
                    <a:pt x="1632" y="8456"/>
                    <a:pt x="1680" y="8647"/>
                    <a:pt x="1727" y="8778"/>
                  </a:cubicBezTo>
                  <a:cubicBezTo>
                    <a:pt x="1465" y="8825"/>
                    <a:pt x="1275" y="9051"/>
                    <a:pt x="1275" y="9313"/>
                  </a:cubicBezTo>
                  <a:lnTo>
                    <a:pt x="1275" y="9540"/>
                  </a:lnTo>
                  <a:cubicBezTo>
                    <a:pt x="1072" y="9611"/>
                    <a:pt x="906" y="9801"/>
                    <a:pt x="906" y="10040"/>
                  </a:cubicBezTo>
                  <a:lnTo>
                    <a:pt x="906" y="11147"/>
                  </a:lnTo>
                  <a:cubicBezTo>
                    <a:pt x="906" y="11445"/>
                    <a:pt x="1144" y="11683"/>
                    <a:pt x="1441" y="11683"/>
                  </a:cubicBezTo>
                  <a:lnTo>
                    <a:pt x="6930" y="11683"/>
                  </a:lnTo>
                  <a:cubicBezTo>
                    <a:pt x="7228" y="11683"/>
                    <a:pt x="7466" y="11445"/>
                    <a:pt x="7466" y="11147"/>
                  </a:cubicBezTo>
                  <a:lnTo>
                    <a:pt x="7466" y="10040"/>
                  </a:lnTo>
                  <a:cubicBezTo>
                    <a:pt x="7502" y="9825"/>
                    <a:pt x="7347" y="9611"/>
                    <a:pt x="7145" y="9551"/>
                  </a:cubicBezTo>
                  <a:lnTo>
                    <a:pt x="7145" y="9337"/>
                  </a:lnTo>
                  <a:cubicBezTo>
                    <a:pt x="7145" y="9039"/>
                    <a:pt x="6906" y="8801"/>
                    <a:pt x="6609" y="8801"/>
                  </a:cubicBezTo>
                  <a:lnTo>
                    <a:pt x="6418" y="8801"/>
                  </a:lnTo>
                  <a:cubicBezTo>
                    <a:pt x="6442" y="7801"/>
                    <a:pt x="6656" y="7158"/>
                    <a:pt x="6871" y="6527"/>
                  </a:cubicBezTo>
                  <a:cubicBezTo>
                    <a:pt x="7097" y="5896"/>
                    <a:pt x="7323" y="5229"/>
                    <a:pt x="7323" y="4206"/>
                  </a:cubicBezTo>
                  <a:cubicBezTo>
                    <a:pt x="7323" y="3229"/>
                    <a:pt x="7014" y="2420"/>
                    <a:pt x="6394" y="1824"/>
                  </a:cubicBezTo>
                  <a:cubicBezTo>
                    <a:pt x="5906" y="1372"/>
                    <a:pt x="5299" y="1098"/>
                    <a:pt x="4751" y="931"/>
                  </a:cubicBezTo>
                  <a:cubicBezTo>
                    <a:pt x="4632" y="431"/>
                    <a:pt x="4358" y="205"/>
                    <a:pt x="4156" y="98"/>
                  </a:cubicBezTo>
                  <a:cubicBezTo>
                    <a:pt x="3986" y="13"/>
                    <a:pt x="3828" y="1"/>
                    <a:pt x="37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3"/>
            <p:cNvSpPr/>
            <p:nvPr/>
          </p:nvSpPr>
          <p:spPr>
            <a:xfrm>
              <a:off x="2882023" y="2951111"/>
              <a:ext cx="21993" cy="16837"/>
            </a:xfrm>
            <a:custGeom>
              <a:avLst/>
              <a:gdLst/>
              <a:ahLst/>
              <a:cxnLst/>
              <a:rect l="l" t="t" r="r" b="b"/>
              <a:pathLst>
                <a:path w="691" h="529" extrusionOk="0">
                  <a:moveTo>
                    <a:pt x="202" y="0"/>
                  </a:moveTo>
                  <a:cubicBezTo>
                    <a:pt x="138" y="0"/>
                    <a:pt x="81" y="30"/>
                    <a:pt x="48" y="88"/>
                  </a:cubicBezTo>
                  <a:cubicBezTo>
                    <a:pt x="0" y="183"/>
                    <a:pt x="36" y="290"/>
                    <a:pt x="119" y="338"/>
                  </a:cubicBezTo>
                  <a:cubicBezTo>
                    <a:pt x="215" y="374"/>
                    <a:pt x="298" y="433"/>
                    <a:pt x="393" y="493"/>
                  </a:cubicBezTo>
                  <a:cubicBezTo>
                    <a:pt x="417" y="517"/>
                    <a:pt x="453" y="528"/>
                    <a:pt x="476" y="528"/>
                  </a:cubicBezTo>
                  <a:cubicBezTo>
                    <a:pt x="536" y="528"/>
                    <a:pt x="584" y="493"/>
                    <a:pt x="631" y="457"/>
                  </a:cubicBezTo>
                  <a:cubicBezTo>
                    <a:pt x="691" y="362"/>
                    <a:pt x="655" y="255"/>
                    <a:pt x="584" y="195"/>
                  </a:cubicBezTo>
                  <a:cubicBezTo>
                    <a:pt x="488" y="136"/>
                    <a:pt x="393" y="76"/>
                    <a:pt x="286" y="16"/>
                  </a:cubicBezTo>
                  <a:cubicBezTo>
                    <a:pt x="257" y="6"/>
                    <a:pt x="229" y="0"/>
                    <a:pt x="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3"/>
            <p:cNvSpPr/>
            <p:nvPr/>
          </p:nvSpPr>
          <p:spPr>
            <a:xfrm>
              <a:off x="2804332" y="2960341"/>
              <a:ext cx="11012" cy="15946"/>
            </a:xfrm>
            <a:custGeom>
              <a:avLst/>
              <a:gdLst/>
              <a:ahLst/>
              <a:cxnLst/>
              <a:rect l="l" t="t" r="r" b="b"/>
              <a:pathLst>
                <a:path w="346" h="501" extrusionOk="0">
                  <a:moveTo>
                    <a:pt x="167" y="0"/>
                  </a:moveTo>
                  <a:cubicBezTo>
                    <a:pt x="84" y="0"/>
                    <a:pt x="0" y="72"/>
                    <a:pt x="0" y="167"/>
                  </a:cubicBezTo>
                  <a:lnTo>
                    <a:pt x="0" y="346"/>
                  </a:lnTo>
                  <a:cubicBezTo>
                    <a:pt x="0" y="429"/>
                    <a:pt x="84" y="500"/>
                    <a:pt x="167" y="500"/>
                  </a:cubicBezTo>
                  <a:cubicBezTo>
                    <a:pt x="262" y="500"/>
                    <a:pt x="334" y="429"/>
                    <a:pt x="334" y="346"/>
                  </a:cubicBezTo>
                  <a:lnTo>
                    <a:pt x="334" y="167"/>
                  </a:lnTo>
                  <a:cubicBezTo>
                    <a:pt x="346" y="72"/>
                    <a:pt x="274"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6" name="Google Shape;1106;p43"/>
          <p:cNvGrpSpPr/>
          <p:nvPr/>
        </p:nvGrpSpPr>
        <p:grpSpPr>
          <a:xfrm>
            <a:off x="7065565" y="3345465"/>
            <a:ext cx="306566" cy="225167"/>
            <a:chOff x="1289311" y="2926222"/>
            <a:chExt cx="408156" cy="299783"/>
          </a:xfrm>
        </p:grpSpPr>
        <p:sp>
          <p:nvSpPr>
            <p:cNvPr id="1107" name="Google Shape;1107;p43"/>
            <p:cNvSpPr/>
            <p:nvPr/>
          </p:nvSpPr>
          <p:spPr>
            <a:xfrm>
              <a:off x="1334029" y="2952385"/>
              <a:ext cx="318339" cy="216395"/>
            </a:xfrm>
            <a:custGeom>
              <a:avLst/>
              <a:gdLst/>
              <a:ahLst/>
              <a:cxnLst/>
              <a:rect l="l" t="t" r="r" b="b"/>
              <a:pathLst>
                <a:path w="10002" h="6799" extrusionOk="0">
                  <a:moveTo>
                    <a:pt x="3203" y="1369"/>
                  </a:moveTo>
                  <a:cubicBezTo>
                    <a:pt x="3429" y="1369"/>
                    <a:pt x="3620" y="1548"/>
                    <a:pt x="3620" y="1786"/>
                  </a:cubicBezTo>
                  <a:lnTo>
                    <a:pt x="3620" y="2179"/>
                  </a:lnTo>
                  <a:cubicBezTo>
                    <a:pt x="3620" y="2524"/>
                    <a:pt x="3334" y="2798"/>
                    <a:pt x="3012" y="2798"/>
                  </a:cubicBezTo>
                  <a:cubicBezTo>
                    <a:pt x="2679" y="2798"/>
                    <a:pt x="2381" y="2524"/>
                    <a:pt x="2381" y="2179"/>
                  </a:cubicBezTo>
                  <a:lnTo>
                    <a:pt x="2381" y="1786"/>
                  </a:lnTo>
                  <a:cubicBezTo>
                    <a:pt x="2381" y="1560"/>
                    <a:pt x="2560" y="1369"/>
                    <a:pt x="2798" y="1369"/>
                  </a:cubicBezTo>
                  <a:close/>
                  <a:moveTo>
                    <a:pt x="8013" y="1191"/>
                  </a:moveTo>
                  <a:cubicBezTo>
                    <a:pt x="8132" y="1191"/>
                    <a:pt x="8215" y="1274"/>
                    <a:pt x="8215" y="1393"/>
                  </a:cubicBezTo>
                  <a:lnTo>
                    <a:pt x="8215" y="1989"/>
                  </a:lnTo>
                  <a:cubicBezTo>
                    <a:pt x="8215" y="2060"/>
                    <a:pt x="8168" y="2131"/>
                    <a:pt x="8108" y="2167"/>
                  </a:cubicBezTo>
                  <a:cubicBezTo>
                    <a:pt x="8061" y="2203"/>
                    <a:pt x="8025" y="2262"/>
                    <a:pt x="8025" y="2334"/>
                  </a:cubicBezTo>
                  <a:lnTo>
                    <a:pt x="8025" y="2632"/>
                  </a:lnTo>
                  <a:cubicBezTo>
                    <a:pt x="8025" y="2715"/>
                    <a:pt x="8085" y="2798"/>
                    <a:pt x="8168" y="2810"/>
                  </a:cubicBezTo>
                  <a:lnTo>
                    <a:pt x="8680" y="2929"/>
                  </a:lnTo>
                  <a:cubicBezTo>
                    <a:pt x="8763" y="2953"/>
                    <a:pt x="8847" y="3036"/>
                    <a:pt x="8847" y="3132"/>
                  </a:cubicBezTo>
                  <a:lnTo>
                    <a:pt x="8847" y="3191"/>
                  </a:lnTo>
                  <a:lnTo>
                    <a:pt x="6799" y="3191"/>
                  </a:lnTo>
                  <a:lnTo>
                    <a:pt x="6799" y="3132"/>
                  </a:lnTo>
                  <a:cubicBezTo>
                    <a:pt x="6799" y="3024"/>
                    <a:pt x="6858" y="2953"/>
                    <a:pt x="6965" y="2929"/>
                  </a:cubicBezTo>
                  <a:lnTo>
                    <a:pt x="7477" y="2810"/>
                  </a:lnTo>
                  <a:cubicBezTo>
                    <a:pt x="7561" y="2798"/>
                    <a:pt x="7620" y="2715"/>
                    <a:pt x="7620" y="2632"/>
                  </a:cubicBezTo>
                  <a:lnTo>
                    <a:pt x="7620" y="2334"/>
                  </a:lnTo>
                  <a:cubicBezTo>
                    <a:pt x="7596" y="2274"/>
                    <a:pt x="7561" y="2215"/>
                    <a:pt x="7501" y="2167"/>
                  </a:cubicBezTo>
                  <a:cubicBezTo>
                    <a:pt x="7430" y="2120"/>
                    <a:pt x="7406" y="2060"/>
                    <a:pt x="7406" y="1989"/>
                  </a:cubicBezTo>
                  <a:lnTo>
                    <a:pt x="7406" y="1393"/>
                  </a:lnTo>
                  <a:cubicBezTo>
                    <a:pt x="7406" y="1274"/>
                    <a:pt x="7489" y="1191"/>
                    <a:pt x="7608" y="1191"/>
                  </a:cubicBezTo>
                  <a:close/>
                  <a:moveTo>
                    <a:pt x="9620" y="369"/>
                  </a:moveTo>
                  <a:lnTo>
                    <a:pt x="9620" y="3191"/>
                  </a:lnTo>
                  <a:lnTo>
                    <a:pt x="9192" y="3191"/>
                  </a:lnTo>
                  <a:lnTo>
                    <a:pt x="9192" y="3132"/>
                  </a:lnTo>
                  <a:cubicBezTo>
                    <a:pt x="9192" y="2870"/>
                    <a:pt x="9013" y="2632"/>
                    <a:pt x="8739" y="2572"/>
                  </a:cubicBezTo>
                  <a:lnTo>
                    <a:pt x="8382" y="2477"/>
                  </a:lnTo>
                  <a:lnTo>
                    <a:pt x="8382" y="2417"/>
                  </a:lnTo>
                  <a:cubicBezTo>
                    <a:pt x="8501" y="2322"/>
                    <a:pt x="8573" y="2155"/>
                    <a:pt x="8573" y="1977"/>
                  </a:cubicBezTo>
                  <a:lnTo>
                    <a:pt x="8573" y="1381"/>
                  </a:lnTo>
                  <a:cubicBezTo>
                    <a:pt x="8573" y="1048"/>
                    <a:pt x="8311" y="786"/>
                    <a:pt x="7977" y="786"/>
                  </a:cubicBezTo>
                  <a:lnTo>
                    <a:pt x="7584" y="786"/>
                  </a:lnTo>
                  <a:cubicBezTo>
                    <a:pt x="7251" y="786"/>
                    <a:pt x="6989" y="1048"/>
                    <a:pt x="6989" y="1381"/>
                  </a:cubicBezTo>
                  <a:lnTo>
                    <a:pt x="6989" y="1977"/>
                  </a:lnTo>
                  <a:cubicBezTo>
                    <a:pt x="6989" y="2143"/>
                    <a:pt x="7061" y="2298"/>
                    <a:pt x="7180" y="2417"/>
                  </a:cubicBezTo>
                  <a:lnTo>
                    <a:pt x="7180" y="2477"/>
                  </a:lnTo>
                  <a:lnTo>
                    <a:pt x="6822" y="2572"/>
                  </a:lnTo>
                  <a:cubicBezTo>
                    <a:pt x="6549" y="2632"/>
                    <a:pt x="6370" y="2870"/>
                    <a:pt x="6370" y="3132"/>
                  </a:cubicBezTo>
                  <a:lnTo>
                    <a:pt x="6370" y="3191"/>
                  </a:lnTo>
                  <a:lnTo>
                    <a:pt x="5941" y="3191"/>
                  </a:lnTo>
                  <a:lnTo>
                    <a:pt x="5941" y="369"/>
                  </a:lnTo>
                  <a:close/>
                  <a:moveTo>
                    <a:pt x="3227" y="3179"/>
                  </a:moveTo>
                  <a:lnTo>
                    <a:pt x="3227" y="3274"/>
                  </a:lnTo>
                  <a:cubicBezTo>
                    <a:pt x="3203" y="3346"/>
                    <a:pt x="3239" y="3405"/>
                    <a:pt x="3262" y="3465"/>
                  </a:cubicBezTo>
                  <a:lnTo>
                    <a:pt x="3012" y="3715"/>
                  </a:lnTo>
                  <a:lnTo>
                    <a:pt x="3001" y="3715"/>
                  </a:lnTo>
                  <a:lnTo>
                    <a:pt x="2739" y="3465"/>
                  </a:lnTo>
                  <a:cubicBezTo>
                    <a:pt x="2774" y="3405"/>
                    <a:pt x="2798" y="3346"/>
                    <a:pt x="2798" y="3274"/>
                  </a:cubicBezTo>
                  <a:lnTo>
                    <a:pt x="2798" y="3179"/>
                  </a:lnTo>
                  <a:close/>
                  <a:moveTo>
                    <a:pt x="3572" y="3667"/>
                  </a:moveTo>
                  <a:lnTo>
                    <a:pt x="3953" y="3822"/>
                  </a:lnTo>
                  <a:cubicBezTo>
                    <a:pt x="4108" y="3882"/>
                    <a:pt x="4215" y="4048"/>
                    <a:pt x="4215" y="4203"/>
                  </a:cubicBezTo>
                  <a:lnTo>
                    <a:pt x="4215" y="5394"/>
                  </a:lnTo>
                  <a:cubicBezTo>
                    <a:pt x="4215" y="5513"/>
                    <a:pt x="4132" y="5608"/>
                    <a:pt x="4013" y="5608"/>
                  </a:cubicBezTo>
                  <a:lnTo>
                    <a:pt x="3191" y="5608"/>
                  </a:lnTo>
                  <a:lnTo>
                    <a:pt x="3191" y="5382"/>
                  </a:lnTo>
                  <a:lnTo>
                    <a:pt x="3608" y="5382"/>
                  </a:lnTo>
                  <a:cubicBezTo>
                    <a:pt x="3715" y="5382"/>
                    <a:pt x="3798" y="5299"/>
                    <a:pt x="3798" y="5191"/>
                  </a:cubicBezTo>
                  <a:lnTo>
                    <a:pt x="3798" y="4596"/>
                  </a:lnTo>
                  <a:cubicBezTo>
                    <a:pt x="3798" y="4489"/>
                    <a:pt x="3715" y="4406"/>
                    <a:pt x="3608" y="4406"/>
                  </a:cubicBezTo>
                  <a:cubicBezTo>
                    <a:pt x="3501" y="4406"/>
                    <a:pt x="3417" y="4489"/>
                    <a:pt x="3417" y="4596"/>
                  </a:cubicBezTo>
                  <a:lnTo>
                    <a:pt x="3417" y="5013"/>
                  </a:lnTo>
                  <a:lnTo>
                    <a:pt x="2584" y="5013"/>
                  </a:lnTo>
                  <a:lnTo>
                    <a:pt x="2584" y="4596"/>
                  </a:lnTo>
                  <a:cubicBezTo>
                    <a:pt x="2584" y="4489"/>
                    <a:pt x="2489" y="4406"/>
                    <a:pt x="2381" y="4406"/>
                  </a:cubicBezTo>
                  <a:cubicBezTo>
                    <a:pt x="2286" y="4406"/>
                    <a:pt x="2191" y="4489"/>
                    <a:pt x="2191" y="4596"/>
                  </a:cubicBezTo>
                  <a:lnTo>
                    <a:pt x="2191" y="5191"/>
                  </a:lnTo>
                  <a:cubicBezTo>
                    <a:pt x="2191" y="5299"/>
                    <a:pt x="2286" y="5382"/>
                    <a:pt x="2381" y="5382"/>
                  </a:cubicBezTo>
                  <a:lnTo>
                    <a:pt x="2798" y="5382"/>
                  </a:lnTo>
                  <a:lnTo>
                    <a:pt x="2798" y="5608"/>
                  </a:lnTo>
                  <a:lnTo>
                    <a:pt x="1989" y="5608"/>
                  </a:lnTo>
                  <a:cubicBezTo>
                    <a:pt x="1869" y="5608"/>
                    <a:pt x="1774" y="5513"/>
                    <a:pt x="1774" y="5394"/>
                  </a:cubicBezTo>
                  <a:lnTo>
                    <a:pt x="1774" y="4203"/>
                  </a:lnTo>
                  <a:cubicBezTo>
                    <a:pt x="1774" y="4048"/>
                    <a:pt x="1881" y="3882"/>
                    <a:pt x="2048" y="3822"/>
                  </a:cubicBezTo>
                  <a:lnTo>
                    <a:pt x="2417" y="3667"/>
                  </a:lnTo>
                  <a:lnTo>
                    <a:pt x="2727" y="3989"/>
                  </a:lnTo>
                  <a:cubicBezTo>
                    <a:pt x="2798" y="4060"/>
                    <a:pt x="2905" y="4108"/>
                    <a:pt x="3001" y="4108"/>
                  </a:cubicBezTo>
                  <a:cubicBezTo>
                    <a:pt x="3096" y="4108"/>
                    <a:pt x="3191" y="4060"/>
                    <a:pt x="3262" y="3989"/>
                  </a:cubicBezTo>
                  <a:lnTo>
                    <a:pt x="3572" y="3667"/>
                  </a:lnTo>
                  <a:close/>
                  <a:moveTo>
                    <a:pt x="5632" y="5596"/>
                  </a:moveTo>
                  <a:lnTo>
                    <a:pt x="5632" y="6406"/>
                  </a:lnTo>
                  <a:lnTo>
                    <a:pt x="381" y="6406"/>
                  </a:lnTo>
                  <a:lnTo>
                    <a:pt x="381" y="5596"/>
                  </a:lnTo>
                  <a:lnTo>
                    <a:pt x="1429" y="5596"/>
                  </a:lnTo>
                  <a:cubicBezTo>
                    <a:pt x="1512" y="5834"/>
                    <a:pt x="1727" y="5989"/>
                    <a:pt x="2000" y="5989"/>
                  </a:cubicBezTo>
                  <a:lnTo>
                    <a:pt x="4013" y="5989"/>
                  </a:lnTo>
                  <a:cubicBezTo>
                    <a:pt x="4263" y="5989"/>
                    <a:pt x="4489" y="5834"/>
                    <a:pt x="4572" y="5596"/>
                  </a:cubicBezTo>
                  <a:close/>
                  <a:moveTo>
                    <a:pt x="8025" y="4406"/>
                  </a:moveTo>
                  <a:cubicBezTo>
                    <a:pt x="8144" y="4406"/>
                    <a:pt x="8227" y="4489"/>
                    <a:pt x="8227" y="4608"/>
                  </a:cubicBezTo>
                  <a:lnTo>
                    <a:pt x="8227" y="5203"/>
                  </a:lnTo>
                  <a:cubicBezTo>
                    <a:pt x="8227" y="5275"/>
                    <a:pt x="8192" y="5358"/>
                    <a:pt x="8132" y="5382"/>
                  </a:cubicBezTo>
                  <a:cubicBezTo>
                    <a:pt x="8073" y="5418"/>
                    <a:pt x="8037" y="5477"/>
                    <a:pt x="8037" y="5549"/>
                  </a:cubicBezTo>
                  <a:lnTo>
                    <a:pt x="8037" y="5846"/>
                  </a:lnTo>
                  <a:cubicBezTo>
                    <a:pt x="8037" y="5930"/>
                    <a:pt x="8096" y="6013"/>
                    <a:pt x="8192" y="6025"/>
                  </a:cubicBezTo>
                  <a:lnTo>
                    <a:pt x="8692" y="6144"/>
                  </a:lnTo>
                  <a:cubicBezTo>
                    <a:pt x="8787" y="6168"/>
                    <a:pt x="8858" y="6251"/>
                    <a:pt x="8858" y="6346"/>
                  </a:cubicBezTo>
                  <a:lnTo>
                    <a:pt x="8858" y="6406"/>
                  </a:lnTo>
                  <a:lnTo>
                    <a:pt x="6787" y="6406"/>
                  </a:lnTo>
                  <a:lnTo>
                    <a:pt x="6787" y="6346"/>
                  </a:lnTo>
                  <a:cubicBezTo>
                    <a:pt x="6787" y="6251"/>
                    <a:pt x="6846" y="6168"/>
                    <a:pt x="6953" y="6144"/>
                  </a:cubicBezTo>
                  <a:lnTo>
                    <a:pt x="7465" y="6025"/>
                  </a:lnTo>
                  <a:cubicBezTo>
                    <a:pt x="7549" y="6013"/>
                    <a:pt x="7608" y="5930"/>
                    <a:pt x="7608" y="5846"/>
                  </a:cubicBezTo>
                  <a:lnTo>
                    <a:pt x="7608" y="5549"/>
                  </a:lnTo>
                  <a:cubicBezTo>
                    <a:pt x="7608" y="5489"/>
                    <a:pt x="7584" y="5418"/>
                    <a:pt x="7513" y="5382"/>
                  </a:cubicBezTo>
                  <a:cubicBezTo>
                    <a:pt x="7442" y="5334"/>
                    <a:pt x="7418" y="5275"/>
                    <a:pt x="7418" y="5203"/>
                  </a:cubicBezTo>
                  <a:lnTo>
                    <a:pt x="7418" y="4608"/>
                  </a:lnTo>
                  <a:cubicBezTo>
                    <a:pt x="7418" y="4489"/>
                    <a:pt x="7501" y="4406"/>
                    <a:pt x="7620" y="4406"/>
                  </a:cubicBezTo>
                  <a:close/>
                  <a:moveTo>
                    <a:pt x="9585" y="3584"/>
                  </a:moveTo>
                  <a:lnTo>
                    <a:pt x="9585" y="6406"/>
                  </a:lnTo>
                  <a:lnTo>
                    <a:pt x="9204" y="6406"/>
                  </a:lnTo>
                  <a:lnTo>
                    <a:pt x="9204" y="6346"/>
                  </a:lnTo>
                  <a:cubicBezTo>
                    <a:pt x="9204" y="6084"/>
                    <a:pt x="9025" y="5846"/>
                    <a:pt x="8751" y="5787"/>
                  </a:cubicBezTo>
                  <a:lnTo>
                    <a:pt x="8394" y="5691"/>
                  </a:lnTo>
                  <a:lnTo>
                    <a:pt x="8394" y="5632"/>
                  </a:lnTo>
                  <a:cubicBezTo>
                    <a:pt x="8513" y="5537"/>
                    <a:pt x="8596" y="5370"/>
                    <a:pt x="8596" y="5191"/>
                  </a:cubicBezTo>
                  <a:lnTo>
                    <a:pt x="8596" y="4596"/>
                  </a:lnTo>
                  <a:cubicBezTo>
                    <a:pt x="8596" y="4263"/>
                    <a:pt x="8323" y="4001"/>
                    <a:pt x="8001" y="4001"/>
                  </a:cubicBezTo>
                  <a:lnTo>
                    <a:pt x="7596" y="4001"/>
                  </a:lnTo>
                  <a:cubicBezTo>
                    <a:pt x="7263" y="4001"/>
                    <a:pt x="7001" y="4263"/>
                    <a:pt x="7001" y="4596"/>
                  </a:cubicBezTo>
                  <a:lnTo>
                    <a:pt x="7001" y="5191"/>
                  </a:lnTo>
                  <a:cubicBezTo>
                    <a:pt x="7001" y="5358"/>
                    <a:pt x="7072" y="5513"/>
                    <a:pt x="7192" y="5632"/>
                  </a:cubicBezTo>
                  <a:lnTo>
                    <a:pt x="7192" y="5691"/>
                  </a:lnTo>
                  <a:lnTo>
                    <a:pt x="6834" y="5787"/>
                  </a:lnTo>
                  <a:cubicBezTo>
                    <a:pt x="6572" y="5846"/>
                    <a:pt x="6394" y="6084"/>
                    <a:pt x="6394" y="6346"/>
                  </a:cubicBezTo>
                  <a:lnTo>
                    <a:pt x="6394" y="6406"/>
                  </a:lnTo>
                  <a:lnTo>
                    <a:pt x="5953" y="6406"/>
                  </a:lnTo>
                  <a:lnTo>
                    <a:pt x="5953" y="3584"/>
                  </a:lnTo>
                  <a:close/>
                  <a:moveTo>
                    <a:pt x="203" y="0"/>
                  </a:moveTo>
                  <a:cubicBezTo>
                    <a:pt x="95" y="0"/>
                    <a:pt x="0" y="84"/>
                    <a:pt x="0" y="191"/>
                  </a:cubicBezTo>
                  <a:lnTo>
                    <a:pt x="0" y="6596"/>
                  </a:lnTo>
                  <a:cubicBezTo>
                    <a:pt x="0" y="6703"/>
                    <a:pt x="95" y="6799"/>
                    <a:pt x="203" y="6799"/>
                  </a:cubicBezTo>
                  <a:lnTo>
                    <a:pt x="9811" y="6799"/>
                  </a:lnTo>
                  <a:cubicBezTo>
                    <a:pt x="9918" y="6799"/>
                    <a:pt x="10001" y="6703"/>
                    <a:pt x="10001" y="6596"/>
                  </a:cubicBezTo>
                  <a:lnTo>
                    <a:pt x="10001" y="191"/>
                  </a:lnTo>
                  <a:cubicBezTo>
                    <a:pt x="10001" y="84"/>
                    <a:pt x="9918" y="0"/>
                    <a:pt x="9811" y="0"/>
                  </a:cubicBezTo>
                  <a:lnTo>
                    <a:pt x="1584" y="0"/>
                  </a:lnTo>
                  <a:cubicBezTo>
                    <a:pt x="1477" y="0"/>
                    <a:pt x="1381" y="84"/>
                    <a:pt x="1381" y="191"/>
                  </a:cubicBezTo>
                  <a:cubicBezTo>
                    <a:pt x="1381" y="286"/>
                    <a:pt x="1477" y="381"/>
                    <a:pt x="1584" y="381"/>
                  </a:cubicBezTo>
                  <a:lnTo>
                    <a:pt x="5596" y="381"/>
                  </a:lnTo>
                  <a:lnTo>
                    <a:pt x="5596" y="5215"/>
                  </a:lnTo>
                  <a:lnTo>
                    <a:pt x="4572" y="5215"/>
                  </a:lnTo>
                  <a:lnTo>
                    <a:pt x="4572" y="4203"/>
                  </a:lnTo>
                  <a:cubicBezTo>
                    <a:pt x="4572" y="3882"/>
                    <a:pt x="4370" y="3584"/>
                    <a:pt x="4072" y="3477"/>
                  </a:cubicBezTo>
                  <a:lnTo>
                    <a:pt x="3572" y="3286"/>
                  </a:lnTo>
                  <a:lnTo>
                    <a:pt x="3572" y="3274"/>
                  </a:lnTo>
                  <a:lnTo>
                    <a:pt x="3572" y="2989"/>
                  </a:lnTo>
                  <a:cubicBezTo>
                    <a:pt x="3810" y="2810"/>
                    <a:pt x="3977" y="2512"/>
                    <a:pt x="3977" y="2203"/>
                  </a:cubicBezTo>
                  <a:lnTo>
                    <a:pt x="3977" y="1798"/>
                  </a:lnTo>
                  <a:cubicBezTo>
                    <a:pt x="3977" y="1369"/>
                    <a:pt x="3620" y="1012"/>
                    <a:pt x="3191" y="1012"/>
                  </a:cubicBezTo>
                  <a:lnTo>
                    <a:pt x="2786" y="1012"/>
                  </a:lnTo>
                  <a:cubicBezTo>
                    <a:pt x="2358" y="1012"/>
                    <a:pt x="2000" y="1369"/>
                    <a:pt x="2000" y="1798"/>
                  </a:cubicBezTo>
                  <a:lnTo>
                    <a:pt x="2000" y="2203"/>
                  </a:lnTo>
                  <a:cubicBezTo>
                    <a:pt x="2000" y="2524"/>
                    <a:pt x="2167" y="2810"/>
                    <a:pt x="2405" y="2989"/>
                  </a:cubicBezTo>
                  <a:lnTo>
                    <a:pt x="2405" y="3274"/>
                  </a:lnTo>
                  <a:lnTo>
                    <a:pt x="2405" y="3286"/>
                  </a:lnTo>
                  <a:lnTo>
                    <a:pt x="1905" y="3477"/>
                  </a:lnTo>
                  <a:cubicBezTo>
                    <a:pt x="1608" y="3596"/>
                    <a:pt x="1405" y="3894"/>
                    <a:pt x="1405" y="4203"/>
                  </a:cubicBezTo>
                  <a:lnTo>
                    <a:pt x="1405" y="5215"/>
                  </a:lnTo>
                  <a:lnTo>
                    <a:pt x="381" y="5215"/>
                  </a:lnTo>
                  <a:lnTo>
                    <a:pt x="381" y="381"/>
                  </a:lnTo>
                  <a:lnTo>
                    <a:pt x="798" y="381"/>
                  </a:lnTo>
                  <a:cubicBezTo>
                    <a:pt x="893" y="381"/>
                    <a:pt x="988" y="286"/>
                    <a:pt x="988" y="191"/>
                  </a:cubicBezTo>
                  <a:cubicBezTo>
                    <a:pt x="988" y="84"/>
                    <a:pt x="893" y="0"/>
                    <a:pt x="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3"/>
            <p:cNvSpPr/>
            <p:nvPr/>
          </p:nvSpPr>
          <p:spPr>
            <a:xfrm>
              <a:off x="1289311" y="2926222"/>
              <a:ext cx="408156" cy="299783"/>
            </a:xfrm>
            <a:custGeom>
              <a:avLst/>
              <a:gdLst/>
              <a:ahLst/>
              <a:cxnLst/>
              <a:rect l="l" t="t" r="r" b="b"/>
              <a:pathLst>
                <a:path w="12824" h="9419" extrusionOk="0">
                  <a:moveTo>
                    <a:pt x="11621" y="382"/>
                  </a:moveTo>
                  <a:cubicBezTo>
                    <a:pt x="11740" y="382"/>
                    <a:pt x="11823" y="477"/>
                    <a:pt x="11823" y="596"/>
                  </a:cubicBezTo>
                  <a:lnTo>
                    <a:pt x="11823" y="8037"/>
                  </a:lnTo>
                  <a:lnTo>
                    <a:pt x="11406" y="8037"/>
                  </a:lnTo>
                  <a:cubicBezTo>
                    <a:pt x="11299" y="8037"/>
                    <a:pt x="11216" y="8121"/>
                    <a:pt x="11216" y="8228"/>
                  </a:cubicBezTo>
                  <a:cubicBezTo>
                    <a:pt x="11216" y="8335"/>
                    <a:pt x="11299" y="8418"/>
                    <a:pt x="11406" y="8418"/>
                  </a:cubicBezTo>
                  <a:lnTo>
                    <a:pt x="12407" y="8418"/>
                  </a:lnTo>
                  <a:cubicBezTo>
                    <a:pt x="12407" y="8418"/>
                    <a:pt x="12418" y="8418"/>
                    <a:pt x="12418" y="8442"/>
                  </a:cubicBezTo>
                  <a:lnTo>
                    <a:pt x="12418" y="8835"/>
                  </a:lnTo>
                  <a:cubicBezTo>
                    <a:pt x="12442" y="8942"/>
                    <a:pt x="12347" y="9049"/>
                    <a:pt x="12228" y="9049"/>
                  </a:cubicBezTo>
                  <a:lnTo>
                    <a:pt x="596" y="9049"/>
                  </a:lnTo>
                  <a:cubicBezTo>
                    <a:pt x="476" y="9049"/>
                    <a:pt x="381" y="8954"/>
                    <a:pt x="381" y="8835"/>
                  </a:cubicBezTo>
                  <a:lnTo>
                    <a:pt x="381" y="8442"/>
                  </a:lnTo>
                  <a:cubicBezTo>
                    <a:pt x="381" y="8442"/>
                    <a:pt x="381" y="8418"/>
                    <a:pt x="393" y="8418"/>
                  </a:cubicBezTo>
                  <a:lnTo>
                    <a:pt x="10621" y="8418"/>
                  </a:lnTo>
                  <a:cubicBezTo>
                    <a:pt x="10728" y="8418"/>
                    <a:pt x="10811" y="8335"/>
                    <a:pt x="10811" y="8228"/>
                  </a:cubicBezTo>
                  <a:cubicBezTo>
                    <a:pt x="10811" y="8121"/>
                    <a:pt x="10728" y="8037"/>
                    <a:pt x="10621" y="8037"/>
                  </a:cubicBezTo>
                  <a:lnTo>
                    <a:pt x="977" y="8037"/>
                  </a:lnTo>
                  <a:lnTo>
                    <a:pt x="977" y="596"/>
                  </a:lnTo>
                  <a:cubicBezTo>
                    <a:pt x="977" y="477"/>
                    <a:pt x="1072" y="382"/>
                    <a:pt x="1179" y="382"/>
                  </a:cubicBezTo>
                  <a:close/>
                  <a:moveTo>
                    <a:pt x="1191" y="1"/>
                  </a:moveTo>
                  <a:cubicBezTo>
                    <a:pt x="857" y="1"/>
                    <a:pt x="596" y="263"/>
                    <a:pt x="596" y="596"/>
                  </a:cubicBezTo>
                  <a:lnTo>
                    <a:pt x="596" y="8037"/>
                  </a:lnTo>
                  <a:lnTo>
                    <a:pt x="381" y="8037"/>
                  </a:lnTo>
                  <a:cubicBezTo>
                    <a:pt x="179" y="8037"/>
                    <a:pt x="0" y="8216"/>
                    <a:pt x="0" y="8418"/>
                  </a:cubicBezTo>
                  <a:lnTo>
                    <a:pt x="0" y="8823"/>
                  </a:lnTo>
                  <a:cubicBezTo>
                    <a:pt x="0" y="9157"/>
                    <a:pt x="262" y="9419"/>
                    <a:pt x="596" y="9419"/>
                  </a:cubicBezTo>
                  <a:lnTo>
                    <a:pt x="12228" y="9419"/>
                  </a:lnTo>
                  <a:cubicBezTo>
                    <a:pt x="12561" y="9419"/>
                    <a:pt x="12823" y="9157"/>
                    <a:pt x="12823" y="8823"/>
                  </a:cubicBezTo>
                  <a:lnTo>
                    <a:pt x="12823" y="8418"/>
                  </a:lnTo>
                  <a:cubicBezTo>
                    <a:pt x="12811" y="8216"/>
                    <a:pt x="12645" y="8037"/>
                    <a:pt x="12418" y="8037"/>
                  </a:cubicBezTo>
                  <a:lnTo>
                    <a:pt x="12216" y="8037"/>
                  </a:lnTo>
                  <a:lnTo>
                    <a:pt x="12216" y="596"/>
                  </a:lnTo>
                  <a:cubicBezTo>
                    <a:pt x="12216" y="263"/>
                    <a:pt x="11942" y="1"/>
                    <a:pt x="11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9" name="Google Shape;1109;p43"/>
          <p:cNvGrpSpPr/>
          <p:nvPr/>
        </p:nvGrpSpPr>
        <p:grpSpPr>
          <a:xfrm>
            <a:off x="6989815" y="1506777"/>
            <a:ext cx="306552" cy="311648"/>
            <a:chOff x="850092" y="3352934"/>
            <a:chExt cx="369517" cy="375660"/>
          </a:xfrm>
        </p:grpSpPr>
        <p:sp>
          <p:nvSpPr>
            <p:cNvPr id="1110" name="Google Shape;1110;p43"/>
            <p:cNvSpPr/>
            <p:nvPr/>
          </p:nvSpPr>
          <p:spPr>
            <a:xfrm>
              <a:off x="969859" y="3475692"/>
              <a:ext cx="53088" cy="53088"/>
            </a:xfrm>
            <a:custGeom>
              <a:avLst/>
              <a:gdLst/>
              <a:ahLst/>
              <a:cxnLst/>
              <a:rect l="l" t="t" r="r" b="b"/>
              <a:pathLst>
                <a:path w="1668" h="1668" extrusionOk="0">
                  <a:moveTo>
                    <a:pt x="834" y="346"/>
                  </a:moveTo>
                  <a:cubicBezTo>
                    <a:pt x="1108" y="346"/>
                    <a:pt x="1322" y="560"/>
                    <a:pt x="1322" y="834"/>
                  </a:cubicBezTo>
                  <a:cubicBezTo>
                    <a:pt x="1322" y="1096"/>
                    <a:pt x="1108" y="1322"/>
                    <a:pt x="834" y="1322"/>
                  </a:cubicBezTo>
                  <a:cubicBezTo>
                    <a:pt x="548" y="1322"/>
                    <a:pt x="346" y="1096"/>
                    <a:pt x="346" y="834"/>
                  </a:cubicBezTo>
                  <a:cubicBezTo>
                    <a:pt x="346" y="560"/>
                    <a:pt x="572" y="346"/>
                    <a:pt x="834" y="346"/>
                  </a:cubicBezTo>
                  <a:close/>
                  <a:moveTo>
                    <a:pt x="834" y="1"/>
                  </a:moveTo>
                  <a:cubicBezTo>
                    <a:pt x="369" y="1"/>
                    <a:pt x="0" y="370"/>
                    <a:pt x="0" y="834"/>
                  </a:cubicBezTo>
                  <a:cubicBezTo>
                    <a:pt x="0" y="1299"/>
                    <a:pt x="369" y="1668"/>
                    <a:pt x="834" y="1668"/>
                  </a:cubicBezTo>
                  <a:cubicBezTo>
                    <a:pt x="1298" y="1668"/>
                    <a:pt x="1667" y="1299"/>
                    <a:pt x="1667" y="834"/>
                  </a:cubicBezTo>
                  <a:cubicBezTo>
                    <a:pt x="1667" y="370"/>
                    <a:pt x="1298" y="1"/>
                    <a:pt x="8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3"/>
            <p:cNvSpPr/>
            <p:nvPr/>
          </p:nvSpPr>
          <p:spPr>
            <a:xfrm>
              <a:off x="1046786" y="3552237"/>
              <a:ext cx="53088" cy="53088"/>
            </a:xfrm>
            <a:custGeom>
              <a:avLst/>
              <a:gdLst/>
              <a:ahLst/>
              <a:cxnLst/>
              <a:rect l="l" t="t" r="r" b="b"/>
              <a:pathLst>
                <a:path w="1668" h="1668" extrusionOk="0">
                  <a:moveTo>
                    <a:pt x="834" y="346"/>
                  </a:moveTo>
                  <a:cubicBezTo>
                    <a:pt x="1096" y="346"/>
                    <a:pt x="1322" y="572"/>
                    <a:pt x="1322" y="834"/>
                  </a:cubicBezTo>
                  <a:cubicBezTo>
                    <a:pt x="1322" y="1108"/>
                    <a:pt x="1096" y="1334"/>
                    <a:pt x="834" y="1334"/>
                  </a:cubicBezTo>
                  <a:cubicBezTo>
                    <a:pt x="560" y="1334"/>
                    <a:pt x="334" y="1108"/>
                    <a:pt x="334" y="834"/>
                  </a:cubicBezTo>
                  <a:cubicBezTo>
                    <a:pt x="334" y="572"/>
                    <a:pt x="560" y="346"/>
                    <a:pt x="834" y="346"/>
                  </a:cubicBezTo>
                  <a:close/>
                  <a:moveTo>
                    <a:pt x="834" y="1"/>
                  </a:moveTo>
                  <a:cubicBezTo>
                    <a:pt x="369" y="1"/>
                    <a:pt x="0" y="382"/>
                    <a:pt x="0" y="834"/>
                  </a:cubicBezTo>
                  <a:cubicBezTo>
                    <a:pt x="0" y="1299"/>
                    <a:pt x="369" y="1668"/>
                    <a:pt x="834" y="1668"/>
                  </a:cubicBezTo>
                  <a:cubicBezTo>
                    <a:pt x="1286" y="1668"/>
                    <a:pt x="1667" y="1299"/>
                    <a:pt x="1667" y="834"/>
                  </a:cubicBezTo>
                  <a:cubicBezTo>
                    <a:pt x="1667" y="382"/>
                    <a:pt x="1286" y="1"/>
                    <a:pt x="8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3"/>
            <p:cNvSpPr/>
            <p:nvPr/>
          </p:nvSpPr>
          <p:spPr>
            <a:xfrm>
              <a:off x="984245" y="3485272"/>
              <a:ext cx="106527" cy="104999"/>
            </a:xfrm>
            <a:custGeom>
              <a:avLst/>
              <a:gdLst/>
              <a:ahLst/>
              <a:cxnLst/>
              <a:rect l="l" t="t" r="r" b="b"/>
              <a:pathLst>
                <a:path w="3347" h="3299" extrusionOk="0">
                  <a:moveTo>
                    <a:pt x="3160" y="0"/>
                  </a:moveTo>
                  <a:cubicBezTo>
                    <a:pt x="3117" y="0"/>
                    <a:pt x="3073" y="15"/>
                    <a:pt x="3037" y="45"/>
                  </a:cubicBezTo>
                  <a:lnTo>
                    <a:pt x="72" y="2998"/>
                  </a:lnTo>
                  <a:cubicBezTo>
                    <a:pt x="1" y="3081"/>
                    <a:pt x="1" y="3176"/>
                    <a:pt x="72" y="3236"/>
                  </a:cubicBezTo>
                  <a:cubicBezTo>
                    <a:pt x="108" y="3278"/>
                    <a:pt x="152" y="3298"/>
                    <a:pt x="196" y="3298"/>
                  </a:cubicBezTo>
                  <a:cubicBezTo>
                    <a:pt x="239" y="3298"/>
                    <a:pt x="280" y="3278"/>
                    <a:pt x="310" y="3236"/>
                  </a:cubicBezTo>
                  <a:lnTo>
                    <a:pt x="3275" y="283"/>
                  </a:lnTo>
                  <a:cubicBezTo>
                    <a:pt x="3346" y="200"/>
                    <a:pt x="3346" y="105"/>
                    <a:pt x="3275" y="45"/>
                  </a:cubicBezTo>
                  <a:cubicBezTo>
                    <a:pt x="3245" y="15"/>
                    <a:pt x="3203" y="0"/>
                    <a:pt x="3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3"/>
            <p:cNvSpPr/>
            <p:nvPr/>
          </p:nvSpPr>
          <p:spPr>
            <a:xfrm>
              <a:off x="922850" y="3428715"/>
              <a:ext cx="223620" cy="223620"/>
            </a:xfrm>
            <a:custGeom>
              <a:avLst/>
              <a:gdLst/>
              <a:ahLst/>
              <a:cxnLst/>
              <a:rect l="l" t="t" r="r" b="b"/>
              <a:pathLst>
                <a:path w="7026" h="7026" extrusionOk="0">
                  <a:moveTo>
                    <a:pt x="3513" y="0"/>
                  </a:moveTo>
                  <a:cubicBezTo>
                    <a:pt x="1584" y="0"/>
                    <a:pt x="1" y="1584"/>
                    <a:pt x="1" y="3513"/>
                  </a:cubicBezTo>
                  <a:cubicBezTo>
                    <a:pt x="1" y="5453"/>
                    <a:pt x="1584" y="7025"/>
                    <a:pt x="3513" y="7025"/>
                  </a:cubicBezTo>
                  <a:cubicBezTo>
                    <a:pt x="5454" y="7025"/>
                    <a:pt x="7026" y="5453"/>
                    <a:pt x="7026" y="3513"/>
                  </a:cubicBezTo>
                  <a:cubicBezTo>
                    <a:pt x="7026" y="1834"/>
                    <a:pt x="5835" y="393"/>
                    <a:pt x="4204" y="60"/>
                  </a:cubicBezTo>
                  <a:cubicBezTo>
                    <a:pt x="4196" y="59"/>
                    <a:pt x="4188" y="58"/>
                    <a:pt x="4180" y="58"/>
                  </a:cubicBezTo>
                  <a:cubicBezTo>
                    <a:pt x="4095" y="58"/>
                    <a:pt x="4022" y="115"/>
                    <a:pt x="3989" y="191"/>
                  </a:cubicBezTo>
                  <a:cubicBezTo>
                    <a:pt x="3978" y="286"/>
                    <a:pt x="4037" y="369"/>
                    <a:pt x="4132" y="405"/>
                  </a:cubicBezTo>
                  <a:cubicBezTo>
                    <a:pt x="5597" y="703"/>
                    <a:pt x="6692" y="2001"/>
                    <a:pt x="6692" y="3513"/>
                  </a:cubicBezTo>
                  <a:cubicBezTo>
                    <a:pt x="6692" y="5251"/>
                    <a:pt x="5263" y="6680"/>
                    <a:pt x="3513" y="6680"/>
                  </a:cubicBezTo>
                  <a:cubicBezTo>
                    <a:pt x="1775" y="6680"/>
                    <a:pt x="346" y="5251"/>
                    <a:pt x="346" y="3513"/>
                  </a:cubicBezTo>
                  <a:cubicBezTo>
                    <a:pt x="346" y="1774"/>
                    <a:pt x="1775" y="346"/>
                    <a:pt x="3513" y="346"/>
                  </a:cubicBezTo>
                  <a:cubicBezTo>
                    <a:pt x="3608" y="346"/>
                    <a:pt x="3692" y="274"/>
                    <a:pt x="3692" y="167"/>
                  </a:cubicBezTo>
                  <a:cubicBezTo>
                    <a:pt x="3680" y="72"/>
                    <a:pt x="3608" y="0"/>
                    <a:pt x="3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3"/>
            <p:cNvSpPr/>
            <p:nvPr/>
          </p:nvSpPr>
          <p:spPr>
            <a:xfrm>
              <a:off x="850092" y="3352934"/>
              <a:ext cx="369517" cy="375660"/>
            </a:xfrm>
            <a:custGeom>
              <a:avLst/>
              <a:gdLst/>
              <a:ahLst/>
              <a:cxnLst/>
              <a:rect l="l" t="t" r="r" b="b"/>
              <a:pathLst>
                <a:path w="11610" h="11803" extrusionOk="0">
                  <a:moveTo>
                    <a:pt x="5804" y="0"/>
                  </a:moveTo>
                  <a:cubicBezTo>
                    <a:pt x="5801" y="0"/>
                    <a:pt x="5799" y="0"/>
                    <a:pt x="5799" y="0"/>
                  </a:cubicBezTo>
                  <a:cubicBezTo>
                    <a:pt x="5585" y="0"/>
                    <a:pt x="5371" y="119"/>
                    <a:pt x="5252" y="310"/>
                  </a:cubicBezTo>
                  <a:lnTo>
                    <a:pt x="4573" y="1453"/>
                  </a:lnTo>
                  <a:cubicBezTo>
                    <a:pt x="4515" y="1551"/>
                    <a:pt x="4424" y="1605"/>
                    <a:pt x="4326" y="1605"/>
                  </a:cubicBezTo>
                  <a:cubicBezTo>
                    <a:pt x="4281" y="1605"/>
                    <a:pt x="4236" y="1594"/>
                    <a:pt x="4192" y="1572"/>
                  </a:cubicBezTo>
                  <a:lnTo>
                    <a:pt x="2977" y="1060"/>
                  </a:lnTo>
                  <a:cubicBezTo>
                    <a:pt x="2889" y="1020"/>
                    <a:pt x="2800" y="1002"/>
                    <a:pt x="2713" y="1002"/>
                  </a:cubicBezTo>
                  <a:cubicBezTo>
                    <a:pt x="2355" y="1002"/>
                    <a:pt x="2046" y="1312"/>
                    <a:pt x="2084" y="1715"/>
                  </a:cubicBezTo>
                  <a:lnTo>
                    <a:pt x="2204" y="3036"/>
                  </a:lnTo>
                  <a:cubicBezTo>
                    <a:pt x="2215" y="3179"/>
                    <a:pt x="2108" y="3322"/>
                    <a:pt x="1965" y="3346"/>
                  </a:cubicBezTo>
                  <a:lnTo>
                    <a:pt x="668" y="3643"/>
                  </a:lnTo>
                  <a:cubicBezTo>
                    <a:pt x="191" y="3751"/>
                    <a:pt x="1" y="4334"/>
                    <a:pt x="322" y="4703"/>
                  </a:cubicBezTo>
                  <a:lnTo>
                    <a:pt x="1203" y="5703"/>
                  </a:lnTo>
                  <a:cubicBezTo>
                    <a:pt x="1311" y="5822"/>
                    <a:pt x="1311" y="5989"/>
                    <a:pt x="1203" y="6084"/>
                  </a:cubicBezTo>
                  <a:lnTo>
                    <a:pt x="322" y="7084"/>
                  </a:lnTo>
                  <a:cubicBezTo>
                    <a:pt x="179" y="7263"/>
                    <a:pt x="132" y="7489"/>
                    <a:pt x="191" y="7715"/>
                  </a:cubicBezTo>
                  <a:cubicBezTo>
                    <a:pt x="263" y="7930"/>
                    <a:pt x="441" y="8084"/>
                    <a:pt x="668" y="8144"/>
                  </a:cubicBezTo>
                  <a:lnTo>
                    <a:pt x="1025" y="8215"/>
                  </a:lnTo>
                  <a:cubicBezTo>
                    <a:pt x="1033" y="8216"/>
                    <a:pt x="1041" y="8217"/>
                    <a:pt x="1049" y="8217"/>
                  </a:cubicBezTo>
                  <a:cubicBezTo>
                    <a:pt x="1136" y="8217"/>
                    <a:pt x="1217" y="8161"/>
                    <a:pt x="1239" y="8084"/>
                  </a:cubicBezTo>
                  <a:cubicBezTo>
                    <a:pt x="1251" y="7989"/>
                    <a:pt x="1192" y="7894"/>
                    <a:pt x="1096" y="7870"/>
                  </a:cubicBezTo>
                  <a:lnTo>
                    <a:pt x="739" y="7799"/>
                  </a:lnTo>
                  <a:cubicBezTo>
                    <a:pt x="644" y="7775"/>
                    <a:pt x="560" y="7692"/>
                    <a:pt x="525" y="7608"/>
                  </a:cubicBezTo>
                  <a:cubicBezTo>
                    <a:pt x="489" y="7501"/>
                    <a:pt x="501" y="7394"/>
                    <a:pt x="584" y="7322"/>
                  </a:cubicBezTo>
                  <a:lnTo>
                    <a:pt x="1453" y="6322"/>
                  </a:lnTo>
                  <a:cubicBezTo>
                    <a:pt x="1668" y="6084"/>
                    <a:pt x="1668" y="5715"/>
                    <a:pt x="1453" y="5477"/>
                  </a:cubicBezTo>
                  <a:lnTo>
                    <a:pt x="584" y="4477"/>
                  </a:lnTo>
                  <a:cubicBezTo>
                    <a:pt x="430" y="4322"/>
                    <a:pt x="525" y="4048"/>
                    <a:pt x="739" y="3989"/>
                  </a:cubicBezTo>
                  <a:lnTo>
                    <a:pt x="2037" y="3691"/>
                  </a:lnTo>
                  <a:cubicBezTo>
                    <a:pt x="2346" y="3620"/>
                    <a:pt x="2573" y="3322"/>
                    <a:pt x="2549" y="3012"/>
                  </a:cubicBezTo>
                  <a:lnTo>
                    <a:pt x="2430" y="1679"/>
                  </a:lnTo>
                  <a:cubicBezTo>
                    <a:pt x="2410" y="1503"/>
                    <a:pt x="2559" y="1359"/>
                    <a:pt x="2731" y="1359"/>
                  </a:cubicBezTo>
                  <a:cubicBezTo>
                    <a:pt x="2769" y="1359"/>
                    <a:pt x="2808" y="1366"/>
                    <a:pt x="2846" y="1381"/>
                  </a:cubicBezTo>
                  <a:lnTo>
                    <a:pt x="4061" y="1905"/>
                  </a:lnTo>
                  <a:cubicBezTo>
                    <a:pt x="4143" y="1941"/>
                    <a:pt x="4229" y="1958"/>
                    <a:pt x="4314" y="1958"/>
                  </a:cubicBezTo>
                  <a:cubicBezTo>
                    <a:pt x="4536" y="1958"/>
                    <a:pt x="4750" y="1841"/>
                    <a:pt x="4871" y="1643"/>
                  </a:cubicBezTo>
                  <a:lnTo>
                    <a:pt x="5549" y="488"/>
                  </a:lnTo>
                  <a:cubicBezTo>
                    <a:pt x="5609" y="393"/>
                    <a:pt x="5710" y="345"/>
                    <a:pt x="5810" y="345"/>
                  </a:cubicBezTo>
                  <a:cubicBezTo>
                    <a:pt x="5909" y="345"/>
                    <a:pt x="6008" y="393"/>
                    <a:pt x="6061" y="488"/>
                  </a:cubicBezTo>
                  <a:lnTo>
                    <a:pt x="6740" y="1643"/>
                  </a:lnTo>
                  <a:cubicBezTo>
                    <a:pt x="6861" y="1842"/>
                    <a:pt x="7077" y="1953"/>
                    <a:pt x="7300" y="1953"/>
                  </a:cubicBezTo>
                  <a:cubicBezTo>
                    <a:pt x="7383" y="1953"/>
                    <a:pt x="7468" y="1938"/>
                    <a:pt x="7549" y="1905"/>
                  </a:cubicBezTo>
                  <a:lnTo>
                    <a:pt x="8764" y="1381"/>
                  </a:lnTo>
                  <a:cubicBezTo>
                    <a:pt x="8802" y="1366"/>
                    <a:pt x="8841" y="1359"/>
                    <a:pt x="8878" y="1359"/>
                  </a:cubicBezTo>
                  <a:cubicBezTo>
                    <a:pt x="9048" y="1359"/>
                    <a:pt x="9190" y="1503"/>
                    <a:pt x="9181" y="1679"/>
                  </a:cubicBezTo>
                  <a:lnTo>
                    <a:pt x="9062" y="3012"/>
                  </a:lnTo>
                  <a:cubicBezTo>
                    <a:pt x="9038" y="3334"/>
                    <a:pt x="9240" y="3620"/>
                    <a:pt x="9574" y="3691"/>
                  </a:cubicBezTo>
                  <a:lnTo>
                    <a:pt x="10859" y="3989"/>
                  </a:lnTo>
                  <a:cubicBezTo>
                    <a:pt x="11086" y="4036"/>
                    <a:pt x="11181" y="4298"/>
                    <a:pt x="11026" y="4477"/>
                  </a:cubicBezTo>
                  <a:lnTo>
                    <a:pt x="10145" y="5477"/>
                  </a:lnTo>
                  <a:cubicBezTo>
                    <a:pt x="9943" y="5715"/>
                    <a:pt x="9943" y="6084"/>
                    <a:pt x="10145" y="6322"/>
                  </a:cubicBezTo>
                  <a:lnTo>
                    <a:pt x="11026" y="7322"/>
                  </a:lnTo>
                  <a:cubicBezTo>
                    <a:pt x="11181" y="7489"/>
                    <a:pt x="11086" y="7751"/>
                    <a:pt x="10859" y="7811"/>
                  </a:cubicBezTo>
                  <a:lnTo>
                    <a:pt x="9574" y="8108"/>
                  </a:lnTo>
                  <a:cubicBezTo>
                    <a:pt x="9252" y="8192"/>
                    <a:pt x="9038" y="8489"/>
                    <a:pt x="9062" y="8799"/>
                  </a:cubicBezTo>
                  <a:lnTo>
                    <a:pt x="9181" y="10120"/>
                  </a:lnTo>
                  <a:cubicBezTo>
                    <a:pt x="9190" y="10302"/>
                    <a:pt x="9054" y="10445"/>
                    <a:pt x="8889" y="10445"/>
                  </a:cubicBezTo>
                  <a:cubicBezTo>
                    <a:pt x="8848" y="10445"/>
                    <a:pt x="8806" y="10437"/>
                    <a:pt x="8764" y="10418"/>
                  </a:cubicBezTo>
                  <a:lnTo>
                    <a:pt x="7549" y="9894"/>
                  </a:lnTo>
                  <a:cubicBezTo>
                    <a:pt x="7468" y="9858"/>
                    <a:pt x="7382" y="9841"/>
                    <a:pt x="7298" y="9841"/>
                  </a:cubicBezTo>
                  <a:cubicBezTo>
                    <a:pt x="7076" y="9841"/>
                    <a:pt x="6861" y="9961"/>
                    <a:pt x="6740" y="10168"/>
                  </a:cubicBezTo>
                  <a:lnTo>
                    <a:pt x="6061" y="11311"/>
                  </a:lnTo>
                  <a:cubicBezTo>
                    <a:pt x="6002" y="11406"/>
                    <a:pt x="5900" y="11454"/>
                    <a:pt x="5801" y="11454"/>
                  </a:cubicBezTo>
                  <a:cubicBezTo>
                    <a:pt x="5701" y="11454"/>
                    <a:pt x="5603" y="11406"/>
                    <a:pt x="5549" y="11311"/>
                  </a:cubicBezTo>
                  <a:lnTo>
                    <a:pt x="4871" y="10168"/>
                  </a:lnTo>
                  <a:cubicBezTo>
                    <a:pt x="4749" y="9960"/>
                    <a:pt x="4533" y="9846"/>
                    <a:pt x="4309" y="9846"/>
                  </a:cubicBezTo>
                  <a:cubicBezTo>
                    <a:pt x="4226" y="9846"/>
                    <a:pt x="4142" y="9862"/>
                    <a:pt x="4061" y="9894"/>
                  </a:cubicBezTo>
                  <a:lnTo>
                    <a:pt x="2846" y="10418"/>
                  </a:lnTo>
                  <a:cubicBezTo>
                    <a:pt x="2804" y="10437"/>
                    <a:pt x="2762" y="10445"/>
                    <a:pt x="2721" y="10445"/>
                  </a:cubicBezTo>
                  <a:cubicBezTo>
                    <a:pt x="2553" y="10445"/>
                    <a:pt x="2411" y="10302"/>
                    <a:pt x="2430" y="10120"/>
                  </a:cubicBezTo>
                  <a:lnTo>
                    <a:pt x="2549" y="8799"/>
                  </a:lnTo>
                  <a:cubicBezTo>
                    <a:pt x="2573" y="8465"/>
                    <a:pt x="2370" y="8192"/>
                    <a:pt x="2037" y="8108"/>
                  </a:cubicBezTo>
                  <a:lnTo>
                    <a:pt x="1727" y="8037"/>
                  </a:lnTo>
                  <a:cubicBezTo>
                    <a:pt x="1719" y="8036"/>
                    <a:pt x="1711" y="8035"/>
                    <a:pt x="1703" y="8035"/>
                  </a:cubicBezTo>
                  <a:cubicBezTo>
                    <a:pt x="1616" y="8035"/>
                    <a:pt x="1535" y="8092"/>
                    <a:pt x="1513" y="8168"/>
                  </a:cubicBezTo>
                  <a:cubicBezTo>
                    <a:pt x="1501" y="8263"/>
                    <a:pt x="1561" y="8370"/>
                    <a:pt x="1656" y="8382"/>
                  </a:cubicBezTo>
                  <a:lnTo>
                    <a:pt x="1965" y="8454"/>
                  </a:lnTo>
                  <a:cubicBezTo>
                    <a:pt x="2108" y="8489"/>
                    <a:pt x="2204" y="8620"/>
                    <a:pt x="2204" y="8763"/>
                  </a:cubicBezTo>
                  <a:lnTo>
                    <a:pt x="2084" y="10097"/>
                  </a:lnTo>
                  <a:cubicBezTo>
                    <a:pt x="2046" y="10493"/>
                    <a:pt x="2361" y="10804"/>
                    <a:pt x="2723" y="10804"/>
                  </a:cubicBezTo>
                  <a:cubicBezTo>
                    <a:pt x="2807" y="10804"/>
                    <a:pt x="2893" y="10787"/>
                    <a:pt x="2977" y="10751"/>
                  </a:cubicBezTo>
                  <a:lnTo>
                    <a:pt x="4192" y="10228"/>
                  </a:lnTo>
                  <a:cubicBezTo>
                    <a:pt x="4230" y="10212"/>
                    <a:pt x="4269" y="10204"/>
                    <a:pt x="4308" y="10204"/>
                  </a:cubicBezTo>
                  <a:cubicBezTo>
                    <a:pt x="4413" y="10204"/>
                    <a:pt x="4512" y="10259"/>
                    <a:pt x="4573" y="10347"/>
                  </a:cubicBezTo>
                  <a:lnTo>
                    <a:pt x="5252" y="11490"/>
                  </a:lnTo>
                  <a:cubicBezTo>
                    <a:pt x="5377" y="11698"/>
                    <a:pt x="5594" y="11802"/>
                    <a:pt x="5810" y="11802"/>
                  </a:cubicBezTo>
                  <a:cubicBezTo>
                    <a:pt x="6025" y="11802"/>
                    <a:pt x="6240" y="11698"/>
                    <a:pt x="6359" y="11490"/>
                  </a:cubicBezTo>
                  <a:lnTo>
                    <a:pt x="7037" y="10347"/>
                  </a:lnTo>
                  <a:cubicBezTo>
                    <a:pt x="7088" y="10253"/>
                    <a:pt x="7188" y="10202"/>
                    <a:pt x="7288" y="10202"/>
                  </a:cubicBezTo>
                  <a:cubicBezTo>
                    <a:pt x="7328" y="10202"/>
                    <a:pt x="7369" y="10211"/>
                    <a:pt x="7407" y="10228"/>
                  </a:cubicBezTo>
                  <a:lnTo>
                    <a:pt x="8633" y="10751"/>
                  </a:lnTo>
                  <a:cubicBezTo>
                    <a:pt x="8715" y="10787"/>
                    <a:pt x="8800" y="10804"/>
                    <a:pt x="8883" y="10804"/>
                  </a:cubicBezTo>
                  <a:cubicBezTo>
                    <a:pt x="9242" y="10804"/>
                    <a:pt x="9565" y="10493"/>
                    <a:pt x="9526" y="10097"/>
                  </a:cubicBezTo>
                  <a:lnTo>
                    <a:pt x="9407" y="8763"/>
                  </a:lnTo>
                  <a:cubicBezTo>
                    <a:pt x="9395" y="8620"/>
                    <a:pt x="9490" y="8489"/>
                    <a:pt x="9645" y="8454"/>
                  </a:cubicBezTo>
                  <a:lnTo>
                    <a:pt x="10943" y="8156"/>
                  </a:lnTo>
                  <a:cubicBezTo>
                    <a:pt x="11419" y="8049"/>
                    <a:pt x="11609" y="7477"/>
                    <a:pt x="11276" y="7096"/>
                  </a:cubicBezTo>
                  <a:lnTo>
                    <a:pt x="10407" y="6084"/>
                  </a:lnTo>
                  <a:cubicBezTo>
                    <a:pt x="10300" y="5965"/>
                    <a:pt x="10300" y="5810"/>
                    <a:pt x="10407" y="5703"/>
                  </a:cubicBezTo>
                  <a:lnTo>
                    <a:pt x="11276" y="4703"/>
                  </a:lnTo>
                  <a:cubicBezTo>
                    <a:pt x="11609" y="4334"/>
                    <a:pt x="11419" y="3751"/>
                    <a:pt x="10943" y="3643"/>
                  </a:cubicBezTo>
                  <a:lnTo>
                    <a:pt x="9645" y="3346"/>
                  </a:lnTo>
                  <a:cubicBezTo>
                    <a:pt x="9490" y="3322"/>
                    <a:pt x="9407" y="3179"/>
                    <a:pt x="9407" y="3036"/>
                  </a:cubicBezTo>
                  <a:lnTo>
                    <a:pt x="9526" y="1715"/>
                  </a:lnTo>
                  <a:cubicBezTo>
                    <a:pt x="9564" y="1312"/>
                    <a:pt x="9248" y="1002"/>
                    <a:pt x="8893" y="1002"/>
                  </a:cubicBezTo>
                  <a:cubicBezTo>
                    <a:pt x="8807" y="1002"/>
                    <a:pt x="8719" y="1020"/>
                    <a:pt x="8633" y="1060"/>
                  </a:cubicBezTo>
                  <a:lnTo>
                    <a:pt x="7407" y="1572"/>
                  </a:lnTo>
                  <a:cubicBezTo>
                    <a:pt x="7371" y="1588"/>
                    <a:pt x="7334" y="1595"/>
                    <a:pt x="7296" y="1595"/>
                  </a:cubicBezTo>
                  <a:cubicBezTo>
                    <a:pt x="7193" y="1595"/>
                    <a:pt x="7090" y="1540"/>
                    <a:pt x="7037" y="1453"/>
                  </a:cubicBezTo>
                  <a:lnTo>
                    <a:pt x="6359" y="310"/>
                  </a:lnTo>
                  <a:cubicBezTo>
                    <a:pt x="6170" y="10"/>
                    <a:pt x="5848" y="0"/>
                    <a:pt x="58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5" name="Google Shape;1115;p43"/>
          <p:cNvSpPr/>
          <p:nvPr/>
        </p:nvSpPr>
        <p:spPr>
          <a:xfrm>
            <a:off x="1858114" y="3212588"/>
            <a:ext cx="306548" cy="306877"/>
          </a:xfrm>
          <a:custGeom>
            <a:avLst/>
            <a:gdLst/>
            <a:ahLst/>
            <a:cxnLst/>
            <a:rect l="l" t="t" r="r" b="b"/>
            <a:pathLst>
              <a:path w="11193" h="11205" extrusionOk="0">
                <a:moveTo>
                  <a:pt x="3763" y="358"/>
                </a:moveTo>
                <a:cubicBezTo>
                  <a:pt x="4096" y="358"/>
                  <a:pt x="4346" y="632"/>
                  <a:pt x="4346" y="941"/>
                </a:cubicBezTo>
                <a:cubicBezTo>
                  <a:pt x="4346" y="1144"/>
                  <a:pt x="4239" y="1346"/>
                  <a:pt x="4061" y="1441"/>
                </a:cubicBezTo>
                <a:cubicBezTo>
                  <a:pt x="4013" y="1477"/>
                  <a:pt x="3977" y="1536"/>
                  <a:pt x="3977" y="1596"/>
                </a:cubicBezTo>
                <a:lnTo>
                  <a:pt x="3977" y="2001"/>
                </a:lnTo>
                <a:cubicBezTo>
                  <a:pt x="3977" y="2096"/>
                  <a:pt x="4049" y="2179"/>
                  <a:pt x="4156" y="2179"/>
                </a:cubicBezTo>
                <a:lnTo>
                  <a:pt x="5394" y="2179"/>
                </a:lnTo>
                <a:lnTo>
                  <a:pt x="5394" y="3406"/>
                </a:lnTo>
                <a:cubicBezTo>
                  <a:pt x="5394" y="3513"/>
                  <a:pt x="5466" y="3584"/>
                  <a:pt x="5573" y="3584"/>
                </a:cubicBezTo>
                <a:lnTo>
                  <a:pt x="5966" y="3584"/>
                </a:lnTo>
                <a:cubicBezTo>
                  <a:pt x="6025" y="3584"/>
                  <a:pt x="6085" y="3561"/>
                  <a:pt x="6120" y="3501"/>
                </a:cubicBezTo>
                <a:cubicBezTo>
                  <a:pt x="6228" y="3322"/>
                  <a:pt x="6418" y="3215"/>
                  <a:pt x="6620" y="3215"/>
                </a:cubicBezTo>
                <a:cubicBezTo>
                  <a:pt x="6954" y="3215"/>
                  <a:pt x="7204" y="3489"/>
                  <a:pt x="7204" y="3799"/>
                </a:cubicBezTo>
                <a:cubicBezTo>
                  <a:pt x="7204" y="4120"/>
                  <a:pt x="6942" y="4382"/>
                  <a:pt x="6620" y="4382"/>
                </a:cubicBezTo>
                <a:cubicBezTo>
                  <a:pt x="6418" y="4382"/>
                  <a:pt x="6228" y="4275"/>
                  <a:pt x="6120" y="4096"/>
                </a:cubicBezTo>
                <a:cubicBezTo>
                  <a:pt x="6085" y="4037"/>
                  <a:pt x="6025" y="4001"/>
                  <a:pt x="5966" y="4001"/>
                </a:cubicBezTo>
                <a:lnTo>
                  <a:pt x="5573" y="4001"/>
                </a:lnTo>
                <a:cubicBezTo>
                  <a:pt x="5466" y="4001"/>
                  <a:pt x="5394" y="4084"/>
                  <a:pt x="5394" y="4180"/>
                </a:cubicBezTo>
                <a:lnTo>
                  <a:pt x="5394" y="5418"/>
                </a:lnTo>
                <a:lnTo>
                  <a:pt x="4334" y="5418"/>
                </a:lnTo>
                <a:lnTo>
                  <a:pt x="4334" y="5299"/>
                </a:lnTo>
                <a:cubicBezTo>
                  <a:pt x="4573" y="5120"/>
                  <a:pt x="4704" y="4834"/>
                  <a:pt x="4704" y="4561"/>
                </a:cubicBezTo>
                <a:cubicBezTo>
                  <a:pt x="4704" y="4037"/>
                  <a:pt x="4287" y="3620"/>
                  <a:pt x="3775" y="3620"/>
                </a:cubicBezTo>
                <a:cubicBezTo>
                  <a:pt x="3251" y="3620"/>
                  <a:pt x="2834" y="4037"/>
                  <a:pt x="2834" y="4561"/>
                </a:cubicBezTo>
                <a:cubicBezTo>
                  <a:pt x="2834" y="4858"/>
                  <a:pt x="2965" y="5132"/>
                  <a:pt x="3203" y="5299"/>
                </a:cubicBezTo>
                <a:lnTo>
                  <a:pt x="3203" y="5430"/>
                </a:lnTo>
                <a:lnTo>
                  <a:pt x="2144" y="5430"/>
                </a:lnTo>
                <a:lnTo>
                  <a:pt x="2144" y="2179"/>
                </a:lnTo>
                <a:lnTo>
                  <a:pt x="3382" y="2179"/>
                </a:lnTo>
                <a:cubicBezTo>
                  <a:pt x="3489" y="2179"/>
                  <a:pt x="3561" y="2096"/>
                  <a:pt x="3561" y="2001"/>
                </a:cubicBezTo>
                <a:lnTo>
                  <a:pt x="3561" y="1596"/>
                </a:lnTo>
                <a:cubicBezTo>
                  <a:pt x="3561" y="1536"/>
                  <a:pt x="3537" y="1477"/>
                  <a:pt x="3465" y="1441"/>
                </a:cubicBezTo>
                <a:cubicBezTo>
                  <a:pt x="3299" y="1346"/>
                  <a:pt x="3191" y="1144"/>
                  <a:pt x="3191" y="941"/>
                </a:cubicBezTo>
                <a:cubicBezTo>
                  <a:pt x="3191" y="608"/>
                  <a:pt x="3453" y="358"/>
                  <a:pt x="3763" y="358"/>
                </a:cubicBezTo>
                <a:close/>
                <a:moveTo>
                  <a:pt x="9014" y="5811"/>
                </a:moveTo>
                <a:lnTo>
                  <a:pt x="9014" y="7799"/>
                </a:lnTo>
                <a:lnTo>
                  <a:pt x="9014" y="8025"/>
                </a:lnTo>
                <a:lnTo>
                  <a:pt x="9014" y="9049"/>
                </a:lnTo>
                <a:lnTo>
                  <a:pt x="7775" y="9049"/>
                </a:lnTo>
                <a:cubicBezTo>
                  <a:pt x="7668" y="9049"/>
                  <a:pt x="7597" y="9121"/>
                  <a:pt x="7597" y="9228"/>
                </a:cubicBezTo>
                <a:lnTo>
                  <a:pt x="7597" y="9633"/>
                </a:lnTo>
                <a:cubicBezTo>
                  <a:pt x="7597" y="9692"/>
                  <a:pt x="7621" y="9752"/>
                  <a:pt x="7680" y="9776"/>
                </a:cubicBezTo>
                <a:cubicBezTo>
                  <a:pt x="7859" y="9883"/>
                  <a:pt x="7966" y="10073"/>
                  <a:pt x="7966" y="10288"/>
                </a:cubicBezTo>
                <a:cubicBezTo>
                  <a:pt x="7966" y="10609"/>
                  <a:pt x="7704" y="10871"/>
                  <a:pt x="7382" y="10871"/>
                </a:cubicBezTo>
                <a:cubicBezTo>
                  <a:pt x="7061" y="10871"/>
                  <a:pt x="6811" y="10597"/>
                  <a:pt x="6811" y="10288"/>
                </a:cubicBezTo>
                <a:cubicBezTo>
                  <a:pt x="6811" y="10073"/>
                  <a:pt x="6906" y="9883"/>
                  <a:pt x="7085" y="9776"/>
                </a:cubicBezTo>
                <a:cubicBezTo>
                  <a:pt x="7144" y="9752"/>
                  <a:pt x="7180" y="9692"/>
                  <a:pt x="7180" y="9633"/>
                </a:cubicBezTo>
                <a:lnTo>
                  <a:pt x="7180" y="9228"/>
                </a:lnTo>
                <a:cubicBezTo>
                  <a:pt x="7180" y="9121"/>
                  <a:pt x="7109" y="9049"/>
                  <a:pt x="7001" y="9049"/>
                </a:cubicBezTo>
                <a:lnTo>
                  <a:pt x="5763" y="9049"/>
                </a:lnTo>
                <a:lnTo>
                  <a:pt x="5763" y="7811"/>
                </a:lnTo>
                <a:cubicBezTo>
                  <a:pt x="5763" y="7716"/>
                  <a:pt x="5692" y="7632"/>
                  <a:pt x="5585" y="7632"/>
                </a:cubicBezTo>
                <a:lnTo>
                  <a:pt x="5180" y="7632"/>
                </a:lnTo>
                <a:cubicBezTo>
                  <a:pt x="5120" y="7632"/>
                  <a:pt x="5061" y="7668"/>
                  <a:pt x="5037" y="7728"/>
                </a:cubicBezTo>
                <a:cubicBezTo>
                  <a:pt x="4930" y="7906"/>
                  <a:pt x="4739" y="8013"/>
                  <a:pt x="4525" y="8013"/>
                </a:cubicBezTo>
                <a:cubicBezTo>
                  <a:pt x="4203" y="8013"/>
                  <a:pt x="3953" y="7740"/>
                  <a:pt x="3953" y="7430"/>
                </a:cubicBezTo>
                <a:cubicBezTo>
                  <a:pt x="3953" y="7120"/>
                  <a:pt x="4215" y="6847"/>
                  <a:pt x="4525" y="6847"/>
                </a:cubicBezTo>
                <a:cubicBezTo>
                  <a:pt x="4739" y="6847"/>
                  <a:pt x="4930" y="6954"/>
                  <a:pt x="5037" y="7132"/>
                </a:cubicBezTo>
                <a:cubicBezTo>
                  <a:pt x="5061" y="7192"/>
                  <a:pt x="5120" y="7216"/>
                  <a:pt x="5180" y="7216"/>
                </a:cubicBezTo>
                <a:lnTo>
                  <a:pt x="5585" y="7216"/>
                </a:lnTo>
                <a:cubicBezTo>
                  <a:pt x="5692" y="7216"/>
                  <a:pt x="5763" y="7144"/>
                  <a:pt x="5763" y="7037"/>
                </a:cubicBezTo>
                <a:lnTo>
                  <a:pt x="5763" y="5811"/>
                </a:lnTo>
                <a:lnTo>
                  <a:pt x="6823" y="5811"/>
                </a:lnTo>
                <a:lnTo>
                  <a:pt x="6823" y="5942"/>
                </a:lnTo>
                <a:cubicBezTo>
                  <a:pt x="6585" y="6120"/>
                  <a:pt x="6454" y="6406"/>
                  <a:pt x="6454" y="6680"/>
                </a:cubicBezTo>
                <a:cubicBezTo>
                  <a:pt x="6454" y="7204"/>
                  <a:pt x="6870" y="7621"/>
                  <a:pt x="7382" y="7621"/>
                </a:cubicBezTo>
                <a:cubicBezTo>
                  <a:pt x="7906" y="7621"/>
                  <a:pt x="8323" y="7204"/>
                  <a:pt x="8323" y="6680"/>
                </a:cubicBezTo>
                <a:cubicBezTo>
                  <a:pt x="8323" y="6382"/>
                  <a:pt x="8192" y="6108"/>
                  <a:pt x="7954" y="5942"/>
                </a:cubicBezTo>
                <a:lnTo>
                  <a:pt x="7954" y="5811"/>
                </a:lnTo>
                <a:close/>
                <a:moveTo>
                  <a:pt x="3799" y="1"/>
                </a:moveTo>
                <a:cubicBezTo>
                  <a:pt x="3275" y="1"/>
                  <a:pt x="2858" y="417"/>
                  <a:pt x="2858" y="941"/>
                </a:cubicBezTo>
                <a:cubicBezTo>
                  <a:pt x="2858" y="1239"/>
                  <a:pt x="3001" y="1525"/>
                  <a:pt x="3239" y="1679"/>
                </a:cubicBezTo>
                <a:lnTo>
                  <a:pt x="3239" y="1822"/>
                </a:lnTo>
                <a:lnTo>
                  <a:pt x="2001" y="1822"/>
                </a:lnTo>
                <a:cubicBezTo>
                  <a:pt x="1894" y="1822"/>
                  <a:pt x="1822" y="1894"/>
                  <a:pt x="1822" y="2001"/>
                </a:cubicBezTo>
                <a:lnTo>
                  <a:pt x="1822" y="5608"/>
                </a:lnTo>
                <a:lnTo>
                  <a:pt x="1822" y="6847"/>
                </a:lnTo>
                <a:lnTo>
                  <a:pt x="1691" y="6847"/>
                </a:lnTo>
                <a:cubicBezTo>
                  <a:pt x="1513" y="6609"/>
                  <a:pt x="1227" y="6478"/>
                  <a:pt x="941" y="6478"/>
                </a:cubicBezTo>
                <a:cubicBezTo>
                  <a:pt x="417" y="6478"/>
                  <a:pt x="1" y="6894"/>
                  <a:pt x="1" y="7406"/>
                </a:cubicBezTo>
                <a:cubicBezTo>
                  <a:pt x="1" y="7930"/>
                  <a:pt x="417" y="8347"/>
                  <a:pt x="941" y="8347"/>
                </a:cubicBezTo>
                <a:cubicBezTo>
                  <a:pt x="1239" y="8347"/>
                  <a:pt x="1525" y="8216"/>
                  <a:pt x="1691" y="7978"/>
                </a:cubicBezTo>
                <a:lnTo>
                  <a:pt x="1822" y="7978"/>
                </a:lnTo>
                <a:lnTo>
                  <a:pt x="1822" y="9216"/>
                </a:lnTo>
                <a:cubicBezTo>
                  <a:pt x="1822" y="9311"/>
                  <a:pt x="1894" y="9395"/>
                  <a:pt x="2001" y="9395"/>
                </a:cubicBezTo>
                <a:lnTo>
                  <a:pt x="2620" y="9395"/>
                </a:lnTo>
                <a:cubicBezTo>
                  <a:pt x="2727" y="9395"/>
                  <a:pt x="2799" y="9311"/>
                  <a:pt x="2799" y="9216"/>
                </a:cubicBezTo>
                <a:cubicBezTo>
                  <a:pt x="2799" y="9109"/>
                  <a:pt x="2727" y="9037"/>
                  <a:pt x="2620" y="9037"/>
                </a:cubicBezTo>
                <a:lnTo>
                  <a:pt x="2179" y="9037"/>
                </a:lnTo>
                <a:lnTo>
                  <a:pt x="2179" y="7799"/>
                </a:lnTo>
                <a:cubicBezTo>
                  <a:pt x="2179" y="7692"/>
                  <a:pt x="2108" y="7621"/>
                  <a:pt x="2001" y="7621"/>
                </a:cubicBezTo>
                <a:lnTo>
                  <a:pt x="1596" y="7621"/>
                </a:lnTo>
                <a:cubicBezTo>
                  <a:pt x="1536" y="7621"/>
                  <a:pt x="1477" y="7644"/>
                  <a:pt x="1453" y="7704"/>
                </a:cubicBezTo>
                <a:cubicBezTo>
                  <a:pt x="1346" y="7882"/>
                  <a:pt x="1155" y="7990"/>
                  <a:pt x="941" y="7990"/>
                </a:cubicBezTo>
                <a:cubicBezTo>
                  <a:pt x="620" y="7990"/>
                  <a:pt x="358" y="7728"/>
                  <a:pt x="358" y="7406"/>
                </a:cubicBezTo>
                <a:cubicBezTo>
                  <a:pt x="358" y="7085"/>
                  <a:pt x="632" y="6835"/>
                  <a:pt x="941" y="6835"/>
                </a:cubicBezTo>
                <a:cubicBezTo>
                  <a:pt x="1155" y="6835"/>
                  <a:pt x="1346" y="6930"/>
                  <a:pt x="1453" y="7109"/>
                </a:cubicBezTo>
                <a:cubicBezTo>
                  <a:pt x="1477" y="7168"/>
                  <a:pt x="1536" y="7204"/>
                  <a:pt x="1596" y="7204"/>
                </a:cubicBezTo>
                <a:lnTo>
                  <a:pt x="2001" y="7204"/>
                </a:lnTo>
                <a:cubicBezTo>
                  <a:pt x="2108" y="7204"/>
                  <a:pt x="2179" y="7132"/>
                  <a:pt x="2179" y="7025"/>
                </a:cubicBezTo>
                <a:lnTo>
                  <a:pt x="2179" y="5787"/>
                </a:lnTo>
                <a:lnTo>
                  <a:pt x="3418" y="5787"/>
                </a:lnTo>
                <a:cubicBezTo>
                  <a:pt x="3513" y="5787"/>
                  <a:pt x="3596" y="5716"/>
                  <a:pt x="3596" y="5608"/>
                </a:cubicBezTo>
                <a:lnTo>
                  <a:pt x="3596" y="5204"/>
                </a:lnTo>
                <a:cubicBezTo>
                  <a:pt x="3596" y="5144"/>
                  <a:pt x="3561" y="5085"/>
                  <a:pt x="3501" y="5061"/>
                </a:cubicBezTo>
                <a:cubicBezTo>
                  <a:pt x="3322" y="4954"/>
                  <a:pt x="3215" y="4763"/>
                  <a:pt x="3215" y="4549"/>
                </a:cubicBezTo>
                <a:cubicBezTo>
                  <a:pt x="3215" y="4227"/>
                  <a:pt x="3489" y="3977"/>
                  <a:pt x="3799" y="3977"/>
                </a:cubicBezTo>
                <a:cubicBezTo>
                  <a:pt x="4132" y="3977"/>
                  <a:pt x="4382" y="4239"/>
                  <a:pt x="4382" y="4549"/>
                </a:cubicBezTo>
                <a:cubicBezTo>
                  <a:pt x="4382" y="4763"/>
                  <a:pt x="4275" y="4954"/>
                  <a:pt x="4096" y="5061"/>
                </a:cubicBezTo>
                <a:cubicBezTo>
                  <a:pt x="4037" y="5085"/>
                  <a:pt x="4013" y="5144"/>
                  <a:pt x="4013" y="5204"/>
                </a:cubicBezTo>
                <a:lnTo>
                  <a:pt x="4013" y="5608"/>
                </a:lnTo>
                <a:cubicBezTo>
                  <a:pt x="4013" y="5716"/>
                  <a:pt x="4084" y="5787"/>
                  <a:pt x="4192" y="5787"/>
                </a:cubicBezTo>
                <a:lnTo>
                  <a:pt x="5418" y="5787"/>
                </a:lnTo>
                <a:lnTo>
                  <a:pt x="5418" y="6847"/>
                </a:lnTo>
                <a:lnTo>
                  <a:pt x="5287" y="6847"/>
                </a:lnTo>
                <a:cubicBezTo>
                  <a:pt x="5108" y="6609"/>
                  <a:pt x="4823" y="6478"/>
                  <a:pt x="4549" y="6478"/>
                </a:cubicBezTo>
                <a:cubicBezTo>
                  <a:pt x="4025" y="6478"/>
                  <a:pt x="3608" y="6894"/>
                  <a:pt x="3608" y="7406"/>
                </a:cubicBezTo>
                <a:cubicBezTo>
                  <a:pt x="3608" y="7930"/>
                  <a:pt x="4025" y="8347"/>
                  <a:pt x="4549" y="8347"/>
                </a:cubicBezTo>
                <a:cubicBezTo>
                  <a:pt x="4846" y="8347"/>
                  <a:pt x="5120" y="8216"/>
                  <a:pt x="5287" y="7978"/>
                </a:cubicBezTo>
                <a:lnTo>
                  <a:pt x="5418" y="7978"/>
                </a:lnTo>
                <a:lnTo>
                  <a:pt x="5418" y="9037"/>
                </a:lnTo>
                <a:lnTo>
                  <a:pt x="3168" y="9037"/>
                </a:lnTo>
                <a:cubicBezTo>
                  <a:pt x="3072" y="9037"/>
                  <a:pt x="3001" y="9109"/>
                  <a:pt x="3001" y="9216"/>
                </a:cubicBezTo>
                <a:cubicBezTo>
                  <a:pt x="3001" y="9311"/>
                  <a:pt x="3072" y="9395"/>
                  <a:pt x="3168" y="9395"/>
                </a:cubicBezTo>
                <a:lnTo>
                  <a:pt x="6835" y="9395"/>
                </a:lnTo>
                <a:lnTo>
                  <a:pt x="6835" y="9526"/>
                </a:lnTo>
                <a:cubicBezTo>
                  <a:pt x="6597" y="9704"/>
                  <a:pt x="6466" y="9990"/>
                  <a:pt x="6466" y="10264"/>
                </a:cubicBezTo>
                <a:cubicBezTo>
                  <a:pt x="6466" y="10788"/>
                  <a:pt x="6882" y="11204"/>
                  <a:pt x="7406" y="11204"/>
                </a:cubicBezTo>
                <a:cubicBezTo>
                  <a:pt x="7918" y="11204"/>
                  <a:pt x="8335" y="10788"/>
                  <a:pt x="8335" y="10264"/>
                </a:cubicBezTo>
                <a:cubicBezTo>
                  <a:pt x="8335" y="9966"/>
                  <a:pt x="8204" y="9692"/>
                  <a:pt x="7966" y="9526"/>
                </a:cubicBezTo>
                <a:lnTo>
                  <a:pt x="7966" y="9395"/>
                </a:lnTo>
                <a:lnTo>
                  <a:pt x="9204" y="9395"/>
                </a:lnTo>
                <a:cubicBezTo>
                  <a:pt x="9311" y="9395"/>
                  <a:pt x="9383" y="9311"/>
                  <a:pt x="9383" y="9216"/>
                </a:cubicBezTo>
                <a:lnTo>
                  <a:pt x="9383" y="8002"/>
                </a:lnTo>
                <a:lnTo>
                  <a:pt x="9383" y="7787"/>
                </a:lnTo>
                <a:lnTo>
                  <a:pt x="9383" y="5596"/>
                </a:lnTo>
                <a:lnTo>
                  <a:pt x="9383" y="4358"/>
                </a:lnTo>
                <a:lnTo>
                  <a:pt x="9514" y="4358"/>
                </a:lnTo>
                <a:cubicBezTo>
                  <a:pt x="9692" y="4596"/>
                  <a:pt x="9978" y="4727"/>
                  <a:pt x="10264" y="4727"/>
                </a:cubicBezTo>
                <a:cubicBezTo>
                  <a:pt x="10776" y="4727"/>
                  <a:pt x="11192" y="4311"/>
                  <a:pt x="11192" y="3799"/>
                </a:cubicBezTo>
                <a:cubicBezTo>
                  <a:pt x="11192" y="3287"/>
                  <a:pt x="10776" y="2858"/>
                  <a:pt x="10264" y="2858"/>
                </a:cubicBezTo>
                <a:cubicBezTo>
                  <a:pt x="9966" y="2858"/>
                  <a:pt x="9680" y="2989"/>
                  <a:pt x="9514" y="3227"/>
                </a:cubicBezTo>
                <a:lnTo>
                  <a:pt x="9383" y="3227"/>
                </a:lnTo>
                <a:lnTo>
                  <a:pt x="9383" y="2001"/>
                </a:lnTo>
                <a:cubicBezTo>
                  <a:pt x="9383" y="1894"/>
                  <a:pt x="9311" y="1822"/>
                  <a:pt x="9204" y="1822"/>
                </a:cubicBezTo>
                <a:lnTo>
                  <a:pt x="8609" y="1822"/>
                </a:lnTo>
                <a:cubicBezTo>
                  <a:pt x="8502" y="1822"/>
                  <a:pt x="8430" y="1894"/>
                  <a:pt x="8430" y="2001"/>
                </a:cubicBezTo>
                <a:cubicBezTo>
                  <a:pt x="8430" y="2096"/>
                  <a:pt x="8502" y="2179"/>
                  <a:pt x="8609" y="2179"/>
                </a:cubicBezTo>
                <a:lnTo>
                  <a:pt x="9026" y="2179"/>
                </a:lnTo>
                <a:lnTo>
                  <a:pt x="9026" y="3406"/>
                </a:lnTo>
                <a:cubicBezTo>
                  <a:pt x="9026" y="3513"/>
                  <a:pt x="9097" y="3584"/>
                  <a:pt x="9204" y="3584"/>
                </a:cubicBezTo>
                <a:lnTo>
                  <a:pt x="9609" y="3584"/>
                </a:lnTo>
                <a:cubicBezTo>
                  <a:pt x="9668" y="3584"/>
                  <a:pt x="9728" y="3561"/>
                  <a:pt x="9752" y="3501"/>
                </a:cubicBezTo>
                <a:cubicBezTo>
                  <a:pt x="9859" y="3322"/>
                  <a:pt x="10049" y="3215"/>
                  <a:pt x="10264" y="3215"/>
                </a:cubicBezTo>
                <a:cubicBezTo>
                  <a:pt x="10585" y="3215"/>
                  <a:pt x="10835" y="3489"/>
                  <a:pt x="10835" y="3799"/>
                </a:cubicBezTo>
                <a:cubicBezTo>
                  <a:pt x="10835" y="4120"/>
                  <a:pt x="10573" y="4382"/>
                  <a:pt x="10264" y="4382"/>
                </a:cubicBezTo>
                <a:cubicBezTo>
                  <a:pt x="10049" y="4382"/>
                  <a:pt x="9859" y="4275"/>
                  <a:pt x="9752" y="4096"/>
                </a:cubicBezTo>
                <a:cubicBezTo>
                  <a:pt x="9728" y="4037"/>
                  <a:pt x="9668" y="4001"/>
                  <a:pt x="9609" y="4001"/>
                </a:cubicBezTo>
                <a:lnTo>
                  <a:pt x="9204" y="4001"/>
                </a:lnTo>
                <a:cubicBezTo>
                  <a:pt x="9097" y="4001"/>
                  <a:pt x="9026" y="4084"/>
                  <a:pt x="9026" y="4180"/>
                </a:cubicBezTo>
                <a:lnTo>
                  <a:pt x="9026" y="5418"/>
                </a:lnTo>
                <a:lnTo>
                  <a:pt x="7787" y="5418"/>
                </a:lnTo>
                <a:cubicBezTo>
                  <a:pt x="7680" y="5418"/>
                  <a:pt x="7609" y="5489"/>
                  <a:pt x="7609" y="5596"/>
                </a:cubicBezTo>
                <a:lnTo>
                  <a:pt x="7609" y="6001"/>
                </a:lnTo>
                <a:cubicBezTo>
                  <a:pt x="7609" y="6061"/>
                  <a:pt x="7644" y="6120"/>
                  <a:pt x="7704" y="6144"/>
                </a:cubicBezTo>
                <a:cubicBezTo>
                  <a:pt x="7883" y="6251"/>
                  <a:pt x="7978" y="6442"/>
                  <a:pt x="7978" y="6656"/>
                </a:cubicBezTo>
                <a:cubicBezTo>
                  <a:pt x="7978" y="6978"/>
                  <a:pt x="7716" y="7240"/>
                  <a:pt x="7406" y="7240"/>
                </a:cubicBezTo>
                <a:cubicBezTo>
                  <a:pt x="7073" y="7240"/>
                  <a:pt x="6823" y="6966"/>
                  <a:pt x="6823" y="6656"/>
                </a:cubicBezTo>
                <a:cubicBezTo>
                  <a:pt x="6823" y="6442"/>
                  <a:pt x="6930" y="6251"/>
                  <a:pt x="7109" y="6144"/>
                </a:cubicBezTo>
                <a:cubicBezTo>
                  <a:pt x="7168" y="6120"/>
                  <a:pt x="7192" y="6061"/>
                  <a:pt x="7192" y="6001"/>
                </a:cubicBezTo>
                <a:lnTo>
                  <a:pt x="7192" y="5596"/>
                </a:lnTo>
                <a:cubicBezTo>
                  <a:pt x="7192" y="5489"/>
                  <a:pt x="7121" y="5418"/>
                  <a:pt x="7013" y="5418"/>
                </a:cubicBezTo>
                <a:lnTo>
                  <a:pt x="5775" y="5418"/>
                </a:lnTo>
                <a:lnTo>
                  <a:pt x="5775" y="4358"/>
                </a:lnTo>
                <a:lnTo>
                  <a:pt x="5918" y="4358"/>
                </a:lnTo>
                <a:cubicBezTo>
                  <a:pt x="6097" y="4596"/>
                  <a:pt x="6370" y="4739"/>
                  <a:pt x="6656" y="4739"/>
                </a:cubicBezTo>
                <a:cubicBezTo>
                  <a:pt x="7180" y="4739"/>
                  <a:pt x="7597" y="4323"/>
                  <a:pt x="7597" y="3799"/>
                </a:cubicBezTo>
                <a:cubicBezTo>
                  <a:pt x="7597" y="3275"/>
                  <a:pt x="7180" y="2858"/>
                  <a:pt x="6656" y="2858"/>
                </a:cubicBezTo>
                <a:cubicBezTo>
                  <a:pt x="6359" y="2858"/>
                  <a:pt x="6073" y="2989"/>
                  <a:pt x="5918" y="3227"/>
                </a:cubicBezTo>
                <a:lnTo>
                  <a:pt x="5775" y="3227"/>
                </a:lnTo>
                <a:lnTo>
                  <a:pt x="5775" y="2179"/>
                </a:lnTo>
                <a:lnTo>
                  <a:pt x="8025" y="2179"/>
                </a:lnTo>
                <a:cubicBezTo>
                  <a:pt x="8133" y="2179"/>
                  <a:pt x="8204" y="2096"/>
                  <a:pt x="8204" y="2001"/>
                </a:cubicBezTo>
                <a:cubicBezTo>
                  <a:pt x="8204" y="1894"/>
                  <a:pt x="8133" y="1822"/>
                  <a:pt x="8025" y="1822"/>
                </a:cubicBezTo>
                <a:lnTo>
                  <a:pt x="4370" y="1822"/>
                </a:lnTo>
                <a:lnTo>
                  <a:pt x="4370" y="1679"/>
                </a:lnTo>
                <a:cubicBezTo>
                  <a:pt x="4608" y="1501"/>
                  <a:pt x="4739" y="1227"/>
                  <a:pt x="4739" y="941"/>
                </a:cubicBezTo>
                <a:cubicBezTo>
                  <a:pt x="4739" y="417"/>
                  <a:pt x="4323" y="1"/>
                  <a:pt x="37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19"/>
        <p:cNvGrpSpPr/>
        <p:nvPr/>
      </p:nvGrpSpPr>
      <p:grpSpPr>
        <a:xfrm>
          <a:off x="0" y="0"/>
          <a:ext cx="0" cy="0"/>
          <a:chOff x="0" y="0"/>
          <a:chExt cx="0" cy="0"/>
        </a:xfrm>
      </p:grpSpPr>
      <p:sp>
        <p:nvSpPr>
          <p:cNvPr id="1120" name="Google Shape;1120;p44"/>
          <p:cNvSpPr txBox="1">
            <a:spLocks noGrp="1"/>
          </p:cNvSpPr>
          <p:nvPr>
            <p:ph type="title"/>
          </p:nvPr>
        </p:nvSpPr>
        <p:spPr>
          <a:xfrm>
            <a:off x="713225" y="368825"/>
            <a:ext cx="7717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Our clients</a:t>
            </a:r>
            <a:endParaRPr/>
          </a:p>
        </p:txBody>
      </p:sp>
      <p:grpSp>
        <p:nvGrpSpPr>
          <p:cNvPr id="1121" name="Google Shape;1121;p44"/>
          <p:cNvGrpSpPr/>
          <p:nvPr/>
        </p:nvGrpSpPr>
        <p:grpSpPr>
          <a:xfrm>
            <a:off x="3581403" y="1588637"/>
            <a:ext cx="4868352" cy="2593549"/>
            <a:chOff x="233350" y="949250"/>
            <a:chExt cx="7137300" cy="3802300"/>
          </a:xfrm>
        </p:grpSpPr>
        <p:sp>
          <p:nvSpPr>
            <p:cNvPr id="1122" name="Google Shape;1122;p44"/>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4"/>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4"/>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4"/>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4"/>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4"/>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4"/>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4"/>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4"/>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4"/>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4"/>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4"/>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4"/>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4"/>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4"/>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4"/>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4"/>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4"/>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4"/>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4"/>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4"/>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4"/>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4"/>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4"/>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4"/>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4"/>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4"/>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4"/>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4"/>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4"/>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4"/>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4"/>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4"/>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4"/>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4"/>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4"/>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4"/>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4"/>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4"/>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4"/>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4"/>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4"/>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4"/>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4"/>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4"/>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4"/>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4"/>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4"/>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4"/>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4"/>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4"/>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3" name="Google Shape;1173;p44"/>
          <p:cNvSpPr txBox="1"/>
          <p:nvPr/>
        </p:nvSpPr>
        <p:spPr>
          <a:xfrm>
            <a:off x="1522850" y="1805550"/>
            <a:ext cx="2058600" cy="400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600" b="1">
                <a:solidFill>
                  <a:schemeClr val="accent3"/>
                </a:solidFill>
                <a:latin typeface="Playfair Display"/>
                <a:ea typeface="Playfair Display"/>
                <a:cs typeface="Playfair Display"/>
                <a:sym typeface="Playfair Display"/>
              </a:rPr>
              <a:t>Jupiter</a:t>
            </a:r>
            <a:endParaRPr sz="2600" b="1">
              <a:solidFill>
                <a:schemeClr val="accent3"/>
              </a:solidFill>
              <a:latin typeface="Playfair Display"/>
              <a:ea typeface="Playfair Display"/>
              <a:cs typeface="Playfair Display"/>
              <a:sym typeface="Playfair Display"/>
            </a:endParaRPr>
          </a:p>
        </p:txBody>
      </p:sp>
      <p:sp>
        <p:nvSpPr>
          <p:cNvPr id="1174" name="Google Shape;1174;p44"/>
          <p:cNvSpPr txBox="1"/>
          <p:nvPr/>
        </p:nvSpPr>
        <p:spPr>
          <a:xfrm>
            <a:off x="1522850" y="2234500"/>
            <a:ext cx="2058600" cy="527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a:solidFill>
                  <a:schemeClr val="dk2"/>
                </a:solidFill>
                <a:latin typeface="Manjari"/>
                <a:ea typeface="Manjari"/>
                <a:cs typeface="Manjari"/>
                <a:sym typeface="Manjari"/>
              </a:rPr>
              <a:t>It’s the biggest planet in the Solar System</a:t>
            </a:r>
            <a:endParaRPr sz="1500">
              <a:solidFill>
                <a:schemeClr val="dk2"/>
              </a:solidFill>
              <a:latin typeface="Manjari"/>
              <a:ea typeface="Manjari"/>
              <a:cs typeface="Manjari"/>
              <a:sym typeface="Manjari"/>
            </a:endParaRPr>
          </a:p>
        </p:txBody>
      </p:sp>
      <p:sp>
        <p:nvSpPr>
          <p:cNvPr id="1175" name="Google Shape;1175;p44"/>
          <p:cNvSpPr txBox="1"/>
          <p:nvPr/>
        </p:nvSpPr>
        <p:spPr>
          <a:xfrm>
            <a:off x="1522850" y="3118325"/>
            <a:ext cx="2058600" cy="400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600" b="1">
                <a:solidFill>
                  <a:schemeClr val="accent3"/>
                </a:solidFill>
                <a:latin typeface="Playfair Display"/>
                <a:ea typeface="Playfair Display"/>
                <a:cs typeface="Playfair Display"/>
                <a:sym typeface="Playfair Display"/>
              </a:rPr>
              <a:t>Venus</a:t>
            </a:r>
            <a:endParaRPr sz="2600" b="1">
              <a:solidFill>
                <a:schemeClr val="accent3"/>
              </a:solidFill>
              <a:latin typeface="Playfair Display"/>
              <a:ea typeface="Playfair Display"/>
              <a:cs typeface="Playfair Display"/>
              <a:sym typeface="Playfair Display"/>
            </a:endParaRPr>
          </a:p>
        </p:txBody>
      </p:sp>
      <p:sp>
        <p:nvSpPr>
          <p:cNvPr id="1176" name="Google Shape;1176;p44"/>
          <p:cNvSpPr txBox="1"/>
          <p:nvPr/>
        </p:nvSpPr>
        <p:spPr>
          <a:xfrm>
            <a:off x="1522850" y="3547275"/>
            <a:ext cx="2058600" cy="527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a:solidFill>
                  <a:schemeClr val="dk2"/>
                </a:solidFill>
                <a:latin typeface="Manjari"/>
                <a:ea typeface="Manjari"/>
                <a:cs typeface="Manjari"/>
                <a:sym typeface="Manjari"/>
              </a:rPr>
              <a:t>It’s the second planet from the Sun</a:t>
            </a:r>
            <a:endParaRPr sz="1500">
              <a:solidFill>
                <a:schemeClr val="dk2"/>
              </a:solidFill>
              <a:latin typeface="Manjari"/>
              <a:ea typeface="Manjari"/>
              <a:cs typeface="Manjari"/>
              <a:sym typeface="Manjari"/>
            </a:endParaRPr>
          </a:p>
        </p:txBody>
      </p:sp>
      <p:sp>
        <p:nvSpPr>
          <p:cNvPr id="1177" name="Google Shape;1177;p44"/>
          <p:cNvSpPr/>
          <p:nvPr/>
        </p:nvSpPr>
        <p:spPr>
          <a:xfrm>
            <a:off x="6615527" y="1808799"/>
            <a:ext cx="812868" cy="1047853"/>
          </a:xfrm>
          <a:custGeom>
            <a:avLst/>
            <a:gdLst/>
            <a:ahLst/>
            <a:cxnLst/>
            <a:rect l="l" t="t" r="r" b="b"/>
            <a:pathLst>
              <a:path w="5233" h="6745" extrusionOk="0">
                <a:moveTo>
                  <a:pt x="2617" y="0"/>
                </a:moveTo>
                <a:lnTo>
                  <a:pt x="2617" y="0"/>
                </a:lnTo>
                <a:cubicBezTo>
                  <a:pt x="2617" y="1866"/>
                  <a:pt x="1447" y="3367"/>
                  <a:pt x="1" y="3367"/>
                </a:cubicBezTo>
                <a:lnTo>
                  <a:pt x="1" y="3367"/>
                </a:lnTo>
                <a:cubicBezTo>
                  <a:pt x="1447" y="3367"/>
                  <a:pt x="2617" y="4879"/>
                  <a:pt x="2617" y="6744"/>
                </a:cubicBezTo>
                <a:lnTo>
                  <a:pt x="2617" y="6744"/>
                </a:lnTo>
                <a:cubicBezTo>
                  <a:pt x="2617" y="4879"/>
                  <a:pt x="3787" y="3367"/>
                  <a:pt x="5233" y="3367"/>
                </a:cubicBezTo>
                <a:lnTo>
                  <a:pt x="5233" y="3367"/>
                </a:lnTo>
                <a:cubicBezTo>
                  <a:pt x="3787" y="3367"/>
                  <a:pt x="2617" y="1866"/>
                  <a:pt x="2617" y="0"/>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dk2"/>
                </a:solidFill>
                <a:latin typeface="Playfair Display"/>
                <a:ea typeface="Playfair Display"/>
                <a:cs typeface="Playfair Display"/>
                <a:sym typeface="Playfair Display"/>
              </a:rPr>
              <a:t>A</a:t>
            </a:r>
            <a:endParaRPr sz="2000" b="1">
              <a:solidFill>
                <a:schemeClr val="dk2"/>
              </a:solidFill>
              <a:latin typeface="Playfair Display"/>
              <a:ea typeface="Playfair Display"/>
              <a:cs typeface="Playfair Display"/>
              <a:sym typeface="Playfair Display"/>
            </a:endParaRPr>
          </a:p>
        </p:txBody>
      </p:sp>
      <p:sp>
        <p:nvSpPr>
          <p:cNvPr id="1178" name="Google Shape;1178;p44"/>
          <p:cNvSpPr/>
          <p:nvPr/>
        </p:nvSpPr>
        <p:spPr>
          <a:xfrm>
            <a:off x="4526677" y="2794499"/>
            <a:ext cx="812868" cy="1047853"/>
          </a:xfrm>
          <a:custGeom>
            <a:avLst/>
            <a:gdLst/>
            <a:ahLst/>
            <a:cxnLst/>
            <a:rect l="l" t="t" r="r" b="b"/>
            <a:pathLst>
              <a:path w="5233" h="6745" extrusionOk="0">
                <a:moveTo>
                  <a:pt x="2617" y="0"/>
                </a:moveTo>
                <a:lnTo>
                  <a:pt x="2617" y="0"/>
                </a:lnTo>
                <a:cubicBezTo>
                  <a:pt x="2617" y="1866"/>
                  <a:pt x="1447" y="3367"/>
                  <a:pt x="1" y="3367"/>
                </a:cubicBezTo>
                <a:lnTo>
                  <a:pt x="1" y="3367"/>
                </a:lnTo>
                <a:cubicBezTo>
                  <a:pt x="1447" y="3367"/>
                  <a:pt x="2617" y="4879"/>
                  <a:pt x="2617" y="6744"/>
                </a:cubicBezTo>
                <a:lnTo>
                  <a:pt x="2617" y="6744"/>
                </a:lnTo>
                <a:cubicBezTo>
                  <a:pt x="2617" y="4879"/>
                  <a:pt x="3787" y="3367"/>
                  <a:pt x="5233" y="3367"/>
                </a:cubicBezTo>
                <a:lnTo>
                  <a:pt x="5233" y="3367"/>
                </a:lnTo>
                <a:cubicBezTo>
                  <a:pt x="3787" y="3367"/>
                  <a:pt x="2617" y="1866"/>
                  <a:pt x="2617" y="0"/>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dk2"/>
                </a:solidFill>
                <a:latin typeface="Playfair Display"/>
                <a:ea typeface="Playfair Display"/>
                <a:cs typeface="Playfair Display"/>
                <a:sym typeface="Playfair Display"/>
              </a:rPr>
              <a:t>B</a:t>
            </a:r>
            <a:endParaRPr sz="2000" b="1">
              <a:solidFill>
                <a:schemeClr val="dk2"/>
              </a:solidFill>
              <a:latin typeface="Playfair Display"/>
              <a:ea typeface="Playfair Display"/>
              <a:cs typeface="Playfair Display"/>
              <a:sym typeface="Playfair Display"/>
            </a:endParaRPr>
          </a:p>
        </p:txBody>
      </p:sp>
      <p:sp>
        <p:nvSpPr>
          <p:cNvPr id="1179" name="Google Shape;1179;p44"/>
          <p:cNvSpPr/>
          <p:nvPr/>
        </p:nvSpPr>
        <p:spPr>
          <a:xfrm>
            <a:off x="709977" y="3070424"/>
            <a:ext cx="812868" cy="1047853"/>
          </a:xfrm>
          <a:custGeom>
            <a:avLst/>
            <a:gdLst/>
            <a:ahLst/>
            <a:cxnLst/>
            <a:rect l="l" t="t" r="r" b="b"/>
            <a:pathLst>
              <a:path w="5233" h="6745" extrusionOk="0">
                <a:moveTo>
                  <a:pt x="2617" y="0"/>
                </a:moveTo>
                <a:lnTo>
                  <a:pt x="2617" y="0"/>
                </a:lnTo>
                <a:cubicBezTo>
                  <a:pt x="2617" y="1866"/>
                  <a:pt x="1447" y="3367"/>
                  <a:pt x="1" y="3367"/>
                </a:cubicBezTo>
                <a:lnTo>
                  <a:pt x="1" y="3367"/>
                </a:lnTo>
                <a:cubicBezTo>
                  <a:pt x="1447" y="3367"/>
                  <a:pt x="2617" y="4879"/>
                  <a:pt x="2617" y="6744"/>
                </a:cubicBezTo>
                <a:lnTo>
                  <a:pt x="2617" y="6744"/>
                </a:lnTo>
                <a:cubicBezTo>
                  <a:pt x="2617" y="4879"/>
                  <a:pt x="3787" y="3367"/>
                  <a:pt x="5233" y="3367"/>
                </a:cubicBezTo>
                <a:lnTo>
                  <a:pt x="5233" y="3367"/>
                </a:lnTo>
                <a:cubicBezTo>
                  <a:pt x="3787" y="3367"/>
                  <a:pt x="2617" y="1866"/>
                  <a:pt x="2617" y="0"/>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dk2"/>
                </a:solidFill>
                <a:latin typeface="Playfair Display"/>
                <a:ea typeface="Playfair Display"/>
                <a:cs typeface="Playfair Display"/>
                <a:sym typeface="Playfair Display"/>
              </a:rPr>
              <a:t>B</a:t>
            </a:r>
            <a:endParaRPr sz="2000" b="1">
              <a:solidFill>
                <a:schemeClr val="dk2"/>
              </a:solidFill>
              <a:latin typeface="Playfair Display"/>
              <a:ea typeface="Playfair Display"/>
              <a:cs typeface="Playfair Display"/>
              <a:sym typeface="Playfair Display"/>
            </a:endParaRPr>
          </a:p>
        </p:txBody>
      </p:sp>
      <p:sp>
        <p:nvSpPr>
          <p:cNvPr id="1180" name="Google Shape;1180;p44"/>
          <p:cNvSpPr/>
          <p:nvPr/>
        </p:nvSpPr>
        <p:spPr>
          <a:xfrm>
            <a:off x="709977" y="1765499"/>
            <a:ext cx="812868" cy="1047853"/>
          </a:xfrm>
          <a:custGeom>
            <a:avLst/>
            <a:gdLst/>
            <a:ahLst/>
            <a:cxnLst/>
            <a:rect l="l" t="t" r="r" b="b"/>
            <a:pathLst>
              <a:path w="5233" h="6745" extrusionOk="0">
                <a:moveTo>
                  <a:pt x="2617" y="0"/>
                </a:moveTo>
                <a:lnTo>
                  <a:pt x="2617" y="0"/>
                </a:lnTo>
                <a:cubicBezTo>
                  <a:pt x="2617" y="1866"/>
                  <a:pt x="1447" y="3367"/>
                  <a:pt x="1" y="3367"/>
                </a:cubicBezTo>
                <a:lnTo>
                  <a:pt x="1" y="3367"/>
                </a:lnTo>
                <a:cubicBezTo>
                  <a:pt x="1447" y="3367"/>
                  <a:pt x="2617" y="4879"/>
                  <a:pt x="2617" y="6744"/>
                </a:cubicBezTo>
                <a:lnTo>
                  <a:pt x="2617" y="6744"/>
                </a:lnTo>
                <a:cubicBezTo>
                  <a:pt x="2617" y="4879"/>
                  <a:pt x="3787" y="3367"/>
                  <a:pt x="5233" y="3367"/>
                </a:cubicBezTo>
                <a:lnTo>
                  <a:pt x="5233" y="3367"/>
                </a:lnTo>
                <a:cubicBezTo>
                  <a:pt x="3787" y="3367"/>
                  <a:pt x="2617" y="1866"/>
                  <a:pt x="2617" y="0"/>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dk2"/>
                </a:solidFill>
                <a:latin typeface="Playfair Display"/>
                <a:ea typeface="Playfair Display"/>
                <a:cs typeface="Playfair Display"/>
                <a:sym typeface="Playfair Display"/>
              </a:rPr>
              <a:t>A</a:t>
            </a:r>
            <a:endParaRPr sz="2000" b="1">
              <a:solidFill>
                <a:schemeClr val="dk2"/>
              </a:solidFill>
              <a:latin typeface="Playfair Display"/>
              <a:ea typeface="Playfair Display"/>
              <a:cs typeface="Playfair Display"/>
              <a:sym typeface="Playfair Display"/>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84"/>
        <p:cNvGrpSpPr/>
        <p:nvPr/>
      </p:nvGrpSpPr>
      <p:grpSpPr>
        <a:xfrm>
          <a:off x="0" y="0"/>
          <a:ext cx="0" cy="0"/>
          <a:chOff x="0" y="0"/>
          <a:chExt cx="0" cy="0"/>
        </a:xfrm>
      </p:grpSpPr>
      <p:grpSp>
        <p:nvGrpSpPr>
          <p:cNvPr id="1185" name="Google Shape;1185;p45"/>
          <p:cNvGrpSpPr/>
          <p:nvPr/>
        </p:nvGrpSpPr>
        <p:grpSpPr>
          <a:xfrm>
            <a:off x="-2019615" y="69621"/>
            <a:ext cx="8134980" cy="7643920"/>
            <a:chOff x="-2113384" y="-2498114"/>
            <a:chExt cx="10793393" cy="10141860"/>
          </a:xfrm>
        </p:grpSpPr>
        <p:grpSp>
          <p:nvGrpSpPr>
            <p:cNvPr id="1186" name="Google Shape;1186;p45"/>
            <p:cNvGrpSpPr/>
            <p:nvPr/>
          </p:nvGrpSpPr>
          <p:grpSpPr>
            <a:xfrm rot="-933916">
              <a:off x="-1200449" y="-1442210"/>
              <a:ext cx="8967523" cy="8030051"/>
              <a:chOff x="3708681" y="1511318"/>
              <a:chExt cx="7077374" cy="6337500"/>
            </a:xfrm>
          </p:grpSpPr>
          <p:sp>
            <p:nvSpPr>
              <p:cNvPr id="1187" name="Google Shape;1187;p45"/>
              <p:cNvSpPr/>
              <p:nvPr/>
            </p:nvSpPr>
            <p:spPr>
              <a:xfrm rot="1507166">
                <a:off x="4341089" y="2542959"/>
                <a:ext cx="5812630" cy="4274219"/>
              </a:xfrm>
              <a:prstGeom prst="donut">
                <a:avLst>
                  <a:gd name="adj" fmla="val 427"/>
                </a:avLst>
              </a:pr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5"/>
              <p:cNvSpPr/>
              <p:nvPr/>
            </p:nvSpPr>
            <p:spPr>
              <a:xfrm rot="-1507166" flipH="1">
                <a:off x="4341015" y="2542959"/>
                <a:ext cx="5812630" cy="4274219"/>
              </a:xfrm>
              <a:prstGeom prst="donut">
                <a:avLst>
                  <a:gd name="adj" fmla="val 427"/>
                </a:avLst>
              </a:pr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5"/>
              <p:cNvSpPr/>
              <p:nvPr/>
            </p:nvSpPr>
            <p:spPr>
              <a:xfrm rot="5256238">
                <a:off x="4341183" y="2542948"/>
                <a:ext cx="5812482" cy="4274241"/>
              </a:xfrm>
              <a:prstGeom prst="donut">
                <a:avLst>
                  <a:gd name="adj" fmla="val 427"/>
                </a:avLst>
              </a:pr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0" name="Google Shape;1190;p45"/>
            <p:cNvSpPr/>
            <p:nvPr/>
          </p:nvSpPr>
          <p:spPr>
            <a:xfrm>
              <a:off x="1198306" y="4497756"/>
              <a:ext cx="367903" cy="475926"/>
            </a:xfrm>
            <a:custGeom>
              <a:avLst/>
              <a:gdLst/>
              <a:ahLst/>
              <a:cxnLst/>
              <a:rect l="l" t="t" r="r" b="b"/>
              <a:pathLst>
                <a:path w="5222" h="6756" extrusionOk="0">
                  <a:moveTo>
                    <a:pt x="2617" y="1"/>
                  </a:moveTo>
                  <a:lnTo>
                    <a:pt x="2617" y="1"/>
                  </a:lnTo>
                  <a:cubicBezTo>
                    <a:pt x="2617" y="1866"/>
                    <a:pt x="1447" y="3378"/>
                    <a:pt x="1" y="3378"/>
                  </a:cubicBezTo>
                  <a:lnTo>
                    <a:pt x="1" y="3378"/>
                  </a:lnTo>
                  <a:cubicBezTo>
                    <a:pt x="1447" y="3378"/>
                    <a:pt x="2617" y="4891"/>
                    <a:pt x="2617" y="6756"/>
                  </a:cubicBezTo>
                  <a:lnTo>
                    <a:pt x="2617" y="6756"/>
                  </a:lnTo>
                  <a:cubicBezTo>
                    <a:pt x="2617" y="4891"/>
                    <a:pt x="3787" y="3378"/>
                    <a:pt x="5222" y="3378"/>
                  </a:cubicBezTo>
                  <a:lnTo>
                    <a:pt x="5222" y="3378"/>
                  </a:lnTo>
                  <a:cubicBezTo>
                    <a:pt x="3776" y="3378"/>
                    <a:pt x="2617" y="1866"/>
                    <a:pt x="2617" y="1"/>
                  </a:cubicBezTo>
                  <a:close/>
                </a:path>
              </a:pathLst>
            </a:custGeom>
            <a:gradFill>
              <a:gsLst>
                <a:gs pos="0">
                  <a:srgbClr val="B88532"/>
                </a:gs>
                <a:gs pos="9000">
                  <a:srgbClr val="C99F4A"/>
                </a:gs>
                <a:gs pos="25000">
                  <a:srgbClr val="FCEB8F"/>
                </a:gs>
                <a:gs pos="49000">
                  <a:srgbClr val="C29934"/>
                </a:gs>
                <a:gs pos="72000">
                  <a:srgbClr val="FCEB8F"/>
                </a:gs>
                <a:gs pos="86000">
                  <a:srgbClr val="DAB861"/>
                </a:gs>
                <a:gs pos="100000">
                  <a:srgbClr val="B8853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45"/>
            <p:cNvSpPr/>
            <p:nvPr/>
          </p:nvSpPr>
          <p:spPr>
            <a:xfrm>
              <a:off x="576292" y="92333"/>
              <a:ext cx="441744" cy="569430"/>
            </a:xfrm>
            <a:custGeom>
              <a:avLst/>
              <a:gdLst/>
              <a:ahLst/>
              <a:cxnLst/>
              <a:rect l="l" t="t" r="r" b="b"/>
              <a:pathLst>
                <a:path w="5233" h="6745" extrusionOk="0">
                  <a:moveTo>
                    <a:pt x="2617" y="0"/>
                  </a:moveTo>
                  <a:lnTo>
                    <a:pt x="2617" y="0"/>
                  </a:lnTo>
                  <a:cubicBezTo>
                    <a:pt x="2617" y="1866"/>
                    <a:pt x="1447" y="3367"/>
                    <a:pt x="1" y="3367"/>
                  </a:cubicBezTo>
                  <a:lnTo>
                    <a:pt x="1" y="3367"/>
                  </a:lnTo>
                  <a:cubicBezTo>
                    <a:pt x="1447" y="3367"/>
                    <a:pt x="2617" y="4879"/>
                    <a:pt x="2617" y="6744"/>
                  </a:cubicBezTo>
                  <a:lnTo>
                    <a:pt x="2617" y="6744"/>
                  </a:lnTo>
                  <a:cubicBezTo>
                    <a:pt x="2617" y="4879"/>
                    <a:pt x="3787" y="3367"/>
                    <a:pt x="5233" y="3367"/>
                  </a:cubicBezTo>
                  <a:lnTo>
                    <a:pt x="5233" y="3367"/>
                  </a:lnTo>
                  <a:cubicBezTo>
                    <a:pt x="3787" y="3367"/>
                    <a:pt x="2617" y="1866"/>
                    <a:pt x="2617" y="0"/>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45"/>
            <p:cNvSpPr/>
            <p:nvPr/>
          </p:nvSpPr>
          <p:spPr>
            <a:xfrm>
              <a:off x="5850430" y="3069121"/>
              <a:ext cx="441744" cy="569430"/>
            </a:xfrm>
            <a:custGeom>
              <a:avLst/>
              <a:gdLst/>
              <a:ahLst/>
              <a:cxnLst/>
              <a:rect l="l" t="t" r="r" b="b"/>
              <a:pathLst>
                <a:path w="5233" h="6745" extrusionOk="0">
                  <a:moveTo>
                    <a:pt x="2617" y="0"/>
                  </a:moveTo>
                  <a:lnTo>
                    <a:pt x="2617" y="0"/>
                  </a:lnTo>
                  <a:cubicBezTo>
                    <a:pt x="2617" y="1866"/>
                    <a:pt x="1447" y="3367"/>
                    <a:pt x="1" y="3367"/>
                  </a:cubicBezTo>
                  <a:lnTo>
                    <a:pt x="1" y="3367"/>
                  </a:lnTo>
                  <a:cubicBezTo>
                    <a:pt x="1447" y="3367"/>
                    <a:pt x="2617" y="4879"/>
                    <a:pt x="2617" y="6744"/>
                  </a:cubicBezTo>
                  <a:lnTo>
                    <a:pt x="2617" y="6744"/>
                  </a:lnTo>
                  <a:cubicBezTo>
                    <a:pt x="2617" y="4879"/>
                    <a:pt x="3787" y="3367"/>
                    <a:pt x="5233" y="3367"/>
                  </a:cubicBezTo>
                  <a:lnTo>
                    <a:pt x="5233" y="3367"/>
                  </a:lnTo>
                  <a:cubicBezTo>
                    <a:pt x="3787" y="3367"/>
                    <a:pt x="2617" y="1866"/>
                    <a:pt x="2617" y="0"/>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3" name="Google Shape;1193;p45"/>
          <p:cNvGrpSpPr/>
          <p:nvPr/>
        </p:nvGrpSpPr>
        <p:grpSpPr>
          <a:xfrm>
            <a:off x="3028635" y="-2570041"/>
            <a:ext cx="8134980" cy="7643920"/>
            <a:chOff x="-2113384" y="-2498114"/>
            <a:chExt cx="10793393" cy="10141860"/>
          </a:xfrm>
        </p:grpSpPr>
        <p:grpSp>
          <p:nvGrpSpPr>
            <p:cNvPr id="1194" name="Google Shape;1194;p45"/>
            <p:cNvGrpSpPr/>
            <p:nvPr/>
          </p:nvGrpSpPr>
          <p:grpSpPr>
            <a:xfrm rot="-933916">
              <a:off x="-1200449" y="-1442210"/>
              <a:ext cx="8967523" cy="8030051"/>
              <a:chOff x="3708681" y="1511318"/>
              <a:chExt cx="7077374" cy="6337500"/>
            </a:xfrm>
          </p:grpSpPr>
          <p:sp>
            <p:nvSpPr>
              <p:cNvPr id="1195" name="Google Shape;1195;p45"/>
              <p:cNvSpPr/>
              <p:nvPr/>
            </p:nvSpPr>
            <p:spPr>
              <a:xfrm rot="1507166">
                <a:off x="4341089" y="2542959"/>
                <a:ext cx="5812630" cy="4274219"/>
              </a:xfrm>
              <a:prstGeom prst="donut">
                <a:avLst>
                  <a:gd name="adj" fmla="val 427"/>
                </a:avLst>
              </a:pr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45"/>
              <p:cNvSpPr/>
              <p:nvPr/>
            </p:nvSpPr>
            <p:spPr>
              <a:xfrm rot="-1507166" flipH="1">
                <a:off x="4341015" y="2542959"/>
                <a:ext cx="5812630" cy="4274219"/>
              </a:xfrm>
              <a:prstGeom prst="donut">
                <a:avLst>
                  <a:gd name="adj" fmla="val 427"/>
                </a:avLst>
              </a:pr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45"/>
              <p:cNvSpPr/>
              <p:nvPr/>
            </p:nvSpPr>
            <p:spPr>
              <a:xfrm rot="5256238">
                <a:off x="4341183" y="2542948"/>
                <a:ext cx="5812482" cy="4274241"/>
              </a:xfrm>
              <a:prstGeom prst="donut">
                <a:avLst>
                  <a:gd name="adj" fmla="val 427"/>
                </a:avLst>
              </a:pr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8" name="Google Shape;1198;p45"/>
            <p:cNvSpPr/>
            <p:nvPr/>
          </p:nvSpPr>
          <p:spPr>
            <a:xfrm>
              <a:off x="1198306" y="4497756"/>
              <a:ext cx="367903" cy="475926"/>
            </a:xfrm>
            <a:custGeom>
              <a:avLst/>
              <a:gdLst/>
              <a:ahLst/>
              <a:cxnLst/>
              <a:rect l="l" t="t" r="r" b="b"/>
              <a:pathLst>
                <a:path w="5222" h="6756" extrusionOk="0">
                  <a:moveTo>
                    <a:pt x="2617" y="1"/>
                  </a:moveTo>
                  <a:lnTo>
                    <a:pt x="2617" y="1"/>
                  </a:lnTo>
                  <a:cubicBezTo>
                    <a:pt x="2617" y="1866"/>
                    <a:pt x="1447" y="3378"/>
                    <a:pt x="1" y="3378"/>
                  </a:cubicBezTo>
                  <a:lnTo>
                    <a:pt x="1" y="3378"/>
                  </a:lnTo>
                  <a:cubicBezTo>
                    <a:pt x="1447" y="3378"/>
                    <a:pt x="2617" y="4891"/>
                    <a:pt x="2617" y="6756"/>
                  </a:cubicBezTo>
                  <a:lnTo>
                    <a:pt x="2617" y="6756"/>
                  </a:lnTo>
                  <a:cubicBezTo>
                    <a:pt x="2617" y="4891"/>
                    <a:pt x="3787" y="3378"/>
                    <a:pt x="5222" y="3378"/>
                  </a:cubicBezTo>
                  <a:lnTo>
                    <a:pt x="5222" y="3378"/>
                  </a:lnTo>
                  <a:cubicBezTo>
                    <a:pt x="3776" y="3378"/>
                    <a:pt x="2617" y="1866"/>
                    <a:pt x="2617" y="1"/>
                  </a:cubicBezTo>
                  <a:close/>
                </a:path>
              </a:pathLst>
            </a:custGeom>
            <a:gradFill>
              <a:gsLst>
                <a:gs pos="0">
                  <a:srgbClr val="B88532"/>
                </a:gs>
                <a:gs pos="9000">
                  <a:srgbClr val="C99F4A"/>
                </a:gs>
                <a:gs pos="25000">
                  <a:srgbClr val="FCEB8F"/>
                </a:gs>
                <a:gs pos="49000">
                  <a:srgbClr val="C29934"/>
                </a:gs>
                <a:gs pos="72000">
                  <a:srgbClr val="FCEB8F"/>
                </a:gs>
                <a:gs pos="86000">
                  <a:srgbClr val="DAB861"/>
                </a:gs>
                <a:gs pos="100000">
                  <a:srgbClr val="B8853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5"/>
            <p:cNvSpPr/>
            <p:nvPr/>
          </p:nvSpPr>
          <p:spPr>
            <a:xfrm>
              <a:off x="576292" y="92333"/>
              <a:ext cx="441744" cy="569430"/>
            </a:xfrm>
            <a:custGeom>
              <a:avLst/>
              <a:gdLst/>
              <a:ahLst/>
              <a:cxnLst/>
              <a:rect l="l" t="t" r="r" b="b"/>
              <a:pathLst>
                <a:path w="5233" h="6745" extrusionOk="0">
                  <a:moveTo>
                    <a:pt x="2617" y="0"/>
                  </a:moveTo>
                  <a:lnTo>
                    <a:pt x="2617" y="0"/>
                  </a:lnTo>
                  <a:cubicBezTo>
                    <a:pt x="2617" y="1866"/>
                    <a:pt x="1447" y="3367"/>
                    <a:pt x="1" y="3367"/>
                  </a:cubicBezTo>
                  <a:lnTo>
                    <a:pt x="1" y="3367"/>
                  </a:lnTo>
                  <a:cubicBezTo>
                    <a:pt x="1447" y="3367"/>
                    <a:pt x="2617" y="4879"/>
                    <a:pt x="2617" y="6744"/>
                  </a:cubicBezTo>
                  <a:lnTo>
                    <a:pt x="2617" y="6744"/>
                  </a:lnTo>
                  <a:cubicBezTo>
                    <a:pt x="2617" y="4879"/>
                    <a:pt x="3787" y="3367"/>
                    <a:pt x="5233" y="3367"/>
                  </a:cubicBezTo>
                  <a:lnTo>
                    <a:pt x="5233" y="3367"/>
                  </a:lnTo>
                  <a:cubicBezTo>
                    <a:pt x="3787" y="3367"/>
                    <a:pt x="2617" y="1866"/>
                    <a:pt x="2617" y="0"/>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5"/>
            <p:cNvSpPr/>
            <p:nvPr/>
          </p:nvSpPr>
          <p:spPr>
            <a:xfrm>
              <a:off x="5850430" y="3069121"/>
              <a:ext cx="441744" cy="569430"/>
            </a:xfrm>
            <a:custGeom>
              <a:avLst/>
              <a:gdLst/>
              <a:ahLst/>
              <a:cxnLst/>
              <a:rect l="l" t="t" r="r" b="b"/>
              <a:pathLst>
                <a:path w="5233" h="6745" extrusionOk="0">
                  <a:moveTo>
                    <a:pt x="2617" y="0"/>
                  </a:moveTo>
                  <a:lnTo>
                    <a:pt x="2617" y="0"/>
                  </a:lnTo>
                  <a:cubicBezTo>
                    <a:pt x="2617" y="1866"/>
                    <a:pt x="1447" y="3367"/>
                    <a:pt x="1" y="3367"/>
                  </a:cubicBezTo>
                  <a:lnTo>
                    <a:pt x="1" y="3367"/>
                  </a:lnTo>
                  <a:cubicBezTo>
                    <a:pt x="1447" y="3367"/>
                    <a:pt x="2617" y="4879"/>
                    <a:pt x="2617" y="6744"/>
                  </a:cubicBezTo>
                  <a:lnTo>
                    <a:pt x="2617" y="6744"/>
                  </a:lnTo>
                  <a:cubicBezTo>
                    <a:pt x="2617" y="4879"/>
                    <a:pt x="3787" y="3367"/>
                    <a:pt x="5233" y="3367"/>
                  </a:cubicBezTo>
                  <a:lnTo>
                    <a:pt x="5233" y="3367"/>
                  </a:lnTo>
                  <a:cubicBezTo>
                    <a:pt x="3787" y="3367"/>
                    <a:pt x="2617" y="1866"/>
                    <a:pt x="2617" y="0"/>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1" name="Google Shape;1201;p45"/>
          <p:cNvSpPr txBox="1">
            <a:spLocks noGrp="1"/>
          </p:cNvSpPr>
          <p:nvPr>
            <p:ph type="title"/>
          </p:nvPr>
        </p:nvSpPr>
        <p:spPr>
          <a:xfrm>
            <a:off x="4912813" y="896713"/>
            <a:ext cx="3520500" cy="768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9h 55m 23s</a:t>
            </a:r>
            <a:endParaRPr/>
          </a:p>
        </p:txBody>
      </p:sp>
      <p:sp>
        <p:nvSpPr>
          <p:cNvPr id="1202" name="Google Shape;1202;p45"/>
          <p:cNvSpPr txBox="1">
            <a:spLocks noGrp="1"/>
          </p:cNvSpPr>
          <p:nvPr>
            <p:ph type="subTitle" idx="1"/>
          </p:nvPr>
        </p:nvSpPr>
        <p:spPr>
          <a:xfrm>
            <a:off x="4912825" y="1643413"/>
            <a:ext cx="3520500" cy="416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Jupiter's rotation period</a:t>
            </a:r>
            <a:endParaRPr/>
          </a:p>
        </p:txBody>
      </p:sp>
      <p:sp>
        <p:nvSpPr>
          <p:cNvPr id="1203" name="Google Shape;1203;p45"/>
          <p:cNvSpPr txBox="1">
            <a:spLocks noGrp="1"/>
          </p:cNvSpPr>
          <p:nvPr>
            <p:ph type="title" idx="2"/>
          </p:nvPr>
        </p:nvSpPr>
        <p:spPr>
          <a:xfrm>
            <a:off x="713222" y="3089763"/>
            <a:ext cx="3516000" cy="76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333,000</a:t>
            </a:r>
            <a:endParaRPr/>
          </a:p>
        </p:txBody>
      </p:sp>
      <p:sp>
        <p:nvSpPr>
          <p:cNvPr id="1204" name="Google Shape;1204;p45"/>
          <p:cNvSpPr txBox="1">
            <a:spLocks noGrp="1"/>
          </p:cNvSpPr>
          <p:nvPr>
            <p:ph type="subTitle" idx="3"/>
          </p:nvPr>
        </p:nvSpPr>
        <p:spPr>
          <a:xfrm>
            <a:off x="713225" y="3836040"/>
            <a:ext cx="3516000" cy="41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The Sun’s mass in Earths</a:t>
            </a:r>
            <a:endParaRPr/>
          </a:p>
        </p:txBody>
      </p:sp>
      <p:sp>
        <p:nvSpPr>
          <p:cNvPr id="5" name="Freeform 5"/>
          <p:cNvSpPr>
            <a:spLocks noEditPoints="1"/>
          </p:cNvSpPr>
          <p:nvPr/>
        </p:nvSpPr>
        <p:spPr bwMode="auto">
          <a:xfrm>
            <a:off x="2982913" y="1195387"/>
            <a:ext cx="2497138" cy="3878263"/>
          </a:xfrm>
          <a:custGeom>
            <a:avLst/>
            <a:gdLst>
              <a:gd name="T0" fmla="*/ 506 w 663"/>
              <a:gd name="T1" fmla="*/ 1011 h 1031"/>
              <a:gd name="T2" fmla="*/ 554 w 663"/>
              <a:gd name="T3" fmla="*/ 976 h 1031"/>
              <a:gd name="T4" fmla="*/ 551 w 663"/>
              <a:gd name="T5" fmla="*/ 970 h 1031"/>
              <a:gd name="T6" fmla="*/ 531 w 663"/>
              <a:gd name="T7" fmla="*/ 967 h 1031"/>
              <a:gd name="T8" fmla="*/ 534 w 663"/>
              <a:gd name="T9" fmla="*/ 971 h 1031"/>
              <a:gd name="T10" fmla="*/ 508 w 663"/>
              <a:gd name="T11" fmla="*/ 991 h 1031"/>
              <a:gd name="T12" fmla="*/ 222 w 663"/>
              <a:gd name="T13" fmla="*/ 1016 h 1031"/>
              <a:gd name="T14" fmla="*/ 69 w 663"/>
              <a:gd name="T15" fmla="*/ 960 h 1031"/>
              <a:gd name="T16" fmla="*/ 33 w 663"/>
              <a:gd name="T17" fmla="*/ 945 h 1031"/>
              <a:gd name="T18" fmla="*/ 2 w 663"/>
              <a:gd name="T19" fmla="*/ 933 h 1031"/>
              <a:gd name="T20" fmla="*/ 0 w 663"/>
              <a:gd name="T21" fmla="*/ 926 h 1031"/>
              <a:gd name="T22" fmla="*/ 30 w 663"/>
              <a:gd name="T23" fmla="*/ 909 h 1031"/>
              <a:gd name="T24" fmla="*/ 57 w 663"/>
              <a:gd name="T25" fmla="*/ 905 h 1031"/>
              <a:gd name="T26" fmla="*/ 151 w 663"/>
              <a:gd name="T27" fmla="*/ 849 h 1031"/>
              <a:gd name="T28" fmla="*/ 258 w 663"/>
              <a:gd name="T29" fmla="*/ 620 h 1031"/>
              <a:gd name="T30" fmla="*/ 314 w 663"/>
              <a:gd name="T31" fmla="*/ 443 h 1031"/>
              <a:gd name="T32" fmla="*/ 296 w 663"/>
              <a:gd name="T33" fmla="*/ 413 h 1031"/>
              <a:gd name="T34" fmla="*/ 291 w 663"/>
              <a:gd name="T35" fmla="*/ 405 h 1031"/>
              <a:gd name="T36" fmla="*/ 237 w 663"/>
              <a:gd name="T37" fmla="*/ 305 h 1031"/>
              <a:gd name="T38" fmla="*/ 239 w 663"/>
              <a:gd name="T39" fmla="*/ 203 h 1031"/>
              <a:gd name="T40" fmla="*/ 231 w 663"/>
              <a:gd name="T41" fmla="*/ 161 h 1031"/>
              <a:gd name="T42" fmla="*/ 247 w 663"/>
              <a:gd name="T43" fmla="*/ 96 h 1031"/>
              <a:gd name="T44" fmla="*/ 343 w 663"/>
              <a:gd name="T45" fmla="*/ 80 h 1031"/>
              <a:gd name="T46" fmla="*/ 368 w 663"/>
              <a:gd name="T47" fmla="*/ 106 h 1031"/>
              <a:gd name="T48" fmla="*/ 382 w 663"/>
              <a:gd name="T49" fmla="*/ 171 h 1031"/>
              <a:gd name="T50" fmla="*/ 382 w 663"/>
              <a:gd name="T51" fmla="*/ 198 h 1031"/>
              <a:gd name="T52" fmla="*/ 408 w 663"/>
              <a:gd name="T53" fmla="*/ 191 h 1031"/>
              <a:gd name="T54" fmla="*/ 468 w 663"/>
              <a:gd name="T55" fmla="*/ 165 h 1031"/>
              <a:gd name="T56" fmla="*/ 475 w 663"/>
              <a:gd name="T57" fmla="*/ 144 h 1031"/>
              <a:gd name="T58" fmla="*/ 454 w 663"/>
              <a:gd name="T59" fmla="*/ 65 h 1031"/>
              <a:gd name="T60" fmla="*/ 506 w 663"/>
              <a:gd name="T61" fmla="*/ 2 h 1031"/>
              <a:gd name="T62" fmla="*/ 557 w 663"/>
              <a:gd name="T63" fmla="*/ 62 h 1031"/>
              <a:gd name="T64" fmla="*/ 542 w 663"/>
              <a:gd name="T65" fmla="*/ 112 h 1031"/>
              <a:gd name="T66" fmla="*/ 539 w 663"/>
              <a:gd name="T67" fmla="*/ 125 h 1031"/>
              <a:gd name="T68" fmla="*/ 588 w 663"/>
              <a:gd name="T69" fmla="*/ 146 h 1031"/>
              <a:gd name="T70" fmla="*/ 620 w 663"/>
              <a:gd name="T71" fmla="*/ 172 h 1031"/>
              <a:gd name="T72" fmla="*/ 651 w 663"/>
              <a:gd name="T73" fmla="*/ 208 h 1031"/>
              <a:gd name="T74" fmla="*/ 659 w 663"/>
              <a:gd name="T75" fmla="*/ 293 h 1031"/>
              <a:gd name="T76" fmla="*/ 662 w 663"/>
              <a:gd name="T77" fmla="*/ 358 h 1031"/>
              <a:gd name="T78" fmla="*/ 640 w 663"/>
              <a:gd name="T79" fmla="*/ 402 h 1031"/>
              <a:gd name="T80" fmla="*/ 631 w 663"/>
              <a:gd name="T81" fmla="*/ 425 h 1031"/>
              <a:gd name="T82" fmla="*/ 651 w 663"/>
              <a:gd name="T83" fmla="*/ 520 h 1031"/>
              <a:gd name="T84" fmla="*/ 637 w 663"/>
              <a:gd name="T85" fmla="*/ 546 h 1031"/>
              <a:gd name="T86" fmla="*/ 614 w 663"/>
              <a:gd name="T87" fmla="*/ 574 h 1031"/>
              <a:gd name="T88" fmla="*/ 614 w 663"/>
              <a:gd name="T89" fmla="*/ 790 h 1031"/>
              <a:gd name="T90" fmla="*/ 618 w 663"/>
              <a:gd name="T91" fmla="*/ 875 h 1031"/>
              <a:gd name="T92" fmla="*/ 626 w 663"/>
              <a:gd name="T93" fmla="*/ 956 h 1031"/>
              <a:gd name="T94" fmla="*/ 605 w 663"/>
              <a:gd name="T95" fmla="*/ 1003 h 1031"/>
              <a:gd name="T96" fmla="*/ 522 w 663"/>
              <a:gd name="T97" fmla="*/ 1017 h 1031"/>
              <a:gd name="T98" fmla="*/ 506 w 663"/>
              <a:gd name="T99" fmla="*/ 1011 h 1031"/>
              <a:gd name="T100" fmla="*/ 451 w 663"/>
              <a:gd name="T101" fmla="*/ 444 h 1031"/>
              <a:gd name="T102" fmla="*/ 451 w 663"/>
              <a:gd name="T103" fmla="*/ 595 h 1031"/>
              <a:gd name="T104" fmla="*/ 451 w 663"/>
              <a:gd name="T105" fmla="*/ 444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63" h="1031">
                <a:moveTo>
                  <a:pt x="506" y="1011"/>
                </a:moveTo>
                <a:cubicBezTo>
                  <a:pt x="524" y="998"/>
                  <a:pt x="539" y="987"/>
                  <a:pt x="554" y="976"/>
                </a:cubicBezTo>
                <a:cubicBezTo>
                  <a:pt x="553" y="974"/>
                  <a:pt x="552" y="972"/>
                  <a:pt x="551" y="970"/>
                </a:cubicBezTo>
                <a:cubicBezTo>
                  <a:pt x="545" y="969"/>
                  <a:pt x="538" y="968"/>
                  <a:pt x="531" y="967"/>
                </a:cubicBezTo>
                <a:cubicBezTo>
                  <a:pt x="532" y="968"/>
                  <a:pt x="533" y="970"/>
                  <a:pt x="534" y="971"/>
                </a:cubicBezTo>
                <a:cubicBezTo>
                  <a:pt x="525" y="978"/>
                  <a:pt x="518" y="986"/>
                  <a:pt x="508" y="991"/>
                </a:cubicBezTo>
                <a:cubicBezTo>
                  <a:pt x="416" y="1031"/>
                  <a:pt x="318" y="1024"/>
                  <a:pt x="222" y="1016"/>
                </a:cubicBezTo>
                <a:cubicBezTo>
                  <a:pt x="168" y="1011"/>
                  <a:pt x="112" y="1000"/>
                  <a:pt x="69" y="960"/>
                </a:cubicBezTo>
                <a:cubicBezTo>
                  <a:pt x="59" y="952"/>
                  <a:pt x="45" y="949"/>
                  <a:pt x="33" y="945"/>
                </a:cubicBezTo>
                <a:cubicBezTo>
                  <a:pt x="22" y="940"/>
                  <a:pt x="12" y="937"/>
                  <a:pt x="2" y="933"/>
                </a:cubicBezTo>
                <a:cubicBezTo>
                  <a:pt x="1" y="931"/>
                  <a:pt x="1" y="928"/>
                  <a:pt x="0" y="926"/>
                </a:cubicBezTo>
                <a:cubicBezTo>
                  <a:pt x="10" y="920"/>
                  <a:pt x="19" y="913"/>
                  <a:pt x="30" y="909"/>
                </a:cubicBezTo>
                <a:cubicBezTo>
                  <a:pt x="38" y="906"/>
                  <a:pt x="48" y="906"/>
                  <a:pt x="57" y="905"/>
                </a:cubicBezTo>
                <a:cubicBezTo>
                  <a:pt x="98" y="901"/>
                  <a:pt x="128" y="883"/>
                  <a:pt x="151" y="849"/>
                </a:cubicBezTo>
                <a:cubicBezTo>
                  <a:pt x="198" y="778"/>
                  <a:pt x="232" y="701"/>
                  <a:pt x="258" y="620"/>
                </a:cubicBezTo>
                <a:cubicBezTo>
                  <a:pt x="276" y="561"/>
                  <a:pt x="295" y="502"/>
                  <a:pt x="314" y="443"/>
                </a:cubicBezTo>
                <a:cubicBezTo>
                  <a:pt x="308" y="433"/>
                  <a:pt x="302" y="423"/>
                  <a:pt x="296" y="413"/>
                </a:cubicBezTo>
                <a:cubicBezTo>
                  <a:pt x="295" y="410"/>
                  <a:pt x="293" y="406"/>
                  <a:pt x="291" y="405"/>
                </a:cubicBezTo>
                <a:cubicBezTo>
                  <a:pt x="250" y="384"/>
                  <a:pt x="236" y="349"/>
                  <a:pt x="237" y="305"/>
                </a:cubicBezTo>
                <a:cubicBezTo>
                  <a:pt x="237" y="271"/>
                  <a:pt x="239" y="237"/>
                  <a:pt x="239" y="203"/>
                </a:cubicBezTo>
                <a:cubicBezTo>
                  <a:pt x="239" y="189"/>
                  <a:pt x="234" y="175"/>
                  <a:pt x="231" y="161"/>
                </a:cubicBezTo>
                <a:cubicBezTo>
                  <a:pt x="226" y="136"/>
                  <a:pt x="230" y="114"/>
                  <a:pt x="247" y="96"/>
                </a:cubicBezTo>
                <a:cubicBezTo>
                  <a:pt x="263" y="79"/>
                  <a:pt x="323" y="68"/>
                  <a:pt x="343" y="80"/>
                </a:cubicBezTo>
                <a:cubicBezTo>
                  <a:pt x="353" y="85"/>
                  <a:pt x="363" y="96"/>
                  <a:pt x="368" y="106"/>
                </a:cubicBezTo>
                <a:cubicBezTo>
                  <a:pt x="378" y="126"/>
                  <a:pt x="388" y="147"/>
                  <a:pt x="382" y="171"/>
                </a:cubicBezTo>
                <a:cubicBezTo>
                  <a:pt x="380" y="179"/>
                  <a:pt x="382" y="187"/>
                  <a:pt x="382" y="198"/>
                </a:cubicBezTo>
                <a:cubicBezTo>
                  <a:pt x="392" y="195"/>
                  <a:pt x="400" y="194"/>
                  <a:pt x="408" y="191"/>
                </a:cubicBezTo>
                <a:cubicBezTo>
                  <a:pt x="428" y="183"/>
                  <a:pt x="448" y="173"/>
                  <a:pt x="468" y="165"/>
                </a:cubicBezTo>
                <a:cubicBezTo>
                  <a:pt x="477" y="160"/>
                  <a:pt x="479" y="155"/>
                  <a:pt x="475" y="144"/>
                </a:cubicBezTo>
                <a:cubicBezTo>
                  <a:pt x="466" y="118"/>
                  <a:pt x="458" y="92"/>
                  <a:pt x="454" y="65"/>
                </a:cubicBezTo>
                <a:cubicBezTo>
                  <a:pt x="449" y="31"/>
                  <a:pt x="473" y="3"/>
                  <a:pt x="506" y="2"/>
                </a:cubicBezTo>
                <a:cubicBezTo>
                  <a:pt x="536" y="0"/>
                  <a:pt x="561" y="27"/>
                  <a:pt x="557" y="62"/>
                </a:cubicBezTo>
                <a:cubicBezTo>
                  <a:pt x="556" y="79"/>
                  <a:pt x="547" y="95"/>
                  <a:pt x="542" y="112"/>
                </a:cubicBezTo>
                <a:cubicBezTo>
                  <a:pt x="540" y="116"/>
                  <a:pt x="540" y="120"/>
                  <a:pt x="539" y="125"/>
                </a:cubicBezTo>
                <a:cubicBezTo>
                  <a:pt x="557" y="120"/>
                  <a:pt x="584" y="129"/>
                  <a:pt x="588" y="146"/>
                </a:cubicBezTo>
                <a:cubicBezTo>
                  <a:pt x="593" y="165"/>
                  <a:pt x="608" y="167"/>
                  <a:pt x="620" y="172"/>
                </a:cubicBezTo>
                <a:cubicBezTo>
                  <a:pt x="638" y="178"/>
                  <a:pt x="649" y="189"/>
                  <a:pt x="651" y="208"/>
                </a:cubicBezTo>
                <a:cubicBezTo>
                  <a:pt x="654" y="236"/>
                  <a:pt x="657" y="264"/>
                  <a:pt x="659" y="293"/>
                </a:cubicBezTo>
                <a:cubicBezTo>
                  <a:pt x="661" y="314"/>
                  <a:pt x="660" y="337"/>
                  <a:pt x="662" y="358"/>
                </a:cubicBezTo>
                <a:cubicBezTo>
                  <a:pt x="663" y="378"/>
                  <a:pt x="657" y="391"/>
                  <a:pt x="640" y="402"/>
                </a:cubicBezTo>
                <a:cubicBezTo>
                  <a:pt x="634" y="406"/>
                  <a:pt x="629" y="418"/>
                  <a:pt x="631" y="425"/>
                </a:cubicBezTo>
                <a:cubicBezTo>
                  <a:pt x="636" y="457"/>
                  <a:pt x="642" y="489"/>
                  <a:pt x="651" y="520"/>
                </a:cubicBezTo>
                <a:cubicBezTo>
                  <a:pt x="655" y="536"/>
                  <a:pt x="650" y="545"/>
                  <a:pt x="637" y="546"/>
                </a:cubicBezTo>
                <a:cubicBezTo>
                  <a:pt x="618" y="548"/>
                  <a:pt x="617" y="560"/>
                  <a:pt x="614" y="574"/>
                </a:cubicBezTo>
                <a:cubicBezTo>
                  <a:pt x="596" y="646"/>
                  <a:pt x="601" y="718"/>
                  <a:pt x="614" y="790"/>
                </a:cubicBezTo>
                <a:cubicBezTo>
                  <a:pt x="620" y="817"/>
                  <a:pt x="616" y="847"/>
                  <a:pt x="618" y="875"/>
                </a:cubicBezTo>
                <a:cubicBezTo>
                  <a:pt x="619" y="902"/>
                  <a:pt x="621" y="929"/>
                  <a:pt x="626" y="956"/>
                </a:cubicBezTo>
                <a:cubicBezTo>
                  <a:pt x="631" y="983"/>
                  <a:pt x="629" y="988"/>
                  <a:pt x="605" y="1003"/>
                </a:cubicBezTo>
                <a:cubicBezTo>
                  <a:pt x="578" y="1019"/>
                  <a:pt x="551" y="1020"/>
                  <a:pt x="522" y="1017"/>
                </a:cubicBezTo>
                <a:cubicBezTo>
                  <a:pt x="518" y="1017"/>
                  <a:pt x="515" y="1015"/>
                  <a:pt x="506" y="1011"/>
                </a:cubicBezTo>
                <a:close/>
                <a:moveTo>
                  <a:pt x="451" y="444"/>
                </a:moveTo>
                <a:cubicBezTo>
                  <a:pt x="443" y="497"/>
                  <a:pt x="416" y="550"/>
                  <a:pt x="451" y="595"/>
                </a:cubicBezTo>
                <a:cubicBezTo>
                  <a:pt x="451" y="548"/>
                  <a:pt x="451" y="496"/>
                  <a:pt x="451" y="444"/>
                </a:cubicBezTo>
                <a:close/>
              </a:path>
            </a:pathLst>
          </a:custGeom>
          <a:solidFill>
            <a:srgbClr val="C29934"/>
          </a:solidFill>
          <a:ln>
            <a:noFill/>
          </a:ln>
        </p:spPr>
        <p:txBody>
          <a:bodyPr vert="horz" wrap="square" lIns="91440" tIns="45720" rIns="91440" bIns="45720" numCol="1" anchor="t" anchorCtr="0" compatLnSpc="1">
            <a:prstTxWarp prst="textNoShape">
              <a:avLst/>
            </a:prstTxWarp>
          </a:bodyPr>
          <a:lstStyle/>
          <a:p>
            <a:endParaRPr lang="es-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sp>
        <p:nvSpPr>
          <p:cNvPr id="1209" name="Google Shape;1209;p46"/>
          <p:cNvSpPr txBox="1">
            <a:spLocks noGrp="1"/>
          </p:cNvSpPr>
          <p:nvPr>
            <p:ph type="title" idx="8"/>
          </p:nvPr>
        </p:nvSpPr>
        <p:spPr>
          <a:xfrm>
            <a:off x="713225" y="368825"/>
            <a:ext cx="7717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What do they say about us?</a:t>
            </a:r>
            <a:endParaRPr/>
          </a:p>
        </p:txBody>
      </p:sp>
      <p:sp>
        <p:nvSpPr>
          <p:cNvPr id="1210" name="Google Shape;1210;p46"/>
          <p:cNvSpPr txBox="1">
            <a:spLocks noGrp="1"/>
          </p:cNvSpPr>
          <p:nvPr>
            <p:ph type="title"/>
          </p:nvPr>
        </p:nvSpPr>
        <p:spPr>
          <a:xfrm>
            <a:off x="5734600" y="2190800"/>
            <a:ext cx="2686200" cy="66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Boris Smith</a:t>
            </a:r>
            <a:endParaRPr/>
          </a:p>
        </p:txBody>
      </p:sp>
      <p:sp>
        <p:nvSpPr>
          <p:cNvPr id="1211" name="Google Shape;1211;p46"/>
          <p:cNvSpPr txBox="1">
            <a:spLocks noGrp="1"/>
          </p:cNvSpPr>
          <p:nvPr>
            <p:ph type="subTitle" idx="1"/>
          </p:nvPr>
        </p:nvSpPr>
        <p:spPr>
          <a:xfrm>
            <a:off x="723200" y="1344125"/>
            <a:ext cx="3554100" cy="665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“Venus is the second planet from the Sun and it is terribly hot”</a:t>
            </a:r>
            <a:endParaRPr/>
          </a:p>
        </p:txBody>
      </p:sp>
      <p:sp>
        <p:nvSpPr>
          <p:cNvPr id="1212" name="Google Shape;1212;p46"/>
          <p:cNvSpPr txBox="1">
            <a:spLocks noGrp="1"/>
          </p:cNvSpPr>
          <p:nvPr>
            <p:ph type="title" idx="2"/>
          </p:nvPr>
        </p:nvSpPr>
        <p:spPr>
          <a:xfrm>
            <a:off x="5734600" y="1343075"/>
            <a:ext cx="2686200" cy="66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Anna Thorn</a:t>
            </a:r>
            <a:endParaRPr/>
          </a:p>
        </p:txBody>
      </p:sp>
      <p:sp>
        <p:nvSpPr>
          <p:cNvPr id="1213" name="Google Shape;1213;p46"/>
          <p:cNvSpPr txBox="1">
            <a:spLocks noGrp="1"/>
          </p:cNvSpPr>
          <p:nvPr>
            <p:ph type="subTitle" idx="3"/>
          </p:nvPr>
        </p:nvSpPr>
        <p:spPr>
          <a:xfrm>
            <a:off x="723207" y="2191850"/>
            <a:ext cx="3554100" cy="665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“Jupiter is the biggest planet in the Solar System and a gas giant”</a:t>
            </a:r>
            <a:endParaRPr/>
          </a:p>
        </p:txBody>
      </p:sp>
      <p:sp>
        <p:nvSpPr>
          <p:cNvPr id="1214" name="Google Shape;1214;p46"/>
          <p:cNvSpPr txBox="1">
            <a:spLocks noGrp="1"/>
          </p:cNvSpPr>
          <p:nvPr>
            <p:ph type="title" idx="4"/>
          </p:nvPr>
        </p:nvSpPr>
        <p:spPr>
          <a:xfrm>
            <a:off x="5734600" y="3886250"/>
            <a:ext cx="2686200" cy="66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Patrick Davids</a:t>
            </a:r>
            <a:endParaRPr/>
          </a:p>
        </p:txBody>
      </p:sp>
      <p:sp>
        <p:nvSpPr>
          <p:cNvPr id="1215" name="Google Shape;1215;p46"/>
          <p:cNvSpPr txBox="1">
            <a:spLocks noGrp="1"/>
          </p:cNvSpPr>
          <p:nvPr>
            <p:ph type="subTitle" idx="5"/>
          </p:nvPr>
        </p:nvSpPr>
        <p:spPr>
          <a:xfrm>
            <a:off x="723200" y="3039575"/>
            <a:ext cx="3554100" cy="665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“Despite being red, Mars is actually a very cold place”</a:t>
            </a:r>
            <a:endParaRPr/>
          </a:p>
        </p:txBody>
      </p:sp>
      <p:sp>
        <p:nvSpPr>
          <p:cNvPr id="1216" name="Google Shape;1216;p46"/>
          <p:cNvSpPr txBox="1">
            <a:spLocks noGrp="1"/>
          </p:cNvSpPr>
          <p:nvPr>
            <p:ph type="title" idx="6"/>
          </p:nvPr>
        </p:nvSpPr>
        <p:spPr>
          <a:xfrm>
            <a:off x="5734600" y="3038525"/>
            <a:ext cx="2686200" cy="66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Victoria Doe</a:t>
            </a:r>
            <a:endParaRPr/>
          </a:p>
        </p:txBody>
      </p:sp>
      <p:sp>
        <p:nvSpPr>
          <p:cNvPr id="1217" name="Google Shape;1217;p46"/>
          <p:cNvSpPr txBox="1">
            <a:spLocks noGrp="1"/>
          </p:cNvSpPr>
          <p:nvPr>
            <p:ph type="subTitle" idx="7"/>
          </p:nvPr>
        </p:nvSpPr>
        <p:spPr>
          <a:xfrm>
            <a:off x="723207" y="3887300"/>
            <a:ext cx="3554100" cy="665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“Yes, Saturn is a gas giant and has several rings”</a:t>
            </a:r>
            <a:endParaRPr/>
          </a:p>
        </p:txBody>
      </p:sp>
      <p:grpSp>
        <p:nvGrpSpPr>
          <p:cNvPr id="1218" name="Google Shape;1218;p46"/>
          <p:cNvGrpSpPr/>
          <p:nvPr/>
        </p:nvGrpSpPr>
        <p:grpSpPr>
          <a:xfrm>
            <a:off x="4873353" y="3197407"/>
            <a:ext cx="265193" cy="352693"/>
            <a:chOff x="6252228" y="3346936"/>
            <a:chExt cx="265193" cy="352693"/>
          </a:xfrm>
        </p:grpSpPr>
        <p:sp>
          <p:nvSpPr>
            <p:cNvPr id="1219" name="Google Shape;1219;p46"/>
            <p:cNvSpPr/>
            <p:nvPr/>
          </p:nvSpPr>
          <p:spPr>
            <a:xfrm>
              <a:off x="6252228" y="3346936"/>
              <a:ext cx="265193" cy="352693"/>
            </a:xfrm>
            <a:custGeom>
              <a:avLst/>
              <a:gdLst/>
              <a:ahLst/>
              <a:cxnLst/>
              <a:rect l="l" t="t" r="r" b="b"/>
              <a:pathLst>
                <a:path w="8371" h="11133" extrusionOk="0">
                  <a:moveTo>
                    <a:pt x="4156" y="2941"/>
                  </a:moveTo>
                  <a:cubicBezTo>
                    <a:pt x="4370" y="2941"/>
                    <a:pt x="4585" y="2953"/>
                    <a:pt x="4787" y="2965"/>
                  </a:cubicBezTo>
                  <a:cubicBezTo>
                    <a:pt x="3811" y="3560"/>
                    <a:pt x="2537" y="3775"/>
                    <a:pt x="2060" y="3810"/>
                  </a:cubicBezTo>
                  <a:lnTo>
                    <a:pt x="2060" y="3656"/>
                  </a:lnTo>
                  <a:cubicBezTo>
                    <a:pt x="2060" y="3358"/>
                    <a:pt x="2858" y="2941"/>
                    <a:pt x="4156" y="2941"/>
                  </a:cubicBezTo>
                  <a:close/>
                  <a:moveTo>
                    <a:pt x="4168" y="2239"/>
                  </a:moveTo>
                  <a:cubicBezTo>
                    <a:pt x="5466" y="2239"/>
                    <a:pt x="6275" y="2655"/>
                    <a:pt x="6275" y="2953"/>
                  </a:cubicBezTo>
                  <a:lnTo>
                    <a:pt x="6275" y="3108"/>
                  </a:lnTo>
                  <a:cubicBezTo>
                    <a:pt x="6242" y="3089"/>
                    <a:pt x="6207" y="3079"/>
                    <a:pt x="6173" y="3079"/>
                  </a:cubicBezTo>
                  <a:cubicBezTo>
                    <a:pt x="6123" y="3079"/>
                    <a:pt x="6078" y="3101"/>
                    <a:pt x="6049" y="3144"/>
                  </a:cubicBezTo>
                  <a:cubicBezTo>
                    <a:pt x="5989" y="3215"/>
                    <a:pt x="6001" y="3322"/>
                    <a:pt x="6073" y="3382"/>
                  </a:cubicBezTo>
                  <a:cubicBezTo>
                    <a:pt x="6168" y="3441"/>
                    <a:pt x="6275" y="3548"/>
                    <a:pt x="6275" y="3656"/>
                  </a:cubicBezTo>
                  <a:lnTo>
                    <a:pt x="6275" y="4358"/>
                  </a:lnTo>
                  <a:lnTo>
                    <a:pt x="4513" y="4358"/>
                  </a:lnTo>
                  <a:cubicBezTo>
                    <a:pt x="4430" y="4358"/>
                    <a:pt x="4346" y="4441"/>
                    <a:pt x="4346" y="4525"/>
                  </a:cubicBezTo>
                  <a:lnTo>
                    <a:pt x="4346" y="4549"/>
                  </a:lnTo>
                  <a:lnTo>
                    <a:pt x="3977" y="4549"/>
                  </a:lnTo>
                  <a:lnTo>
                    <a:pt x="3977" y="4525"/>
                  </a:lnTo>
                  <a:cubicBezTo>
                    <a:pt x="3977" y="4441"/>
                    <a:pt x="3906" y="4358"/>
                    <a:pt x="3811" y="4358"/>
                  </a:cubicBezTo>
                  <a:lnTo>
                    <a:pt x="2060" y="4358"/>
                  </a:lnTo>
                  <a:lnTo>
                    <a:pt x="2060" y="4156"/>
                  </a:lnTo>
                  <a:cubicBezTo>
                    <a:pt x="2560" y="4096"/>
                    <a:pt x="4168" y="3870"/>
                    <a:pt x="5263" y="3072"/>
                  </a:cubicBezTo>
                  <a:cubicBezTo>
                    <a:pt x="5347" y="3084"/>
                    <a:pt x="5442" y="3108"/>
                    <a:pt x="5513" y="3132"/>
                  </a:cubicBezTo>
                  <a:cubicBezTo>
                    <a:pt x="5526" y="3135"/>
                    <a:pt x="5539" y="3137"/>
                    <a:pt x="5552" y="3137"/>
                  </a:cubicBezTo>
                  <a:cubicBezTo>
                    <a:pt x="5624" y="3137"/>
                    <a:pt x="5695" y="3085"/>
                    <a:pt x="5716" y="3025"/>
                  </a:cubicBezTo>
                  <a:cubicBezTo>
                    <a:pt x="5751" y="2929"/>
                    <a:pt x="5692" y="2846"/>
                    <a:pt x="5620" y="2810"/>
                  </a:cubicBezTo>
                  <a:cubicBezTo>
                    <a:pt x="5204" y="2703"/>
                    <a:pt x="4704" y="2620"/>
                    <a:pt x="4168" y="2620"/>
                  </a:cubicBezTo>
                  <a:cubicBezTo>
                    <a:pt x="3370" y="2620"/>
                    <a:pt x="2525" y="2798"/>
                    <a:pt x="2072" y="3108"/>
                  </a:cubicBezTo>
                  <a:lnTo>
                    <a:pt x="2072" y="2953"/>
                  </a:lnTo>
                  <a:cubicBezTo>
                    <a:pt x="2072" y="2655"/>
                    <a:pt x="2882" y="2239"/>
                    <a:pt x="4168" y="2239"/>
                  </a:cubicBezTo>
                  <a:close/>
                  <a:moveTo>
                    <a:pt x="3668" y="4680"/>
                  </a:moveTo>
                  <a:lnTo>
                    <a:pt x="3668" y="4858"/>
                  </a:lnTo>
                  <a:cubicBezTo>
                    <a:pt x="3668" y="5156"/>
                    <a:pt x="3430" y="5394"/>
                    <a:pt x="3132" y="5394"/>
                  </a:cubicBezTo>
                  <a:cubicBezTo>
                    <a:pt x="2834" y="5394"/>
                    <a:pt x="2596" y="5156"/>
                    <a:pt x="2596" y="4858"/>
                  </a:cubicBezTo>
                  <a:lnTo>
                    <a:pt x="2596" y="4680"/>
                  </a:lnTo>
                  <a:lnTo>
                    <a:pt x="2965" y="4680"/>
                  </a:lnTo>
                  <a:lnTo>
                    <a:pt x="2965" y="4870"/>
                  </a:lnTo>
                  <a:cubicBezTo>
                    <a:pt x="2965" y="4965"/>
                    <a:pt x="3037" y="5037"/>
                    <a:pt x="3132" y="5037"/>
                  </a:cubicBezTo>
                  <a:cubicBezTo>
                    <a:pt x="3215" y="5037"/>
                    <a:pt x="3299" y="4965"/>
                    <a:pt x="3299" y="4870"/>
                  </a:cubicBezTo>
                  <a:lnTo>
                    <a:pt x="3299" y="4680"/>
                  </a:lnTo>
                  <a:close/>
                  <a:moveTo>
                    <a:pt x="5751" y="4680"/>
                  </a:moveTo>
                  <a:lnTo>
                    <a:pt x="5751" y="4858"/>
                  </a:lnTo>
                  <a:cubicBezTo>
                    <a:pt x="5751" y="5156"/>
                    <a:pt x="5513" y="5394"/>
                    <a:pt x="5216" y="5394"/>
                  </a:cubicBezTo>
                  <a:cubicBezTo>
                    <a:pt x="4918" y="5394"/>
                    <a:pt x="4680" y="5156"/>
                    <a:pt x="4680" y="4858"/>
                  </a:cubicBezTo>
                  <a:lnTo>
                    <a:pt x="4680" y="4680"/>
                  </a:lnTo>
                  <a:lnTo>
                    <a:pt x="5049" y="4680"/>
                  </a:lnTo>
                  <a:lnTo>
                    <a:pt x="5049" y="4870"/>
                  </a:lnTo>
                  <a:cubicBezTo>
                    <a:pt x="5049" y="4965"/>
                    <a:pt x="5120" y="5037"/>
                    <a:pt x="5216" y="5037"/>
                  </a:cubicBezTo>
                  <a:cubicBezTo>
                    <a:pt x="5299" y="5037"/>
                    <a:pt x="5382" y="4965"/>
                    <a:pt x="5382" y="4870"/>
                  </a:cubicBezTo>
                  <a:lnTo>
                    <a:pt x="5382" y="4680"/>
                  </a:lnTo>
                  <a:close/>
                  <a:moveTo>
                    <a:pt x="4168" y="334"/>
                  </a:moveTo>
                  <a:cubicBezTo>
                    <a:pt x="4299" y="334"/>
                    <a:pt x="4442" y="441"/>
                    <a:pt x="4585" y="536"/>
                  </a:cubicBezTo>
                  <a:cubicBezTo>
                    <a:pt x="4716" y="643"/>
                    <a:pt x="4870" y="750"/>
                    <a:pt x="5013" y="798"/>
                  </a:cubicBezTo>
                  <a:cubicBezTo>
                    <a:pt x="5088" y="814"/>
                    <a:pt x="5166" y="821"/>
                    <a:pt x="5245" y="821"/>
                  </a:cubicBezTo>
                  <a:cubicBezTo>
                    <a:pt x="5341" y="821"/>
                    <a:pt x="5439" y="811"/>
                    <a:pt x="5537" y="798"/>
                  </a:cubicBezTo>
                  <a:cubicBezTo>
                    <a:pt x="5626" y="786"/>
                    <a:pt x="5716" y="774"/>
                    <a:pt x="5796" y="774"/>
                  </a:cubicBezTo>
                  <a:cubicBezTo>
                    <a:pt x="5876" y="774"/>
                    <a:pt x="5948" y="786"/>
                    <a:pt x="6001" y="822"/>
                  </a:cubicBezTo>
                  <a:cubicBezTo>
                    <a:pt x="6109" y="881"/>
                    <a:pt x="6180" y="1048"/>
                    <a:pt x="6251" y="1215"/>
                  </a:cubicBezTo>
                  <a:cubicBezTo>
                    <a:pt x="6323" y="1370"/>
                    <a:pt x="6394" y="1536"/>
                    <a:pt x="6525" y="1655"/>
                  </a:cubicBezTo>
                  <a:cubicBezTo>
                    <a:pt x="6644" y="1774"/>
                    <a:pt x="6799" y="1846"/>
                    <a:pt x="6966" y="1929"/>
                  </a:cubicBezTo>
                  <a:cubicBezTo>
                    <a:pt x="7132" y="2001"/>
                    <a:pt x="7299" y="2072"/>
                    <a:pt x="7359" y="2179"/>
                  </a:cubicBezTo>
                  <a:cubicBezTo>
                    <a:pt x="7418" y="2286"/>
                    <a:pt x="7394" y="2465"/>
                    <a:pt x="7383" y="2644"/>
                  </a:cubicBezTo>
                  <a:cubicBezTo>
                    <a:pt x="7371" y="2822"/>
                    <a:pt x="7335" y="3001"/>
                    <a:pt x="7383" y="3156"/>
                  </a:cubicBezTo>
                  <a:cubicBezTo>
                    <a:pt x="7430" y="3322"/>
                    <a:pt x="7537" y="3453"/>
                    <a:pt x="7633" y="3596"/>
                  </a:cubicBezTo>
                  <a:cubicBezTo>
                    <a:pt x="7740" y="3739"/>
                    <a:pt x="7847" y="3870"/>
                    <a:pt x="7847" y="4013"/>
                  </a:cubicBezTo>
                  <a:cubicBezTo>
                    <a:pt x="7847" y="4144"/>
                    <a:pt x="7740" y="4275"/>
                    <a:pt x="7633" y="4429"/>
                  </a:cubicBezTo>
                  <a:cubicBezTo>
                    <a:pt x="7537" y="4560"/>
                    <a:pt x="7430" y="4703"/>
                    <a:pt x="7383" y="4858"/>
                  </a:cubicBezTo>
                  <a:cubicBezTo>
                    <a:pt x="7335" y="5025"/>
                    <a:pt x="7359" y="5191"/>
                    <a:pt x="7383" y="5382"/>
                  </a:cubicBezTo>
                  <a:cubicBezTo>
                    <a:pt x="7394" y="5561"/>
                    <a:pt x="7430" y="5739"/>
                    <a:pt x="7359" y="5834"/>
                  </a:cubicBezTo>
                  <a:cubicBezTo>
                    <a:pt x="7335" y="5870"/>
                    <a:pt x="7323" y="5882"/>
                    <a:pt x="7299" y="5894"/>
                  </a:cubicBezTo>
                  <a:cubicBezTo>
                    <a:pt x="7299" y="5680"/>
                    <a:pt x="7192" y="5525"/>
                    <a:pt x="7085" y="5406"/>
                  </a:cubicBezTo>
                  <a:cubicBezTo>
                    <a:pt x="7216" y="5299"/>
                    <a:pt x="7299" y="5144"/>
                    <a:pt x="7299" y="4941"/>
                  </a:cubicBezTo>
                  <a:cubicBezTo>
                    <a:pt x="7299" y="4620"/>
                    <a:pt x="7025" y="4346"/>
                    <a:pt x="6704" y="4346"/>
                  </a:cubicBezTo>
                  <a:lnTo>
                    <a:pt x="6597" y="4346"/>
                  </a:lnTo>
                  <a:lnTo>
                    <a:pt x="6597" y="2953"/>
                  </a:lnTo>
                  <a:cubicBezTo>
                    <a:pt x="6597" y="2286"/>
                    <a:pt x="5347" y="1929"/>
                    <a:pt x="4168" y="1929"/>
                  </a:cubicBezTo>
                  <a:cubicBezTo>
                    <a:pt x="2989" y="1929"/>
                    <a:pt x="1739" y="2286"/>
                    <a:pt x="1739" y="2953"/>
                  </a:cubicBezTo>
                  <a:lnTo>
                    <a:pt x="1739" y="4346"/>
                  </a:lnTo>
                  <a:lnTo>
                    <a:pt x="1644" y="4346"/>
                  </a:lnTo>
                  <a:cubicBezTo>
                    <a:pt x="1310" y="4346"/>
                    <a:pt x="1048" y="4620"/>
                    <a:pt x="1048" y="4941"/>
                  </a:cubicBezTo>
                  <a:cubicBezTo>
                    <a:pt x="1048" y="5120"/>
                    <a:pt x="1132" y="5287"/>
                    <a:pt x="1251" y="5406"/>
                  </a:cubicBezTo>
                  <a:cubicBezTo>
                    <a:pt x="1156" y="5525"/>
                    <a:pt x="1048" y="5692"/>
                    <a:pt x="1048" y="5894"/>
                  </a:cubicBezTo>
                  <a:lnTo>
                    <a:pt x="989" y="5834"/>
                  </a:lnTo>
                  <a:cubicBezTo>
                    <a:pt x="929" y="5739"/>
                    <a:pt x="941" y="5561"/>
                    <a:pt x="953" y="5382"/>
                  </a:cubicBezTo>
                  <a:cubicBezTo>
                    <a:pt x="965" y="5191"/>
                    <a:pt x="1001" y="5025"/>
                    <a:pt x="953" y="4858"/>
                  </a:cubicBezTo>
                  <a:cubicBezTo>
                    <a:pt x="917" y="4691"/>
                    <a:pt x="810" y="4560"/>
                    <a:pt x="703" y="4429"/>
                  </a:cubicBezTo>
                  <a:cubicBezTo>
                    <a:pt x="596" y="4275"/>
                    <a:pt x="489" y="4144"/>
                    <a:pt x="489" y="4013"/>
                  </a:cubicBezTo>
                  <a:cubicBezTo>
                    <a:pt x="489" y="3870"/>
                    <a:pt x="596" y="3739"/>
                    <a:pt x="703" y="3596"/>
                  </a:cubicBezTo>
                  <a:cubicBezTo>
                    <a:pt x="810" y="3453"/>
                    <a:pt x="917" y="3310"/>
                    <a:pt x="953" y="3156"/>
                  </a:cubicBezTo>
                  <a:cubicBezTo>
                    <a:pt x="1001" y="3001"/>
                    <a:pt x="989" y="2822"/>
                    <a:pt x="953" y="2644"/>
                  </a:cubicBezTo>
                  <a:cubicBezTo>
                    <a:pt x="941" y="2465"/>
                    <a:pt x="917" y="2286"/>
                    <a:pt x="989" y="2179"/>
                  </a:cubicBezTo>
                  <a:cubicBezTo>
                    <a:pt x="1048" y="2072"/>
                    <a:pt x="1215" y="2001"/>
                    <a:pt x="1370" y="1929"/>
                  </a:cubicBezTo>
                  <a:cubicBezTo>
                    <a:pt x="1537" y="1846"/>
                    <a:pt x="1703" y="1786"/>
                    <a:pt x="1822" y="1655"/>
                  </a:cubicBezTo>
                  <a:cubicBezTo>
                    <a:pt x="1941" y="1536"/>
                    <a:pt x="2013" y="1370"/>
                    <a:pt x="2084" y="1215"/>
                  </a:cubicBezTo>
                  <a:cubicBezTo>
                    <a:pt x="2156" y="1048"/>
                    <a:pt x="2239" y="881"/>
                    <a:pt x="2334" y="822"/>
                  </a:cubicBezTo>
                  <a:cubicBezTo>
                    <a:pt x="2392" y="790"/>
                    <a:pt x="2470" y="779"/>
                    <a:pt x="2557" y="779"/>
                  </a:cubicBezTo>
                  <a:cubicBezTo>
                    <a:pt x="2633" y="779"/>
                    <a:pt x="2716" y="787"/>
                    <a:pt x="2799" y="798"/>
                  </a:cubicBezTo>
                  <a:cubicBezTo>
                    <a:pt x="2907" y="805"/>
                    <a:pt x="3016" y="817"/>
                    <a:pt x="3121" y="817"/>
                  </a:cubicBezTo>
                  <a:cubicBezTo>
                    <a:pt x="3190" y="817"/>
                    <a:pt x="3257" y="812"/>
                    <a:pt x="3322" y="798"/>
                  </a:cubicBezTo>
                  <a:cubicBezTo>
                    <a:pt x="3489" y="750"/>
                    <a:pt x="3620" y="643"/>
                    <a:pt x="3751" y="536"/>
                  </a:cubicBezTo>
                  <a:cubicBezTo>
                    <a:pt x="3906" y="429"/>
                    <a:pt x="4037" y="334"/>
                    <a:pt x="4168" y="334"/>
                  </a:cubicBezTo>
                  <a:close/>
                  <a:moveTo>
                    <a:pt x="1548" y="5596"/>
                  </a:moveTo>
                  <a:cubicBezTo>
                    <a:pt x="1632" y="5656"/>
                    <a:pt x="1727" y="5775"/>
                    <a:pt x="1727" y="5930"/>
                  </a:cubicBezTo>
                  <a:cubicBezTo>
                    <a:pt x="1727" y="6013"/>
                    <a:pt x="1656" y="6108"/>
                    <a:pt x="1548" y="6108"/>
                  </a:cubicBezTo>
                  <a:cubicBezTo>
                    <a:pt x="1453" y="6108"/>
                    <a:pt x="1370" y="6013"/>
                    <a:pt x="1370" y="5930"/>
                  </a:cubicBezTo>
                  <a:cubicBezTo>
                    <a:pt x="1370" y="5763"/>
                    <a:pt x="1477" y="5656"/>
                    <a:pt x="1548" y="5596"/>
                  </a:cubicBezTo>
                  <a:close/>
                  <a:moveTo>
                    <a:pt x="6775" y="5596"/>
                  </a:moveTo>
                  <a:cubicBezTo>
                    <a:pt x="6847" y="5656"/>
                    <a:pt x="6954" y="5775"/>
                    <a:pt x="6954" y="5930"/>
                  </a:cubicBezTo>
                  <a:cubicBezTo>
                    <a:pt x="6966" y="6013"/>
                    <a:pt x="6882" y="6108"/>
                    <a:pt x="6775" y="6108"/>
                  </a:cubicBezTo>
                  <a:cubicBezTo>
                    <a:pt x="6668" y="6108"/>
                    <a:pt x="6597" y="6013"/>
                    <a:pt x="6597" y="5930"/>
                  </a:cubicBezTo>
                  <a:cubicBezTo>
                    <a:pt x="6597" y="5763"/>
                    <a:pt x="6704" y="5656"/>
                    <a:pt x="6775" y="5596"/>
                  </a:cubicBezTo>
                  <a:close/>
                  <a:moveTo>
                    <a:pt x="6394" y="6227"/>
                  </a:moveTo>
                  <a:cubicBezTo>
                    <a:pt x="6430" y="6275"/>
                    <a:pt x="6478" y="6311"/>
                    <a:pt x="6525" y="6346"/>
                  </a:cubicBezTo>
                  <a:cubicBezTo>
                    <a:pt x="6394" y="6477"/>
                    <a:pt x="6311" y="6632"/>
                    <a:pt x="6251" y="6787"/>
                  </a:cubicBezTo>
                  <a:cubicBezTo>
                    <a:pt x="6180" y="6954"/>
                    <a:pt x="6109" y="7120"/>
                    <a:pt x="6001" y="7180"/>
                  </a:cubicBezTo>
                  <a:cubicBezTo>
                    <a:pt x="5944" y="7212"/>
                    <a:pt x="5873" y="7223"/>
                    <a:pt x="5793" y="7223"/>
                  </a:cubicBezTo>
                  <a:cubicBezTo>
                    <a:pt x="5725" y="7223"/>
                    <a:pt x="5650" y="7215"/>
                    <a:pt x="5573" y="7204"/>
                  </a:cubicBezTo>
                  <a:cubicBezTo>
                    <a:pt x="5906" y="6954"/>
                    <a:pt x="6192" y="6632"/>
                    <a:pt x="6394" y="6227"/>
                  </a:cubicBezTo>
                  <a:close/>
                  <a:moveTo>
                    <a:pt x="1953" y="6239"/>
                  </a:moveTo>
                  <a:cubicBezTo>
                    <a:pt x="2132" y="6632"/>
                    <a:pt x="2418" y="6966"/>
                    <a:pt x="2775" y="7227"/>
                  </a:cubicBezTo>
                  <a:cubicBezTo>
                    <a:pt x="2724" y="7227"/>
                    <a:pt x="2674" y="7228"/>
                    <a:pt x="2626" y="7228"/>
                  </a:cubicBezTo>
                  <a:cubicBezTo>
                    <a:pt x="2506" y="7228"/>
                    <a:pt x="2399" y="7222"/>
                    <a:pt x="2322" y="7180"/>
                  </a:cubicBezTo>
                  <a:cubicBezTo>
                    <a:pt x="2227" y="7120"/>
                    <a:pt x="2144" y="6954"/>
                    <a:pt x="2072" y="6787"/>
                  </a:cubicBezTo>
                  <a:cubicBezTo>
                    <a:pt x="2001" y="6644"/>
                    <a:pt x="1941" y="6477"/>
                    <a:pt x="1822" y="6358"/>
                  </a:cubicBezTo>
                  <a:cubicBezTo>
                    <a:pt x="1882" y="6334"/>
                    <a:pt x="1929" y="6287"/>
                    <a:pt x="1953" y="6239"/>
                  </a:cubicBezTo>
                  <a:close/>
                  <a:moveTo>
                    <a:pt x="6704" y="4691"/>
                  </a:moveTo>
                  <a:cubicBezTo>
                    <a:pt x="6847" y="4691"/>
                    <a:pt x="6966" y="4810"/>
                    <a:pt x="6966" y="4965"/>
                  </a:cubicBezTo>
                  <a:cubicBezTo>
                    <a:pt x="6966" y="5108"/>
                    <a:pt x="6847" y="5227"/>
                    <a:pt x="6704" y="5227"/>
                  </a:cubicBezTo>
                  <a:lnTo>
                    <a:pt x="6597" y="5227"/>
                  </a:lnTo>
                  <a:lnTo>
                    <a:pt x="6597" y="5215"/>
                  </a:lnTo>
                  <a:cubicBezTo>
                    <a:pt x="6597" y="5120"/>
                    <a:pt x="6525" y="5049"/>
                    <a:pt x="6430" y="5049"/>
                  </a:cubicBezTo>
                  <a:cubicBezTo>
                    <a:pt x="6347" y="5049"/>
                    <a:pt x="6275" y="5120"/>
                    <a:pt x="6275" y="5215"/>
                  </a:cubicBezTo>
                  <a:cubicBezTo>
                    <a:pt x="6275" y="6370"/>
                    <a:pt x="5335" y="7311"/>
                    <a:pt x="4168" y="7311"/>
                  </a:cubicBezTo>
                  <a:cubicBezTo>
                    <a:pt x="4161" y="7311"/>
                    <a:pt x="4154" y="7311"/>
                    <a:pt x="4146" y="7311"/>
                  </a:cubicBezTo>
                  <a:cubicBezTo>
                    <a:pt x="3001" y="7311"/>
                    <a:pt x="2060" y="6363"/>
                    <a:pt x="2060" y="5215"/>
                  </a:cubicBezTo>
                  <a:cubicBezTo>
                    <a:pt x="2060" y="5120"/>
                    <a:pt x="1989" y="5049"/>
                    <a:pt x="1894" y="5049"/>
                  </a:cubicBezTo>
                  <a:cubicBezTo>
                    <a:pt x="1810" y="5049"/>
                    <a:pt x="1727" y="5120"/>
                    <a:pt x="1727" y="5215"/>
                  </a:cubicBezTo>
                  <a:lnTo>
                    <a:pt x="1727" y="5227"/>
                  </a:lnTo>
                  <a:lnTo>
                    <a:pt x="1632" y="5227"/>
                  </a:lnTo>
                  <a:cubicBezTo>
                    <a:pt x="1477" y="5227"/>
                    <a:pt x="1358" y="5108"/>
                    <a:pt x="1358" y="4965"/>
                  </a:cubicBezTo>
                  <a:cubicBezTo>
                    <a:pt x="1358" y="4810"/>
                    <a:pt x="1477" y="4691"/>
                    <a:pt x="1632" y="4691"/>
                  </a:cubicBezTo>
                  <a:lnTo>
                    <a:pt x="2251" y="4691"/>
                  </a:lnTo>
                  <a:lnTo>
                    <a:pt x="2251" y="4870"/>
                  </a:lnTo>
                  <a:cubicBezTo>
                    <a:pt x="2251" y="5346"/>
                    <a:pt x="2644" y="5739"/>
                    <a:pt x="3120" y="5739"/>
                  </a:cubicBezTo>
                  <a:cubicBezTo>
                    <a:pt x="3596" y="5739"/>
                    <a:pt x="3977" y="5346"/>
                    <a:pt x="3977" y="4870"/>
                  </a:cubicBezTo>
                  <a:lnTo>
                    <a:pt x="3977" y="4858"/>
                  </a:lnTo>
                  <a:lnTo>
                    <a:pt x="4346" y="4858"/>
                  </a:lnTo>
                  <a:lnTo>
                    <a:pt x="4346" y="4870"/>
                  </a:lnTo>
                  <a:cubicBezTo>
                    <a:pt x="4346" y="5346"/>
                    <a:pt x="4739" y="5739"/>
                    <a:pt x="5216" y="5739"/>
                  </a:cubicBezTo>
                  <a:cubicBezTo>
                    <a:pt x="5692" y="5739"/>
                    <a:pt x="6073" y="5346"/>
                    <a:pt x="6073" y="4870"/>
                  </a:cubicBezTo>
                  <a:lnTo>
                    <a:pt x="6073" y="4691"/>
                  </a:lnTo>
                  <a:close/>
                  <a:moveTo>
                    <a:pt x="5049" y="7477"/>
                  </a:moveTo>
                  <a:lnTo>
                    <a:pt x="5049" y="7942"/>
                  </a:lnTo>
                  <a:lnTo>
                    <a:pt x="4168" y="8811"/>
                  </a:lnTo>
                  <a:lnTo>
                    <a:pt x="3299" y="7942"/>
                  </a:lnTo>
                  <a:lnTo>
                    <a:pt x="3299" y="7477"/>
                  </a:lnTo>
                  <a:cubicBezTo>
                    <a:pt x="3561" y="7585"/>
                    <a:pt x="3858" y="7644"/>
                    <a:pt x="4168" y="7644"/>
                  </a:cubicBezTo>
                  <a:cubicBezTo>
                    <a:pt x="4489" y="7644"/>
                    <a:pt x="4787" y="7585"/>
                    <a:pt x="5049" y="7477"/>
                  </a:cubicBezTo>
                  <a:close/>
                  <a:moveTo>
                    <a:pt x="2953" y="8073"/>
                  </a:moveTo>
                  <a:lnTo>
                    <a:pt x="3918" y="9037"/>
                  </a:lnTo>
                  <a:lnTo>
                    <a:pt x="3192" y="9644"/>
                  </a:lnTo>
                  <a:lnTo>
                    <a:pt x="3156" y="9644"/>
                  </a:lnTo>
                  <a:lnTo>
                    <a:pt x="2608" y="8394"/>
                  </a:lnTo>
                  <a:lnTo>
                    <a:pt x="2941" y="8073"/>
                  </a:lnTo>
                  <a:close/>
                  <a:moveTo>
                    <a:pt x="2370" y="8620"/>
                  </a:moveTo>
                  <a:lnTo>
                    <a:pt x="2894" y="9787"/>
                  </a:lnTo>
                  <a:cubicBezTo>
                    <a:pt x="2941" y="9883"/>
                    <a:pt x="3025" y="9942"/>
                    <a:pt x="3132" y="9978"/>
                  </a:cubicBezTo>
                  <a:cubicBezTo>
                    <a:pt x="3156" y="9978"/>
                    <a:pt x="3180" y="9990"/>
                    <a:pt x="3203" y="9990"/>
                  </a:cubicBezTo>
                  <a:cubicBezTo>
                    <a:pt x="3275" y="9990"/>
                    <a:pt x="3358" y="9954"/>
                    <a:pt x="3418" y="9918"/>
                  </a:cubicBezTo>
                  <a:lnTo>
                    <a:pt x="4013" y="9406"/>
                  </a:lnTo>
                  <a:lnTo>
                    <a:pt x="4013" y="10633"/>
                  </a:lnTo>
                  <a:cubicBezTo>
                    <a:pt x="3001" y="10561"/>
                    <a:pt x="2179" y="9752"/>
                    <a:pt x="2072" y="8728"/>
                  </a:cubicBezTo>
                  <a:lnTo>
                    <a:pt x="2370" y="8620"/>
                  </a:lnTo>
                  <a:close/>
                  <a:moveTo>
                    <a:pt x="5394" y="8085"/>
                  </a:moveTo>
                  <a:lnTo>
                    <a:pt x="5716" y="8418"/>
                  </a:lnTo>
                  <a:lnTo>
                    <a:pt x="5692" y="8490"/>
                  </a:lnTo>
                  <a:cubicBezTo>
                    <a:pt x="5656" y="8573"/>
                    <a:pt x="5692" y="8668"/>
                    <a:pt x="5775" y="8692"/>
                  </a:cubicBezTo>
                  <a:cubicBezTo>
                    <a:pt x="5795" y="8702"/>
                    <a:pt x="5816" y="8706"/>
                    <a:pt x="5838" y="8706"/>
                  </a:cubicBezTo>
                  <a:cubicBezTo>
                    <a:pt x="5895" y="8706"/>
                    <a:pt x="5955" y="8676"/>
                    <a:pt x="5989" y="8632"/>
                  </a:cubicBezTo>
                  <a:lnTo>
                    <a:pt x="6287" y="8740"/>
                  </a:lnTo>
                  <a:cubicBezTo>
                    <a:pt x="6168" y="9740"/>
                    <a:pt x="5347" y="10537"/>
                    <a:pt x="4335" y="10633"/>
                  </a:cubicBezTo>
                  <a:lnTo>
                    <a:pt x="4335" y="9406"/>
                  </a:lnTo>
                  <a:lnTo>
                    <a:pt x="4930" y="9918"/>
                  </a:lnTo>
                  <a:cubicBezTo>
                    <a:pt x="4989" y="9954"/>
                    <a:pt x="5061" y="9990"/>
                    <a:pt x="5144" y="9990"/>
                  </a:cubicBezTo>
                  <a:cubicBezTo>
                    <a:pt x="5168" y="9990"/>
                    <a:pt x="5180" y="9990"/>
                    <a:pt x="5216" y="9978"/>
                  </a:cubicBezTo>
                  <a:cubicBezTo>
                    <a:pt x="5323" y="9942"/>
                    <a:pt x="5406" y="9883"/>
                    <a:pt x="5454" y="9787"/>
                  </a:cubicBezTo>
                  <a:lnTo>
                    <a:pt x="5704" y="9228"/>
                  </a:lnTo>
                  <a:cubicBezTo>
                    <a:pt x="5739" y="9144"/>
                    <a:pt x="5704" y="9049"/>
                    <a:pt x="5620" y="9025"/>
                  </a:cubicBezTo>
                  <a:cubicBezTo>
                    <a:pt x="5595" y="9016"/>
                    <a:pt x="5571" y="9011"/>
                    <a:pt x="5549" y="9011"/>
                  </a:cubicBezTo>
                  <a:cubicBezTo>
                    <a:pt x="5485" y="9011"/>
                    <a:pt x="5432" y="9047"/>
                    <a:pt x="5406" y="9109"/>
                  </a:cubicBezTo>
                  <a:lnTo>
                    <a:pt x="5156" y="9668"/>
                  </a:lnTo>
                  <a:lnTo>
                    <a:pt x="5120" y="9668"/>
                  </a:lnTo>
                  <a:lnTo>
                    <a:pt x="4394" y="9049"/>
                  </a:lnTo>
                  <a:lnTo>
                    <a:pt x="5358" y="8085"/>
                  </a:lnTo>
                  <a:close/>
                  <a:moveTo>
                    <a:pt x="4168" y="0"/>
                  </a:moveTo>
                  <a:cubicBezTo>
                    <a:pt x="3930" y="0"/>
                    <a:pt x="3739" y="155"/>
                    <a:pt x="3561" y="286"/>
                  </a:cubicBezTo>
                  <a:cubicBezTo>
                    <a:pt x="3442" y="381"/>
                    <a:pt x="3334" y="453"/>
                    <a:pt x="3239" y="477"/>
                  </a:cubicBezTo>
                  <a:cubicBezTo>
                    <a:pt x="3197" y="491"/>
                    <a:pt x="3148" y="495"/>
                    <a:pt x="3095" y="495"/>
                  </a:cubicBezTo>
                  <a:cubicBezTo>
                    <a:pt x="3012" y="495"/>
                    <a:pt x="2921" y="484"/>
                    <a:pt x="2834" y="477"/>
                  </a:cubicBezTo>
                  <a:cubicBezTo>
                    <a:pt x="2738" y="466"/>
                    <a:pt x="2639" y="456"/>
                    <a:pt x="2543" y="456"/>
                  </a:cubicBezTo>
                  <a:cubicBezTo>
                    <a:pt x="2414" y="456"/>
                    <a:pt x="2289" y="475"/>
                    <a:pt x="2179" y="536"/>
                  </a:cubicBezTo>
                  <a:cubicBezTo>
                    <a:pt x="1965" y="655"/>
                    <a:pt x="1882" y="881"/>
                    <a:pt x="1787" y="1072"/>
                  </a:cubicBezTo>
                  <a:cubicBezTo>
                    <a:pt x="1727" y="1203"/>
                    <a:pt x="1668" y="1346"/>
                    <a:pt x="1596" y="1417"/>
                  </a:cubicBezTo>
                  <a:cubicBezTo>
                    <a:pt x="1525" y="1489"/>
                    <a:pt x="1394" y="1548"/>
                    <a:pt x="1251" y="1608"/>
                  </a:cubicBezTo>
                  <a:cubicBezTo>
                    <a:pt x="1060" y="1703"/>
                    <a:pt x="834" y="1786"/>
                    <a:pt x="715" y="2001"/>
                  </a:cubicBezTo>
                  <a:cubicBezTo>
                    <a:pt x="596" y="2191"/>
                    <a:pt x="632" y="2429"/>
                    <a:pt x="655" y="2655"/>
                  </a:cubicBezTo>
                  <a:cubicBezTo>
                    <a:pt x="679" y="2798"/>
                    <a:pt x="691" y="2929"/>
                    <a:pt x="655" y="3048"/>
                  </a:cubicBezTo>
                  <a:cubicBezTo>
                    <a:pt x="632" y="3156"/>
                    <a:pt x="560" y="3263"/>
                    <a:pt x="465" y="3382"/>
                  </a:cubicBezTo>
                  <a:cubicBezTo>
                    <a:pt x="334" y="3560"/>
                    <a:pt x="179" y="3751"/>
                    <a:pt x="179" y="3989"/>
                  </a:cubicBezTo>
                  <a:cubicBezTo>
                    <a:pt x="179" y="4227"/>
                    <a:pt x="334" y="4418"/>
                    <a:pt x="465" y="4596"/>
                  </a:cubicBezTo>
                  <a:cubicBezTo>
                    <a:pt x="560" y="4715"/>
                    <a:pt x="632" y="4822"/>
                    <a:pt x="655" y="4930"/>
                  </a:cubicBezTo>
                  <a:cubicBezTo>
                    <a:pt x="691" y="5037"/>
                    <a:pt x="679" y="5180"/>
                    <a:pt x="655" y="5334"/>
                  </a:cubicBezTo>
                  <a:cubicBezTo>
                    <a:pt x="632" y="5561"/>
                    <a:pt x="620" y="5799"/>
                    <a:pt x="715" y="5989"/>
                  </a:cubicBezTo>
                  <a:cubicBezTo>
                    <a:pt x="834" y="6192"/>
                    <a:pt x="1060" y="6287"/>
                    <a:pt x="1251" y="6370"/>
                  </a:cubicBezTo>
                  <a:cubicBezTo>
                    <a:pt x="1394" y="6430"/>
                    <a:pt x="1525" y="6489"/>
                    <a:pt x="1596" y="6573"/>
                  </a:cubicBezTo>
                  <a:cubicBezTo>
                    <a:pt x="1668" y="6644"/>
                    <a:pt x="1727" y="6775"/>
                    <a:pt x="1787" y="6906"/>
                  </a:cubicBezTo>
                  <a:cubicBezTo>
                    <a:pt x="1882" y="7096"/>
                    <a:pt x="1965" y="7323"/>
                    <a:pt x="2179" y="7442"/>
                  </a:cubicBezTo>
                  <a:cubicBezTo>
                    <a:pt x="2286" y="7509"/>
                    <a:pt x="2408" y="7530"/>
                    <a:pt x="2534" y="7530"/>
                  </a:cubicBezTo>
                  <a:cubicBezTo>
                    <a:pt x="2633" y="7530"/>
                    <a:pt x="2735" y="7517"/>
                    <a:pt x="2834" y="7501"/>
                  </a:cubicBezTo>
                  <a:cubicBezTo>
                    <a:pt x="2882" y="7501"/>
                    <a:pt x="2918" y="7489"/>
                    <a:pt x="2965" y="7489"/>
                  </a:cubicBezTo>
                  <a:lnTo>
                    <a:pt x="2965" y="7716"/>
                  </a:lnTo>
                  <a:lnTo>
                    <a:pt x="2953" y="7716"/>
                  </a:lnTo>
                  <a:cubicBezTo>
                    <a:pt x="2858" y="7716"/>
                    <a:pt x="2775" y="7739"/>
                    <a:pt x="2715" y="7823"/>
                  </a:cubicBezTo>
                  <a:lnTo>
                    <a:pt x="2310" y="8216"/>
                  </a:lnTo>
                  <a:cubicBezTo>
                    <a:pt x="2299" y="8239"/>
                    <a:pt x="2287" y="8263"/>
                    <a:pt x="2263" y="8299"/>
                  </a:cubicBezTo>
                  <a:lnTo>
                    <a:pt x="810" y="8811"/>
                  </a:lnTo>
                  <a:cubicBezTo>
                    <a:pt x="334" y="8978"/>
                    <a:pt x="1" y="9442"/>
                    <a:pt x="1" y="9966"/>
                  </a:cubicBezTo>
                  <a:lnTo>
                    <a:pt x="1" y="10954"/>
                  </a:lnTo>
                  <a:cubicBezTo>
                    <a:pt x="1" y="11049"/>
                    <a:pt x="84" y="11121"/>
                    <a:pt x="167" y="11121"/>
                  </a:cubicBezTo>
                  <a:cubicBezTo>
                    <a:pt x="263" y="11121"/>
                    <a:pt x="334" y="11049"/>
                    <a:pt x="334" y="10954"/>
                  </a:cubicBezTo>
                  <a:lnTo>
                    <a:pt x="334" y="9966"/>
                  </a:lnTo>
                  <a:cubicBezTo>
                    <a:pt x="334" y="9859"/>
                    <a:pt x="346" y="9752"/>
                    <a:pt x="394" y="9644"/>
                  </a:cubicBezTo>
                  <a:lnTo>
                    <a:pt x="1215" y="10347"/>
                  </a:lnTo>
                  <a:cubicBezTo>
                    <a:pt x="1334" y="10454"/>
                    <a:pt x="1406" y="10597"/>
                    <a:pt x="1406" y="10752"/>
                  </a:cubicBezTo>
                  <a:lnTo>
                    <a:pt x="1406" y="10954"/>
                  </a:lnTo>
                  <a:cubicBezTo>
                    <a:pt x="1406" y="11049"/>
                    <a:pt x="1477" y="11121"/>
                    <a:pt x="1572" y="11121"/>
                  </a:cubicBezTo>
                  <a:cubicBezTo>
                    <a:pt x="1656" y="11121"/>
                    <a:pt x="1727" y="11049"/>
                    <a:pt x="1727" y="10954"/>
                  </a:cubicBezTo>
                  <a:lnTo>
                    <a:pt x="1727" y="10764"/>
                  </a:lnTo>
                  <a:cubicBezTo>
                    <a:pt x="1727" y="10514"/>
                    <a:pt x="1632" y="10275"/>
                    <a:pt x="1429" y="10109"/>
                  </a:cubicBezTo>
                  <a:lnTo>
                    <a:pt x="572" y="9371"/>
                  </a:lnTo>
                  <a:cubicBezTo>
                    <a:pt x="655" y="9263"/>
                    <a:pt x="798" y="9168"/>
                    <a:pt x="929" y="9132"/>
                  </a:cubicBezTo>
                  <a:lnTo>
                    <a:pt x="1775" y="8835"/>
                  </a:lnTo>
                  <a:cubicBezTo>
                    <a:pt x="1929" y="10037"/>
                    <a:pt x="2953" y="10954"/>
                    <a:pt x="4192" y="10954"/>
                  </a:cubicBezTo>
                  <a:cubicBezTo>
                    <a:pt x="5418" y="10954"/>
                    <a:pt x="6454" y="10037"/>
                    <a:pt x="6597" y="8835"/>
                  </a:cubicBezTo>
                  <a:lnTo>
                    <a:pt x="7442" y="9132"/>
                  </a:lnTo>
                  <a:cubicBezTo>
                    <a:pt x="7585" y="9168"/>
                    <a:pt x="7716" y="9263"/>
                    <a:pt x="7799" y="9371"/>
                  </a:cubicBezTo>
                  <a:lnTo>
                    <a:pt x="6942" y="10109"/>
                  </a:lnTo>
                  <a:cubicBezTo>
                    <a:pt x="6751" y="10275"/>
                    <a:pt x="6644" y="10514"/>
                    <a:pt x="6644" y="10764"/>
                  </a:cubicBezTo>
                  <a:lnTo>
                    <a:pt x="6644" y="10978"/>
                  </a:lnTo>
                  <a:cubicBezTo>
                    <a:pt x="6644" y="11061"/>
                    <a:pt x="6716" y="11133"/>
                    <a:pt x="6811" y="11133"/>
                  </a:cubicBezTo>
                  <a:cubicBezTo>
                    <a:pt x="6894" y="11133"/>
                    <a:pt x="6966" y="11061"/>
                    <a:pt x="6966" y="10978"/>
                  </a:cubicBezTo>
                  <a:lnTo>
                    <a:pt x="6966" y="10764"/>
                  </a:lnTo>
                  <a:cubicBezTo>
                    <a:pt x="6966" y="10621"/>
                    <a:pt x="7049" y="10466"/>
                    <a:pt x="7168" y="10359"/>
                  </a:cubicBezTo>
                  <a:lnTo>
                    <a:pt x="7978" y="9656"/>
                  </a:lnTo>
                  <a:cubicBezTo>
                    <a:pt x="8014" y="9763"/>
                    <a:pt x="8037" y="9871"/>
                    <a:pt x="8037" y="9978"/>
                  </a:cubicBezTo>
                  <a:lnTo>
                    <a:pt x="8037" y="10978"/>
                  </a:lnTo>
                  <a:cubicBezTo>
                    <a:pt x="8037" y="11061"/>
                    <a:pt x="8121" y="11133"/>
                    <a:pt x="8204" y="11133"/>
                  </a:cubicBezTo>
                  <a:cubicBezTo>
                    <a:pt x="8299" y="11133"/>
                    <a:pt x="8371" y="11061"/>
                    <a:pt x="8371" y="10978"/>
                  </a:cubicBezTo>
                  <a:lnTo>
                    <a:pt x="8371" y="9978"/>
                  </a:lnTo>
                  <a:cubicBezTo>
                    <a:pt x="8335" y="9454"/>
                    <a:pt x="8014" y="8990"/>
                    <a:pt x="7537" y="8835"/>
                  </a:cubicBezTo>
                  <a:lnTo>
                    <a:pt x="6073" y="8311"/>
                  </a:lnTo>
                  <a:cubicBezTo>
                    <a:pt x="6061" y="8275"/>
                    <a:pt x="6061" y="8263"/>
                    <a:pt x="6037" y="8239"/>
                  </a:cubicBezTo>
                  <a:lnTo>
                    <a:pt x="5632" y="7835"/>
                  </a:lnTo>
                  <a:cubicBezTo>
                    <a:pt x="5573" y="7775"/>
                    <a:pt x="5478" y="7728"/>
                    <a:pt x="5394" y="7728"/>
                  </a:cubicBezTo>
                  <a:lnTo>
                    <a:pt x="5382" y="7728"/>
                  </a:lnTo>
                  <a:lnTo>
                    <a:pt x="5382" y="7501"/>
                  </a:lnTo>
                  <a:cubicBezTo>
                    <a:pt x="5418" y="7501"/>
                    <a:pt x="5466" y="7525"/>
                    <a:pt x="5513" y="7525"/>
                  </a:cubicBezTo>
                  <a:cubicBezTo>
                    <a:pt x="5597" y="7537"/>
                    <a:pt x="5704" y="7537"/>
                    <a:pt x="5799" y="7537"/>
                  </a:cubicBezTo>
                  <a:cubicBezTo>
                    <a:pt x="5930" y="7537"/>
                    <a:pt x="6049" y="7525"/>
                    <a:pt x="6168" y="7442"/>
                  </a:cubicBezTo>
                  <a:cubicBezTo>
                    <a:pt x="6370" y="7323"/>
                    <a:pt x="6466" y="7108"/>
                    <a:pt x="6549" y="6906"/>
                  </a:cubicBezTo>
                  <a:cubicBezTo>
                    <a:pt x="6609" y="6775"/>
                    <a:pt x="6668" y="6644"/>
                    <a:pt x="6751" y="6573"/>
                  </a:cubicBezTo>
                  <a:cubicBezTo>
                    <a:pt x="6823" y="6489"/>
                    <a:pt x="6954" y="6430"/>
                    <a:pt x="7085" y="6370"/>
                  </a:cubicBezTo>
                  <a:cubicBezTo>
                    <a:pt x="7287" y="6287"/>
                    <a:pt x="7502" y="6192"/>
                    <a:pt x="7621" y="5989"/>
                  </a:cubicBezTo>
                  <a:cubicBezTo>
                    <a:pt x="7740" y="5799"/>
                    <a:pt x="7716" y="5561"/>
                    <a:pt x="7680" y="5334"/>
                  </a:cubicBezTo>
                  <a:cubicBezTo>
                    <a:pt x="7668" y="5180"/>
                    <a:pt x="7656" y="5049"/>
                    <a:pt x="7680" y="4930"/>
                  </a:cubicBezTo>
                  <a:cubicBezTo>
                    <a:pt x="7716" y="4822"/>
                    <a:pt x="7787" y="4727"/>
                    <a:pt x="7883" y="4596"/>
                  </a:cubicBezTo>
                  <a:cubicBezTo>
                    <a:pt x="8014" y="4418"/>
                    <a:pt x="8156" y="4227"/>
                    <a:pt x="8156" y="3989"/>
                  </a:cubicBezTo>
                  <a:cubicBezTo>
                    <a:pt x="8156" y="3751"/>
                    <a:pt x="8014" y="3560"/>
                    <a:pt x="7883" y="3382"/>
                  </a:cubicBezTo>
                  <a:cubicBezTo>
                    <a:pt x="7787" y="3263"/>
                    <a:pt x="7716" y="3156"/>
                    <a:pt x="7680" y="3048"/>
                  </a:cubicBezTo>
                  <a:cubicBezTo>
                    <a:pt x="7656" y="2953"/>
                    <a:pt x="7668" y="2798"/>
                    <a:pt x="7680" y="2655"/>
                  </a:cubicBezTo>
                  <a:cubicBezTo>
                    <a:pt x="7716" y="2429"/>
                    <a:pt x="7728" y="2191"/>
                    <a:pt x="7621" y="2001"/>
                  </a:cubicBezTo>
                  <a:cubicBezTo>
                    <a:pt x="7502" y="1786"/>
                    <a:pt x="7287" y="1703"/>
                    <a:pt x="7085" y="1608"/>
                  </a:cubicBezTo>
                  <a:cubicBezTo>
                    <a:pt x="6954" y="1548"/>
                    <a:pt x="6823" y="1489"/>
                    <a:pt x="6751" y="1417"/>
                  </a:cubicBezTo>
                  <a:cubicBezTo>
                    <a:pt x="6668" y="1346"/>
                    <a:pt x="6609" y="1203"/>
                    <a:pt x="6549" y="1072"/>
                  </a:cubicBezTo>
                  <a:cubicBezTo>
                    <a:pt x="6466" y="881"/>
                    <a:pt x="6370" y="655"/>
                    <a:pt x="6168" y="536"/>
                  </a:cubicBezTo>
                  <a:cubicBezTo>
                    <a:pt x="6064" y="471"/>
                    <a:pt x="5947" y="452"/>
                    <a:pt x="5825" y="452"/>
                  </a:cubicBezTo>
                  <a:cubicBezTo>
                    <a:pt x="5722" y="452"/>
                    <a:pt x="5616" y="466"/>
                    <a:pt x="5513" y="477"/>
                  </a:cubicBezTo>
                  <a:cubicBezTo>
                    <a:pt x="5419" y="484"/>
                    <a:pt x="5334" y="495"/>
                    <a:pt x="5255" y="495"/>
                  </a:cubicBezTo>
                  <a:cubicBezTo>
                    <a:pt x="5204" y="495"/>
                    <a:pt x="5155" y="491"/>
                    <a:pt x="5108" y="477"/>
                  </a:cubicBezTo>
                  <a:cubicBezTo>
                    <a:pt x="5001" y="453"/>
                    <a:pt x="4906" y="369"/>
                    <a:pt x="4787" y="286"/>
                  </a:cubicBezTo>
                  <a:cubicBezTo>
                    <a:pt x="4608" y="155"/>
                    <a:pt x="4406" y="0"/>
                    <a:pt x="4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6"/>
            <p:cNvSpPr/>
            <p:nvPr/>
          </p:nvSpPr>
          <p:spPr>
            <a:xfrm>
              <a:off x="6363140" y="3540532"/>
              <a:ext cx="43402" cy="15396"/>
            </a:xfrm>
            <a:custGeom>
              <a:avLst/>
              <a:gdLst/>
              <a:ahLst/>
              <a:cxnLst/>
              <a:rect l="l" t="t" r="r" b="b"/>
              <a:pathLst>
                <a:path w="1370" h="486" extrusionOk="0">
                  <a:moveTo>
                    <a:pt x="173" y="0"/>
                  </a:moveTo>
                  <a:cubicBezTo>
                    <a:pt x="131" y="0"/>
                    <a:pt x="89" y="15"/>
                    <a:pt x="60" y="45"/>
                  </a:cubicBezTo>
                  <a:cubicBezTo>
                    <a:pt x="0" y="104"/>
                    <a:pt x="0" y="200"/>
                    <a:pt x="60" y="259"/>
                  </a:cubicBezTo>
                  <a:cubicBezTo>
                    <a:pt x="191" y="402"/>
                    <a:pt x="429" y="485"/>
                    <a:pt x="703" y="485"/>
                  </a:cubicBezTo>
                  <a:cubicBezTo>
                    <a:pt x="964" y="485"/>
                    <a:pt x="1191" y="402"/>
                    <a:pt x="1334" y="259"/>
                  </a:cubicBezTo>
                  <a:cubicBezTo>
                    <a:pt x="1369" y="200"/>
                    <a:pt x="1369" y="104"/>
                    <a:pt x="1310" y="45"/>
                  </a:cubicBezTo>
                  <a:cubicBezTo>
                    <a:pt x="1280" y="15"/>
                    <a:pt x="1238" y="0"/>
                    <a:pt x="1197" y="0"/>
                  </a:cubicBezTo>
                  <a:cubicBezTo>
                    <a:pt x="1155" y="0"/>
                    <a:pt x="1113" y="15"/>
                    <a:pt x="1084" y="45"/>
                  </a:cubicBezTo>
                  <a:cubicBezTo>
                    <a:pt x="1024" y="104"/>
                    <a:pt x="881" y="176"/>
                    <a:pt x="691" y="176"/>
                  </a:cubicBezTo>
                  <a:cubicBezTo>
                    <a:pt x="488" y="176"/>
                    <a:pt x="345" y="104"/>
                    <a:pt x="286" y="45"/>
                  </a:cubicBezTo>
                  <a:cubicBezTo>
                    <a:pt x="256" y="15"/>
                    <a:pt x="214" y="0"/>
                    <a:pt x="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6"/>
            <p:cNvSpPr/>
            <p:nvPr/>
          </p:nvSpPr>
          <p:spPr>
            <a:xfrm>
              <a:off x="6406890" y="3468397"/>
              <a:ext cx="21511" cy="10201"/>
            </a:xfrm>
            <a:custGeom>
              <a:avLst/>
              <a:gdLst/>
              <a:ahLst/>
              <a:cxnLst/>
              <a:rect l="l" t="t" r="r" b="b"/>
              <a:pathLst>
                <a:path w="679" h="322" extrusionOk="0">
                  <a:moveTo>
                    <a:pt x="167" y="0"/>
                  </a:moveTo>
                  <a:cubicBezTo>
                    <a:pt x="84" y="0"/>
                    <a:pt x="0" y="72"/>
                    <a:pt x="0" y="155"/>
                  </a:cubicBezTo>
                  <a:cubicBezTo>
                    <a:pt x="0" y="250"/>
                    <a:pt x="84" y="322"/>
                    <a:pt x="167" y="322"/>
                  </a:cubicBezTo>
                  <a:lnTo>
                    <a:pt x="512" y="322"/>
                  </a:lnTo>
                  <a:cubicBezTo>
                    <a:pt x="596" y="322"/>
                    <a:pt x="679" y="250"/>
                    <a:pt x="679" y="155"/>
                  </a:cubicBezTo>
                  <a:cubicBezTo>
                    <a:pt x="679" y="72"/>
                    <a:pt x="596"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2" name="Google Shape;1222;p46"/>
          <p:cNvGrpSpPr/>
          <p:nvPr/>
        </p:nvGrpSpPr>
        <p:grpSpPr>
          <a:xfrm>
            <a:off x="4866181" y="2346984"/>
            <a:ext cx="279544" cy="358142"/>
            <a:chOff x="7596157" y="1968159"/>
            <a:chExt cx="279544" cy="358142"/>
          </a:xfrm>
        </p:grpSpPr>
        <p:sp>
          <p:nvSpPr>
            <p:cNvPr id="1223" name="Google Shape;1223;p46"/>
            <p:cNvSpPr/>
            <p:nvPr/>
          </p:nvSpPr>
          <p:spPr>
            <a:xfrm>
              <a:off x="7696868" y="2092408"/>
              <a:ext cx="10581" cy="16252"/>
            </a:xfrm>
            <a:custGeom>
              <a:avLst/>
              <a:gdLst/>
              <a:ahLst/>
              <a:cxnLst/>
              <a:rect l="l" t="t" r="r" b="b"/>
              <a:pathLst>
                <a:path w="334" h="513" extrusionOk="0">
                  <a:moveTo>
                    <a:pt x="167" y="0"/>
                  </a:moveTo>
                  <a:cubicBezTo>
                    <a:pt x="84" y="0"/>
                    <a:pt x="1" y="72"/>
                    <a:pt x="1" y="167"/>
                  </a:cubicBezTo>
                  <a:lnTo>
                    <a:pt x="1" y="346"/>
                  </a:lnTo>
                  <a:cubicBezTo>
                    <a:pt x="1" y="429"/>
                    <a:pt x="84" y="512"/>
                    <a:pt x="167" y="512"/>
                  </a:cubicBezTo>
                  <a:cubicBezTo>
                    <a:pt x="263" y="512"/>
                    <a:pt x="334" y="429"/>
                    <a:pt x="334" y="346"/>
                  </a:cubicBezTo>
                  <a:lnTo>
                    <a:pt x="334" y="167"/>
                  </a:lnTo>
                  <a:cubicBezTo>
                    <a:pt x="334" y="72"/>
                    <a:pt x="263"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6"/>
            <p:cNvSpPr/>
            <p:nvPr/>
          </p:nvSpPr>
          <p:spPr>
            <a:xfrm>
              <a:off x="7764378" y="2092408"/>
              <a:ext cx="10613" cy="16252"/>
            </a:xfrm>
            <a:custGeom>
              <a:avLst/>
              <a:gdLst/>
              <a:ahLst/>
              <a:cxnLst/>
              <a:rect l="l" t="t" r="r" b="b"/>
              <a:pathLst>
                <a:path w="335" h="513" extrusionOk="0">
                  <a:moveTo>
                    <a:pt x="167" y="0"/>
                  </a:moveTo>
                  <a:cubicBezTo>
                    <a:pt x="72" y="0"/>
                    <a:pt x="1" y="72"/>
                    <a:pt x="1" y="167"/>
                  </a:cubicBezTo>
                  <a:lnTo>
                    <a:pt x="1" y="346"/>
                  </a:lnTo>
                  <a:cubicBezTo>
                    <a:pt x="1" y="429"/>
                    <a:pt x="72" y="512"/>
                    <a:pt x="167" y="512"/>
                  </a:cubicBezTo>
                  <a:cubicBezTo>
                    <a:pt x="251" y="512"/>
                    <a:pt x="334" y="429"/>
                    <a:pt x="334" y="346"/>
                  </a:cubicBezTo>
                  <a:lnTo>
                    <a:pt x="334" y="167"/>
                  </a:lnTo>
                  <a:cubicBezTo>
                    <a:pt x="334" y="72"/>
                    <a:pt x="251"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6"/>
            <p:cNvSpPr/>
            <p:nvPr/>
          </p:nvSpPr>
          <p:spPr>
            <a:xfrm>
              <a:off x="7713088" y="2143032"/>
              <a:ext cx="45302" cy="15777"/>
            </a:xfrm>
            <a:custGeom>
              <a:avLst/>
              <a:gdLst/>
              <a:ahLst/>
              <a:cxnLst/>
              <a:rect l="l" t="t" r="r" b="b"/>
              <a:pathLst>
                <a:path w="1430" h="498" extrusionOk="0">
                  <a:moveTo>
                    <a:pt x="184" y="1"/>
                  </a:moveTo>
                  <a:cubicBezTo>
                    <a:pt x="140" y="1"/>
                    <a:pt x="96" y="16"/>
                    <a:pt x="60" y="45"/>
                  </a:cubicBezTo>
                  <a:cubicBezTo>
                    <a:pt x="1" y="105"/>
                    <a:pt x="1" y="200"/>
                    <a:pt x="60" y="283"/>
                  </a:cubicBezTo>
                  <a:cubicBezTo>
                    <a:pt x="203" y="414"/>
                    <a:pt x="441" y="498"/>
                    <a:pt x="703" y="498"/>
                  </a:cubicBezTo>
                  <a:cubicBezTo>
                    <a:pt x="953" y="498"/>
                    <a:pt x="1203" y="414"/>
                    <a:pt x="1334" y="283"/>
                  </a:cubicBezTo>
                  <a:cubicBezTo>
                    <a:pt x="1429" y="200"/>
                    <a:pt x="1429" y="105"/>
                    <a:pt x="1370" y="45"/>
                  </a:cubicBezTo>
                  <a:cubicBezTo>
                    <a:pt x="1340" y="16"/>
                    <a:pt x="1298" y="1"/>
                    <a:pt x="1255" y="1"/>
                  </a:cubicBezTo>
                  <a:cubicBezTo>
                    <a:pt x="1212" y="1"/>
                    <a:pt x="1167" y="16"/>
                    <a:pt x="1132" y="45"/>
                  </a:cubicBezTo>
                  <a:cubicBezTo>
                    <a:pt x="1072" y="105"/>
                    <a:pt x="917" y="176"/>
                    <a:pt x="715" y="176"/>
                  </a:cubicBezTo>
                  <a:cubicBezTo>
                    <a:pt x="501" y="176"/>
                    <a:pt x="358" y="105"/>
                    <a:pt x="298" y="45"/>
                  </a:cubicBezTo>
                  <a:cubicBezTo>
                    <a:pt x="268" y="16"/>
                    <a:pt x="227"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6"/>
            <p:cNvSpPr/>
            <p:nvPr/>
          </p:nvSpPr>
          <p:spPr>
            <a:xfrm>
              <a:off x="7691197" y="2075427"/>
              <a:ext cx="21923" cy="10581"/>
            </a:xfrm>
            <a:custGeom>
              <a:avLst/>
              <a:gdLst/>
              <a:ahLst/>
              <a:cxnLst/>
              <a:rect l="l" t="t" r="r" b="b"/>
              <a:pathLst>
                <a:path w="692" h="334" extrusionOk="0">
                  <a:moveTo>
                    <a:pt x="168" y="0"/>
                  </a:moveTo>
                  <a:cubicBezTo>
                    <a:pt x="84" y="0"/>
                    <a:pt x="1" y="72"/>
                    <a:pt x="1" y="167"/>
                  </a:cubicBezTo>
                  <a:cubicBezTo>
                    <a:pt x="1" y="251"/>
                    <a:pt x="84" y="334"/>
                    <a:pt x="168" y="334"/>
                  </a:cubicBezTo>
                  <a:lnTo>
                    <a:pt x="525" y="334"/>
                  </a:lnTo>
                  <a:cubicBezTo>
                    <a:pt x="620" y="334"/>
                    <a:pt x="692" y="251"/>
                    <a:pt x="692" y="167"/>
                  </a:cubicBezTo>
                  <a:cubicBezTo>
                    <a:pt x="692" y="72"/>
                    <a:pt x="620" y="0"/>
                    <a:pt x="5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6"/>
            <p:cNvSpPr/>
            <p:nvPr/>
          </p:nvSpPr>
          <p:spPr>
            <a:xfrm>
              <a:off x="7758739" y="2075427"/>
              <a:ext cx="21891" cy="10581"/>
            </a:xfrm>
            <a:custGeom>
              <a:avLst/>
              <a:gdLst/>
              <a:ahLst/>
              <a:cxnLst/>
              <a:rect l="l" t="t" r="r" b="b"/>
              <a:pathLst>
                <a:path w="691" h="334" extrusionOk="0">
                  <a:moveTo>
                    <a:pt x="167" y="0"/>
                  </a:moveTo>
                  <a:cubicBezTo>
                    <a:pt x="72" y="0"/>
                    <a:pt x="0" y="72"/>
                    <a:pt x="0" y="167"/>
                  </a:cubicBezTo>
                  <a:cubicBezTo>
                    <a:pt x="0" y="251"/>
                    <a:pt x="72" y="334"/>
                    <a:pt x="167" y="334"/>
                  </a:cubicBezTo>
                  <a:lnTo>
                    <a:pt x="524" y="334"/>
                  </a:lnTo>
                  <a:cubicBezTo>
                    <a:pt x="607" y="334"/>
                    <a:pt x="691" y="251"/>
                    <a:pt x="691" y="167"/>
                  </a:cubicBezTo>
                  <a:cubicBezTo>
                    <a:pt x="691" y="72"/>
                    <a:pt x="607"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6"/>
            <p:cNvSpPr/>
            <p:nvPr/>
          </p:nvSpPr>
          <p:spPr>
            <a:xfrm>
              <a:off x="7596157" y="1968159"/>
              <a:ext cx="279544" cy="358142"/>
            </a:xfrm>
            <a:custGeom>
              <a:avLst/>
              <a:gdLst/>
              <a:ahLst/>
              <a:cxnLst/>
              <a:rect l="l" t="t" r="r" b="b"/>
              <a:pathLst>
                <a:path w="8824" h="11305" extrusionOk="0">
                  <a:moveTo>
                    <a:pt x="2287" y="481"/>
                  </a:moveTo>
                  <a:cubicBezTo>
                    <a:pt x="2394" y="565"/>
                    <a:pt x="2525" y="600"/>
                    <a:pt x="2691" y="636"/>
                  </a:cubicBezTo>
                  <a:cubicBezTo>
                    <a:pt x="3001" y="708"/>
                    <a:pt x="3322" y="708"/>
                    <a:pt x="3537" y="708"/>
                  </a:cubicBezTo>
                  <a:lnTo>
                    <a:pt x="5299" y="708"/>
                  </a:lnTo>
                  <a:cubicBezTo>
                    <a:pt x="5739" y="708"/>
                    <a:pt x="6192" y="898"/>
                    <a:pt x="6490" y="1243"/>
                  </a:cubicBezTo>
                  <a:cubicBezTo>
                    <a:pt x="6787" y="1589"/>
                    <a:pt x="6930" y="2029"/>
                    <a:pt x="6894" y="2482"/>
                  </a:cubicBezTo>
                  <a:lnTo>
                    <a:pt x="6751" y="3744"/>
                  </a:lnTo>
                  <a:lnTo>
                    <a:pt x="6728" y="3744"/>
                  </a:lnTo>
                  <a:cubicBezTo>
                    <a:pt x="6620" y="3744"/>
                    <a:pt x="6537" y="3660"/>
                    <a:pt x="6537" y="3553"/>
                  </a:cubicBezTo>
                  <a:lnTo>
                    <a:pt x="6537" y="2839"/>
                  </a:lnTo>
                  <a:cubicBezTo>
                    <a:pt x="6537" y="2446"/>
                    <a:pt x="6216" y="2136"/>
                    <a:pt x="5835" y="2136"/>
                  </a:cubicBezTo>
                  <a:lnTo>
                    <a:pt x="4954" y="2136"/>
                  </a:lnTo>
                  <a:cubicBezTo>
                    <a:pt x="3846" y="2136"/>
                    <a:pt x="3072" y="1886"/>
                    <a:pt x="2644" y="1374"/>
                  </a:cubicBezTo>
                  <a:cubicBezTo>
                    <a:pt x="2382" y="1065"/>
                    <a:pt x="2299" y="719"/>
                    <a:pt x="2287" y="481"/>
                  </a:cubicBezTo>
                  <a:close/>
                  <a:moveTo>
                    <a:pt x="2215" y="1398"/>
                  </a:moveTo>
                  <a:cubicBezTo>
                    <a:pt x="2263" y="1458"/>
                    <a:pt x="2310" y="1529"/>
                    <a:pt x="2370" y="1589"/>
                  </a:cubicBezTo>
                  <a:cubicBezTo>
                    <a:pt x="2858" y="2172"/>
                    <a:pt x="3715" y="2470"/>
                    <a:pt x="4942" y="2470"/>
                  </a:cubicBezTo>
                  <a:lnTo>
                    <a:pt x="5823" y="2470"/>
                  </a:lnTo>
                  <a:cubicBezTo>
                    <a:pt x="6025" y="2470"/>
                    <a:pt x="6192" y="2624"/>
                    <a:pt x="6192" y="2839"/>
                  </a:cubicBezTo>
                  <a:lnTo>
                    <a:pt x="6192" y="3553"/>
                  </a:lnTo>
                  <a:cubicBezTo>
                    <a:pt x="6192" y="3839"/>
                    <a:pt x="6430" y="4077"/>
                    <a:pt x="6716" y="4077"/>
                  </a:cubicBezTo>
                  <a:lnTo>
                    <a:pt x="6978" y="4077"/>
                  </a:lnTo>
                  <a:cubicBezTo>
                    <a:pt x="7049" y="4077"/>
                    <a:pt x="7132" y="4101"/>
                    <a:pt x="7192" y="4160"/>
                  </a:cubicBezTo>
                  <a:cubicBezTo>
                    <a:pt x="7252" y="4220"/>
                    <a:pt x="7263" y="4291"/>
                    <a:pt x="7263" y="4375"/>
                  </a:cubicBezTo>
                  <a:cubicBezTo>
                    <a:pt x="7252" y="4506"/>
                    <a:pt x="7109" y="4625"/>
                    <a:pt x="6966" y="4625"/>
                  </a:cubicBezTo>
                  <a:lnTo>
                    <a:pt x="6894" y="4625"/>
                  </a:lnTo>
                  <a:lnTo>
                    <a:pt x="6894" y="4613"/>
                  </a:lnTo>
                  <a:cubicBezTo>
                    <a:pt x="6894" y="4518"/>
                    <a:pt x="6811" y="4446"/>
                    <a:pt x="6728" y="4446"/>
                  </a:cubicBezTo>
                  <a:cubicBezTo>
                    <a:pt x="6632" y="4446"/>
                    <a:pt x="6561" y="4518"/>
                    <a:pt x="6561" y="4613"/>
                  </a:cubicBezTo>
                  <a:cubicBezTo>
                    <a:pt x="6561" y="4815"/>
                    <a:pt x="6537" y="5006"/>
                    <a:pt x="6478" y="5208"/>
                  </a:cubicBezTo>
                  <a:cubicBezTo>
                    <a:pt x="6359" y="4982"/>
                    <a:pt x="6120" y="4803"/>
                    <a:pt x="5835" y="4803"/>
                  </a:cubicBezTo>
                  <a:lnTo>
                    <a:pt x="3001" y="4803"/>
                  </a:lnTo>
                  <a:cubicBezTo>
                    <a:pt x="2727" y="4803"/>
                    <a:pt x="2489" y="4970"/>
                    <a:pt x="2370" y="5208"/>
                  </a:cubicBezTo>
                  <a:cubicBezTo>
                    <a:pt x="2310" y="5006"/>
                    <a:pt x="2275" y="4815"/>
                    <a:pt x="2275" y="4613"/>
                  </a:cubicBezTo>
                  <a:cubicBezTo>
                    <a:pt x="2275" y="4518"/>
                    <a:pt x="2203" y="4446"/>
                    <a:pt x="2108" y="4446"/>
                  </a:cubicBezTo>
                  <a:cubicBezTo>
                    <a:pt x="2025" y="4446"/>
                    <a:pt x="1953" y="4518"/>
                    <a:pt x="1953" y="4613"/>
                  </a:cubicBezTo>
                  <a:lnTo>
                    <a:pt x="1953" y="4625"/>
                  </a:lnTo>
                  <a:lnTo>
                    <a:pt x="1846" y="4625"/>
                  </a:lnTo>
                  <a:cubicBezTo>
                    <a:pt x="1775" y="4625"/>
                    <a:pt x="1691" y="4589"/>
                    <a:pt x="1632" y="4529"/>
                  </a:cubicBezTo>
                  <a:cubicBezTo>
                    <a:pt x="1572" y="4470"/>
                    <a:pt x="1560" y="4399"/>
                    <a:pt x="1560" y="4327"/>
                  </a:cubicBezTo>
                  <a:cubicBezTo>
                    <a:pt x="1572" y="4196"/>
                    <a:pt x="1715" y="4077"/>
                    <a:pt x="1858" y="4077"/>
                  </a:cubicBezTo>
                  <a:lnTo>
                    <a:pt x="2096" y="4077"/>
                  </a:lnTo>
                  <a:cubicBezTo>
                    <a:pt x="2382" y="4077"/>
                    <a:pt x="2620" y="3839"/>
                    <a:pt x="2620" y="3553"/>
                  </a:cubicBezTo>
                  <a:lnTo>
                    <a:pt x="2620" y="2672"/>
                  </a:lnTo>
                  <a:cubicBezTo>
                    <a:pt x="2620" y="2601"/>
                    <a:pt x="2644" y="2541"/>
                    <a:pt x="2703" y="2505"/>
                  </a:cubicBezTo>
                  <a:cubicBezTo>
                    <a:pt x="2787" y="2470"/>
                    <a:pt x="2810" y="2363"/>
                    <a:pt x="2763" y="2291"/>
                  </a:cubicBezTo>
                  <a:cubicBezTo>
                    <a:pt x="2739" y="2236"/>
                    <a:pt x="2685" y="2207"/>
                    <a:pt x="2630" y="2207"/>
                  </a:cubicBezTo>
                  <a:cubicBezTo>
                    <a:pt x="2602" y="2207"/>
                    <a:pt x="2573" y="2215"/>
                    <a:pt x="2549" y="2232"/>
                  </a:cubicBezTo>
                  <a:cubicBezTo>
                    <a:pt x="2382" y="2315"/>
                    <a:pt x="2287" y="2494"/>
                    <a:pt x="2287" y="2672"/>
                  </a:cubicBezTo>
                  <a:lnTo>
                    <a:pt x="2287" y="3553"/>
                  </a:lnTo>
                  <a:cubicBezTo>
                    <a:pt x="2287" y="3660"/>
                    <a:pt x="2203" y="3744"/>
                    <a:pt x="2096" y="3744"/>
                  </a:cubicBezTo>
                  <a:lnTo>
                    <a:pt x="2072" y="3744"/>
                  </a:lnTo>
                  <a:lnTo>
                    <a:pt x="1929" y="2482"/>
                  </a:lnTo>
                  <a:cubicBezTo>
                    <a:pt x="1894" y="2089"/>
                    <a:pt x="1989" y="1708"/>
                    <a:pt x="2215" y="1398"/>
                  </a:cubicBezTo>
                  <a:close/>
                  <a:moveTo>
                    <a:pt x="5823" y="5125"/>
                  </a:moveTo>
                  <a:cubicBezTo>
                    <a:pt x="6025" y="5125"/>
                    <a:pt x="6192" y="5291"/>
                    <a:pt x="6192" y="5506"/>
                  </a:cubicBezTo>
                  <a:lnTo>
                    <a:pt x="6192" y="5684"/>
                  </a:lnTo>
                  <a:cubicBezTo>
                    <a:pt x="6192" y="6661"/>
                    <a:pt x="5382" y="7470"/>
                    <a:pt x="4406" y="7470"/>
                  </a:cubicBezTo>
                  <a:cubicBezTo>
                    <a:pt x="3418" y="7470"/>
                    <a:pt x="2620" y="6661"/>
                    <a:pt x="2620" y="5684"/>
                  </a:cubicBezTo>
                  <a:lnTo>
                    <a:pt x="2620" y="5506"/>
                  </a:lnTo>
                  <a:cubicBezTo>
                    <a:pt x="2620" y="5291"/>
                    <a:pt x="2775" y="5125"/>
                    <a:pt x="2989" y="5125"/>
                  </a:cubicBezTo>
                  <a:close/>
                  <a:moveTo>
                    <a:pt x="2114" y="1"/>
                  </a:moveTo>
                  <a:cubicBezTo>
                    <a:pt x="2100" y="1"/>
                    <a:pt x="2086" y="2"/>
                    <a:pt x="2072" y="5"/>
                  </a:cubicBezTo>
                  <a:cubicBezTo>
                    <a:pt x="2013" y="29"/>
                    <a:pt x="1965" y="77"/>
                    <a:pt x="1953" y="136"/>
                  </a:cubicBezTo>
                  <a:cubicBezTo>
                    <a:pt x="1953" y="172"/>
                    <a:pt x="1870" y="577"/>
                    <a:pt x="2072" y="1053"/>
                  </a:cubicBezTo>
                  <a:cubicBezTo>
                    <a:pt x="1727" y="1446"/>
                    <a:pt x="1572" y="1970"/>
                    <a:pt x="1620" y="2494"/>
                  </a:cubicBezTo>
                  <a:lnTo>
                    <a:pt x="1751" y="3732"/>
                  </a:lnTo>
                  <a:cubicBezTo>
                    <a:pt x="1489" y="3779"/>
                    <a:pt x="1275" y="3994"/>
                    <a:pt x="1251" y="4268"/>
                  </a:cubicBezTo>
                  <a:cubicBezTo>
                    <a:pt x="1239" y="4446"/>
                    <a:pt x="1298" y="4613"/>
                    <a:pt x="1394" y="4744"/>
                  </a:cubicBezTo>
                  <a:cubicBezTo>
                    <a:pt x="1513" y="4875"/>
                    <a:pt x="1679" y="4934"/>
                    <a:pt x="1846" y="4934"/>
                  </a:cubicBezTo>
                  <a:lnTo>
                    <a:pt x="1965" y="4934"/>
                  </a:lnTo>
                  <a:cubicBezTo>
                    <a:pt x="2013" y="5280"/>
                    <a:pt x="2132" y="5589"/>
                    <a:pt x="2310" y="5887"/>
                  </a:cubicBezTo>
                  <a:cubicBezTo>
                    <a:pt x="2334" y="6196"/>
                    <a:pt x="2441" y="6482"/>
                    <a:pt x="2584" y="6732"/>
                  </a:cubicBezTo>
                  <a:cubicBezTo>
                    <a:pt x="2429" y="6768"/>
                    <a:pt x="2287" y="6899"/>
                    <a:pt x="2287" y="7077"/>
                  </a:cubicBezTo>
                  <a:lnTo>
                    <a:pt x="2287" y="7923"/>
                  </a:lnTo>
                  <a:cubicBezTo>
                    <a:pt x="2287" y="8089"/>
                    <a:pt x="2191" y="8220"/>
                    <a:pt x="2037" y="8268"/>
                  </a:cubicBezTo>
                  <a:lnTo>
                    <a:pt x="858" y="8625"/>
                  </a:lnTo>
                  <a:cubicBezTo>
                    <a:pt x="346" y="8792"/>
                    <a:pt x="1" y="9244"/>
                    <a:pt x="1" y="9804"/>
                  </a:cubicBezTo>
                  <a:lnTo>
                    <a:pt x="1" y="11137"/>
                  </a:lnTo>
                  <a:cubicBezTo>
                    <a:pt x="1" y="11233"/>
                    <a:pt x="72" y="11304"/>
                    <a:pt x="167" y="11304"/>
                  </a:cubicBezTo>
                  <a:cubicBezTo>
                    <a:pt x="251" y="11304"/>
                    <a:pt x="322" y="11233"/>
                    <a:pt x="322" y="11137"/>
                  </a:cubicBezTo>
                  <a:lnTo>
                    <a:pt x="322" y="9804"/>
                  </a:lnTo>
                  <a:cubicBezTo>
                    <a:pt x="322" y="9399"/>
                    <a:pt x="584" y="9054"/>
                    <a:pt x="953" y="8935"/>
                  </a:cubicBezTo>
                  <a:lnTo>
                    <a:pt x="2025" y="8613"/>
                  </a:lnTo>
                  <a:cubicBezTo>
                    <a:pt x="2322" y="9352"/>
                    <a:pt x="3287" y="9887"/>
                    <a:pt x="4394" y="9887"/>
                  </a:cubicBezTo>
                  <a:cubicBezTo>
                    <a:pt x="4775" y="9887"/>
                    <a:pt x="5168" y="9828"/>
                    <a:pt x="5501" y="9697"/>
                  </a:cubicBezTo>
                  <a:cubicBezTo>
                    <a:pt x="5597" y="9661"/>
                    <a:pt x="5644" y="9578"/>
                    <a:pt x="5608" y="9482"/>
                  </a:cubicBezTo>
                  <a:cubicBezTo>
                    <a:pt x="5590" y="9418"/>
                    <a:pt x="5529" y="9375"/>
                    <a:pt x="5464" y="9375"/>
                  </a:cubicBezTo>
                  <a:cubicBezTo>
                    <a:pt x="5445" y="9375"/>
                    <a:pt x="5425" y="9379"/>
                    <a:pt x="5406" y="9387"/>
                  </a:cubicBezTo>
                  <a:cubicBezTo>
                    <a:pt x="5085" y="9482"/>
                    <a:pt x="4751" y="9554"/>
                    <a:pt x="4394" y="9554"/>
                  </a:cubicBezTo>
                  <a:cubicBezTo>
                    <a:pt x="3870" y="9554"/>
                    <a:pt x="3382" y="9435"/>
                    <a:pt x="2989" y="9197"/>
                  </a:cubicBezTo>
                  <a:cubicBezTo>
                    <a:pt x="2668" y="8994"/>
                    <a:pt x="2429" y="8744"/>
                    <a:pt x="2322" y="8459"/>
                  </a:cubicBezTo>
                  <a:cubicBezTo>
                    <a:pt x="2501" y="8328"/>
                    <a:pt x="2608" y="8125"/>
                    <a:pt x="2608" y="7899"/>
                  </a:cubicBezTo>
                  <a:lnTo>
                    <a:pt x="2608" y="7054"/>
                  </a:lnTo>
                  <a:cubicBezTo>
                    <a:pt x="2608" y="7054"/>
                    <a:pt x="2608" y="7030"/>
                    <a:pt x="2620" y="7030"/>
                  </a:cubicBezTo>
                  <a:lnTo>
                    <a:pt x="2810" y="7030"/>
                  </a:lnTo>
                  <a:cubicBezTo>
                    <a:pt x="3191" y="7470"/>
                    <a:pt x="3763" y="7744"/>
                    <a:pt x="4382" y="7744"/>
                  </a:cubicBezTo>
                  <a:cubicBezTo>
                    <a:pt x="5013" y="7744"/>
                    <a:pt x="5573" y="7482"/>
                    <a:pt x="5966" y="7030"/>
                  </a:cubicBezTo>
                  <a:lnTo>
                    <a:pt x="6156" y="7030"/>
                  </a:lnTo>
                  <a:cubicBezTo>
                    <a:pt x="6156" y="7030"/>
                    <a:pt x="6168" y="7030"/>
                    <a:pt x="6168" y="7054"/>
                  </a:cubicBezTo>
                  <a:lnTo>
                    <a:pt x="6168" y="7899"/>
                  </a:lnTo>
                  <a:cubicBezTo>
                    <a:pt x="6168" y="8125"/>
                    <a:pt x="6275" y="8328"/>
                    <a:pt x="6454" y="8459"/>
                  </a:cubicBezTo>
                  <a:cubicBezTo>
                    <a:pt x="6382" y="8673"/>
                    <a:pt x="6216" y="8875"/>
                    <a:pt x="5989" y="9042"/>
                  </a:cubicBezTo>
                  <a:cubicBezTo>
                    <a:pt x="5918" y="9101"/>
                    <a:pt x="5906" y="9209"/>
                    <a:pt x="5966" y="9280"/>
                  </a:cubicBezTo>
                  <a:cubicBezTo>
                    <a:pt x="5989" y="9328"/>
                    <a:pt x="6037" y="9340"/>
                    <a:pt x="6097" y="9340"/>
                  </a:cubicBezTo>
                  <a:cubicBezTo>
                    <a:pt x="6132" y="9340"/>
                    <a:pt x="6168" y="9328"/>
                    <a:pt x="6204" y="9316"/>
                  </a:cubicBezTo>
                  <a:cubicBezTo>
                    <a:pt x="6466" y="9101"/>
                    <a:pt x="6644" y="8863"/>
                    <a:pt x="6751" y="8601"/>
                  </a:cubicBezTo>
                  <a:lnTo>
                    <a:pt x="7823" y="8923"/>
                  </a:lnTo>
                  <a:cubicBezTo>
                    <a:pt x="8204" y="9042"/>
                    <a:pt x="8454" y="9387"/>
                    <a:pt x="8454" y="9792"/>
                  </a:cubicBezTo>
                  <a:lnTo>
                    <a:pt x="8454" y="11126"/>
                  </a:lnTo>
                  <a:cubicBezTo>
                    <a:pt x="8454" y="11221"/>
                    <a:pt x="8525" y="11292"/>
                    <a:pt x="8621" y="11292"/>
                  </a:cubicBezTo>
                  <a:cubicBezTo>
                    <a:pt x="8704" y="11292"/>
                    <a:pt x="8776" y="11221"/>
                    <a:pt x="8776" y="11126"/>
                  </a:cubicBezTo>
                  <a:lnTo>
                    <a:pt x="8776" y="9792"/>
                  </a:lnTo>
                  <a:cubicBezTo>
                    <a:pt x="8823" y="9280"/>
                    <a:pt x="8478" y="8804"/>
                    <a:pt x="7966" y="8661"/>
                  </a:cubicBezTo>
                  <a:lnTo>
                    <a:pt x="6787" y="8304"/>
                  </a:lnTo>
                  <a:cubicBezTo>
                    <a:pt x="6632" y="8256"/>
                    <a:pt x="6537" y="8101"/>
                    <a:pt x="6537" y="7958"/>
                  </a:cubicBezTo>
                  <a:lnTo>
                    <a:pt x="6537" y="7113"/>
                  </a:lnTo>
                  <a:cubicBezTo>
                    <a:pt x="6537" y="6935"/>
                    <a:pt x="6394" y="6792"/>
                    <a:pt x="6239" y="6768"/>
                  </a:cubicBezTo>
                  <a:cubicBezTo>
                    <a:pt x="6382" y="6518"/>
                    <a:pt x="6490" y="6232"/>
                    <a:pt x="6513" y="5923"/>
                  </a:cubicBezTo>
                  <a:cubicBezTo>
                    <a:pt x="6692" y="5625"/>
                    <a:pt x="6811" y="5303"/>
                    <a:pt x="6859" y="4970"/>
                  </a:cubicBezTo>
                  <a:lnTo>
                    <a:pt x="6966" y="4970"/>
                  </a:lnTo>
                  <a:cubicBezTo>
                    <a:pt x="7287" y="4970"/>
                    <a:pt x="7561" y="4732"/>
                    <a:pt x="7585" y="4410"/>
                  </a:cubicBezTo>
                  <a:cubicBezTo>
                    <a:pt x="7609" y="4232"/>
                    <a:pt x="7549" y="4077"/>
                    <a:pt x="7442" y="3934"/>
                  </a:cubicBezTo>
                  <a:cubicBezTo>
                    <a:pt x="7347" y="3839"/>
                    <a:pt x="7216" y="3779"/>
                    <a:pt x="7085" y="3744"/>
                  </a:cubicBezTo>
                  <a:lnTo>
                    <a:pt x="7216" y="2505"/>
                  </a:lnTo>
                  <a:cubicBezTo>
                    <a:pt x="7275" y="1958"/>
                    <a:pt x="7097" y="1422"/>
                    <a:pt x="6728" y="1005"/>
                  </a:cubicBezTo>
                  <a:cubicBezTo>
                    <a:pt x="6359" y="600"/>
                    <a:pt x="5835" y="362"/>
                    <a:pt x="5287" y="362"/>
                  </a:cubicBezTo>
                  <a:lnTo>
                    <a:pt x="3525" y="362"/>
                  </a:lnTo>
                  <a:cubicBezTo>
                    <a:pt x="2918" y="362"/>
                    <a:pt x="2406" y="243"/>
                    <a:pt x="2227" y="53"/>
                  </a:cubicBezTo>
                  <a:cubicBezTo>
                    <a:pt x="2200" y="16"/>
                    <a:pt x="2159" y="1"/>
                    <a:pt x="2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9" name="Google Shape;1229;p46"/>
          <p:cNvGrpSpPr/>
          <p:nvPr/>
        </p:nvGrpSpPr>
        <p:grpSpPr>
          <a:xfrm>
            <a:off x="4866751" y="4042382"/>
            <a:ext cx="278404" cy="355260"/>
            <a:chOff x="8047661" y="1501037"/>
            <a:chExt cx="278404" cy="355260"/>
          </a:xfrm>
        </p:grpSpPr>
        <p:sp>
          <p:nvSpPr>
            <p:cNvPr id="1230" name="Google Shape;1230;p46"/>
            <p:cNvSpPr/>
            <p:nvPr/>
          </p:nvSpPr>
          <p:spPr>
            <a:xfrm>
              <a:off x="8147611" y="1622815"/>
              <a:ext cx="10581" cy="16220"/>
            </a:xfrm>
            <a:custGeom>
              <a:avLst/>
              <a:gdLst/>
              <a:ahLst/>
              <a:cxnLst/>
              <a:rect l="l" t="t" r="r" b="b"/>
              <a:pathLst>
                <a:path w="334" h="512" extrusionOk="0">
                  <a:moveTo>
                    <a:pt x="167" y="0"/>
                  </a:moveTo>
                  <a:cubicBezTo>
                    <a:pt x="84" y="0"/>
                    <a:pt x="1" y="71"/>
                    <a:pt x="1" y="167"/>
                  </a:cubicBezTo>
                  <a:lnTo>
                    <a:pt x="1" y="345"/>
                  </a:lnTo>
                  <a:cubicBezTo>
                    <a:pt x="1" y="429"/>
                    <a:pt x="84" y="512"/>
                    <a:pt x="167" y="512"/>
                  </a:cubicBezTo>
                  <a:cubicBezTo>
                    <a:pt x="251" y="512"/>
                    <a:pt x="334" y="429"/>
                    <a:pt x="334" y="345"/>
                  </a:cubicBezTo>
                  <a:lnTo>
                    <a:pt x="334" y="167"/>
                  </a:lnTo>
                  <a:cubicBezTo>
                    <a:pt x="334" y="71"/>
                    <a:pt x="262"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6"/>
            <p:cNvSpPr/>
            <p:nvPr/>
          </p:nvSpPr>
          <p:spPr>
            <a:xfrm>
              <a:off x="8214741" y="1622815"/>
              <a:ext cx="10233" cy="16220"/>
            </a:xfrm>
            <a:custGeom>
              <a:avLst/>
              <a:gdLst/>
              <a:ahLst/>
              <a:cxnLst/>
              <a:rect l="l" t="t" r="r" b="b"/>
              <a:pathLst>
                <a:path w="323" h="512" extrusionOk="0">
                  <a:moveTo>
                    <a:pt x="168" y="0"/>
                  </a:moveTo>
                  <a:cubicBezTo>
                    <a:pt x="72" y="0"/>
                    <a:pt x="1" y="71"/>
                    <a:pt x="1" y="167"/>
                  </a:cubicBezTo>
                  <a:lnTo>
                    <a:pt x="1" y="345"/>
                  </a:lnTo>
                  <a:cubicBezTo>
                    <a:pt x="1" y="429"/>
                    <a:pt x="72" y="512"/>
                    <a:pt x="168" y="512"/>
                  </a:cubicBezTo>
                  <a:cubicBezTo>
                    <a:pt x="251" y="512"/>
                    <a:pt x="322" y="429"/>
                    <a:pt x="322" y="345"/>
                  </a:cubicBezTo>
                  <a:lnTo>
                    <a:pt x="322" y="167"/>
                  </a:lnTo>
                  <a:cubicBezTo>
                    <a:pt x="322" y="71"/>
                    <a:pt x="251" y="0"/>
                    <a:pt x="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6"/>
            <p:cNvSpPr/>
            <p:nvPr/>
          </p:nvSpPr>
          <p:spPr>
            <a:xfrm>
              <a:off x="8163451" y="1661370"/>
              <a:ext cx="45302" cy="16157"/>
            </a:xfrm>
            <a:custGeom>
              <a:avLst/>
              <a:gdLst/>
              <a:ahLst/>
              <a:cxnLst/>
              <a:rect l="l" t="t" r="r" b="b"/>
              <a:pathLst>
                <a:path w="1430" h="510" extrusionOk="0">
                  <a:moveTo>
                    <a:pt x="184" y="0"/>
                  </a:moveTo>
                  <a:cubicBezTo>
                    <a:pt x="141" y="0"/>
                    <a:pt x="96" y="15"/>
                    <a:pt x="60" y="45"/>
                  </a:cubicBezTo>
                  <a:cubicBezTo>
                    <a:pt x="1" y="105"/>
                    <a:pt x="1" y="212"/>
                    <a:pt x="60" y="283"/>
                  </a:cubicBezTo>
                  <a:cubicBezTo>
                    <a:pt x="203" y="426"/>
                    <a:pt x="441" y="509"/>
                    <a:pt x="691" y="509"/>
                  </a:cubicBezTo>
                  <a:cubicBezTo>
                    <a:pt x="965" y="509"/>
                    <a:pt x="1203" y="426"/>
                    <a:pt x="1334" y="283"/>
                  </a:cubicBezTo>
                  <a:cubicBezTo>
                    <a:pt x="1429" y="224"/>
                    <a:pt x="1429" y="128"/>
                    <a:pt x="1370" y="45"/>
                  </a:cubicBezTo>
                  <a:cubicBezTo>
                    <a:pt x="1340" y="15"/>
                    <a:pt x="1298" y="0"/>
                    <a:pt x="1255" y="0"/>
                  </a:cubicBezTo>
                  <a:cubicBezTo>
                    <a:pt x="1212" y="0"/>
                    <a:pt x="1167" y="15"/>
                    <a:pt x="1132" y="45"/>
                  </a:cubicBezTo>
                  <a:cubicBezTo>
                    <a:pt x="1072" y="105"/>
                    <a:pt x="917" y="188"/>
                    <a:pt x="715" y="188"/>
                  </a:cubicBezTo>
                  <a:cubicBezTo>
                    <a:pt x="501" y="188"/>
                    <a:pt x="358" y="105"/>
                    <a:pt x="298" y="45"/>
                  </a:cubicBezTo>
                  <a:cubicBezTo>
                    <a:pt x="269" y="15"/>
                    <a:pt x="227" y="0"/>
                    <a:pt x="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6"/>
            <p:cNvSpPr/>
            <p:nvPr/>
          </p:nvSpPr>
          <p:spPr>
            <a:xfrm>
              <a:off x="8047661" y="1501037"/>
              <a:ext cx="278404" cy="355260"/>
            </a:xfrm>
            <a:custGeom>
              <a:avLst/>
              <a:gdLst/>
              <a:ahLst/>
              <a:cxnLst/>
              <a:rect l="l" t="t" r="r" b="b"/>
              <a:pathLst>
                <a:path w="8788" h="11214" extrusionOk="0">
                  <a:moveTo>
                    <a:pt x="5358" y="344"/>
                  </a:moveTo>
                  <a:lnTo>
                    <a:pt x="5823" y="808"/>
                  </a:lnTo>
                  <a:cubicBezTo>
                    <a:pt x="5858" y="844"/>
                    <a:pt x="5894" y="856"/>
                    <a:pt x="5942" y="856"/>
                  </a:cubicBezTo>
                  <a:lnTo>
                    <a:pt x="6751" y="856"/>
                  </a:lnTo>
                  <a:lnTo>
                    <a:pt x="6477" y="1510"/>
                  </a:lnTo>
                  <a:cubicBezTo>
                    <a:pt x="6465" y="1558"/>
                    <a:pt x="6465" y="1618"/>
                    <a:pt x="6489" y="1653"/>
                  </a:cubicBezTo>
                  <a:cubicBezTo>
                    <a:pt x="6525" y="1701"/>
                    <a:pt x="6573" y="1737"/>
                    <a:pt x="6632" y="1737"/>
                  </a:cubicBezTo>
                  <a:lnTo>
                    <a:pt x="7287" y="1737"/>
                  </a:lnTo>
                  <a:lnTo>
                    <a:pt x="7001" y="2570"/>
                  </a:lnTo>
                  <a:cubicBezTo>
                    <a:pt x="6989" y="2630"/>
                    <a:pt x="7001" y="2689"/>
                    <a:pt x="7049" y="2725"/>
                  </a:cubicBezTo>
                  <a:lnTo>
                    <a:pt x="7311" y="2999"/>
                  </a:lnTo>
                  <a:lnTo>
                    <a:pt x="7025" y="3677"/>
                  </a:lnTo>
                  <a:cubicBezTo>
                    <a:pt x="6989" y="3665"/>
                    <a:pt x="6942" y="3665"/>
                    <a:pt x="6882" y="3665"/>
                  </a:cubicBezTo>
                  <a:lnTo>
                    <a:pt x="6608" y="3665"/>
                  </a:lnTo>
                  <a:cubicBezTo>
                    <a:pt x="6513" y="3665"/>
                    <a:pt x="6418" y="3582"/>
                    <a:pt x="6418" y="3475"/>
                  </a:cubicBezTo>
                  <a:lnTo>
                    <a:pt x="6418" y="3118"/>
                  </a:lnTo>
                  <a:cubicBezTo>
                    <a:pt x="6418" y="3058"/>
                    <a:pt x="6394" y="3011"/>
                    <a:pt x="6346" y="2987"/>
                  </a:cubicBezTo>
                  <a:lnTo>
                    <a:pt x="5287" y="2284"/>
                  </a:lnTo>
                  <a:cubicBezTo>
                    <a:pt x="5261" y="2265"/>
                    <a:pt x="5227" y="2256"/>
                    <a:pt x="5194" y="2256"/>
                  </a:cubicBezTo>
                  <a:cubicBezTo>
                    <a:pt x="5168" y="2256"/>
                    <a:pt x="5141" y="2262"/>
                    <a:pt x="5120" y="2272"/>
                  </a:cubicBezTo>
                  <a:cubicBezTo>
                    <a:pt x="5061" y="2296"/>
                    <a:pt x="5037" y="2356"/>
                    <a:pt x="5037" y="2415"/>
                  </a:cubicBezTo>
                  <a:lnTo>
                    <a:pt x="5037" y="2832"/>
                  </a:lnTo>
                  <a:lnTo>
                    <a:pt x="4049" y="2272"/>
                  </a:lnTo>
                  <a:cubicBezTo>
                    <a:pt x="4022" y="2255"/>
                    <a:pt x="3994" y="2247"/>
                    <a:pt x="3967" y="2247"/>
                  </a:cubicBezTo>
                  <a:cubicBezTo>
                    <a:pt x="3919" y="2247"/>
                    <a:pt x="3872" y="2270"/>
                    <a:pt x="3834" y="2308"/>
                  </a:cubicBezTo>
                  <a:lnTo>
                    <a:pt x="3560" y="2725"/>
                  </a:lnTo>
                  <a:lnTo>
                    <a:pt x="3156" y="2534"/>
                  </a:lnTo>
                  <a:cubicBezTo>
                    <a:pt x="3132" y="2521"/>
                    <a:pt x="3108" y="2515"/>
                    <a:pt x="3084" y="2515"/>
                  </a:cubicBezTo>
                  <a:cubicBezTo>
                    <a:pt x="3024" y="2515"/>
                    <a:pt x="2967" y="2554"/>
                    <a:pt x="2941" y="2606"/>
                  </a:cubicBezTo>
                  <a:cubicBezTo>
                    <a:pt x="2894" y="2701"/>
                    <a:pt x="2941" y="2784"/>
                    <a:pt x="3013" y="2832"/>
                  </a:cubicBezTo>
                  <a:lnTo>
                    <a:pt x="3537" y="3082"/>
                  </a:lnTo>
                  <a:cubicBezTo>
                    <a:pt x="3561" y="3094"/>
                    <a:pt x="3587" y="3101"/>
                    <a:pt x="3613" y="3101"/>
                  </a:cubicBezTo>
                  <a:cubicBezTo>
                    <a:pt x="3661" y="3101"/>
                    <a:pt x="3708" y="3077"/>
                    <a:pt x="3739" y="3022"/>
                  </a:cubicBezTo>
                  <a:lnTo>
                    <a:pt x="4013" y="2630"/>
                  </a:lnTo>
                  <a:lnTo>
                    <a:pt x="5108" y="3249"/>
                  </a:lnTo>
                  <a:cubicBezTo>
                    <a:pt x="5132" y="3267"/>
                    <a:pt x="5162" y="3275"/>
                    <a:pt x="5192" y="3275"/>
                  </a:cubicBezTo>
                  <a:cubicBezTo>
                    <a:pt x="5221" y="3275"/>
                    <a:pt x="5251" y="3267"/>
                    <a:pt x="5275" y="3249"/>
                  </a:cubicBezTo>
                  <a:cubicBezTo>
                    <a:pt x="5322" y="3225"/>
                    <a:pt x="5346" y="3165"/>
                    <a:pt x="5346" y="3106"/>
                  </a:cubicBezTo>
                  <a:lnTo>
                    <a:pt x="5346" y="2701"/>
                  </a:lnTo>
                  <a:lnTo>
                    <a:pt x="6073" y="3177"/>
                  </a:lnTo>
                  <a:lnTo>
                    <a:pt x="6073" y="3439"/>
                  </a:lnTo>
                  <a:cubicBezTo>
                    <a:pt x="6073" y="3725"/>
                    <a:pt x="6311" y="3963"/>
                    <a:pt x="6596" y="3963"/>
                  </a:cubicBezTo>
                  <a:lnTo>
                    <a:pt x="6870" y="3963"/>
                  </a:lnTo>
                  <a:cubicBezTo>
                    <a:pt x="6942" y="3963"/>
                    <a:pt x="7013" y="3999"/>
                    <a:pt x="7073" y="4058"/>
                  </a:cubicBezTo>
                  <a:cubicBezTo>
                    <a:pt x="7132" y="4118"/>
                    <a:pt x="7144" y="4189"/>
                    <a:pt x="7144" y="4261"/>
                  </a:cubicBezTo>
                  <a:cubicBezTo>
                    <a:pt x="7132" y="4392"/>
                    <a:pt x="7001" y="4511"/>
                    <a:pt x="6846" y="4511"/>
                  </a:cubicBezTo>
                  <a:lnTo>
                    <a:pt x="6775" y="4511"/>
                  </a:lnTo>
                  <a:lnTo>
                    <a:pt x="6775" y="4499"/>
                  </a:lnTo>
                  <a:cubicBezTo>
                    <a:pt x="6775" y="4416"/>
                    <a:pt x="6704" y="4332"/>
                    <a:pt x="6608" y="4332"/>
                  </a:cubicBezTo>
                  <a:cubicBezTo>
                    <a:pt x="6525" y="4332"/>
                    <a:pt x="6454" y="4416"/>
                    <a:pt x="6454" y="4499"/>
                  </a:cubicBezTo>
                  <a:cubicBezTo>
                    <a:pt x="6454" y="5666"/>
                    <a:pt x="5501" y="6618"/>
                    <a:pt x="4334" y="6618"/>
                  </a:cubicBezTo>
                  <a:cubicBezTo>
                    <a:pt x="4320" y="6618"/>
                    <a:pt x="4306" y="6619"/>
                    <a:pt x="4292" y="6619"/>
                  </a:cubicBezTo>
                  <a:cubicBezTo>
                    <a:pt x="3180" y="6619"/>
                    <a:pt x="2263" y="5687"/>
                    <a:pt x="2263" y="4535"/>
                  </a:cubicBezTo>
                  <a:cubicBezTo>
                    <a:pt x="2263" y="4439"/>
                    <a:pt x="2191" y="4368"/>
                    <a:pt x="2108" y="4368"/>
                  </a:cubicBezTo>
                  <a:cubicBezTo>
                    <a:pt x="2013" y="4368"/>
                    <a:pt x="1941" y="4439"/>
                    <a:pt x="1941" y="4535"/>
                  </a:cubicBezTo>
                  <a:lnTo>
                    <a:pt x="1941" y="4546"/>
                  </a:lnTo>
                  <a:lnTo>
                    <a:pt x="1834" y="4546"/>
                  </a:lnTo>
                  <a:cubicBezTo>
                    <a:pt x="1763" y="4546"/>
                    <a:pt x="1691" y="4511"/>
                    <a:pt x="1632" y="4451"/>
                  </a:cubicBezTo>
                  <a:cubicBezTo>
                    <a:pt x="1572" y="4392"/>
                    <a:pt x="1548" y="4320"/>
                    <a:pt x="1548" y="4249"/>
                  </a:cubicBezTo>
                  <a:cubicBezTo>
                    <a:pt x="1572" y="4118"/>
                    <a:pt x="1703" y="3999"/>
                    <a:pt x="1846" y="3999"/>
                  </a:cubicBezTo>
                  <a:lnTo>
                    <a:pt x="2084" y="3999"/>
                  </a:lnTo>
                  <a:cubicBezTo>
                    <a:pt x="2370" y="3999"/>
                    <a:pt x="2608" y="3761"/>
                    <a:pt x="2608" y="3475"/>
                  </a:cubicBezTo>
                  <a:lnTo>
                    <a:pt x="2608" y="2415"/>
                  </a:lnTo>
                  <a:cubicBezTo>
                    <a:pt x="2608" y="2332"/>
                    <a:pt x="2536" y="2249"/>
                    <a:pt x="2441" y="2249"/>
                  </a:cubicBezTo>
                  <a:cubicBezTo>
                    <a:pt x="2358" y="2249"/>
                    <a:pt x="2286" y="2332"/>
                    <a:pt x="2286" y="2415"/>
                  </a:cubicBezTo>
                  <a:lnTo>
                    <a:pt x="2286" y="3475"/>
                  </a:lnTo>
                  <a:cubicBezTo>
                    <a:pt x="2286" y="3582"/>
                    <a:pt x="2191" y="3665"/>
                    <a:pt x="2084" y="3665"/>
                  </a:cubicBezTo>
                  <a:lnTo>
                    <a:pt x="1846" y="3665"/>
                  </a:lnTo>
                  <a:cubicBezTo>
                    <a:pt x="1786" y="3665"/>
                    <a:pt x="1727" y="3677"/>
                    <a:pt x="1691" y="3701"/>
                  </a:cubicBezTo>
                  <a:lnTo>
                    <a:pt x="1405" y="2999"/>
                  </a:lnTo>
                  <a:lnTo>
                    <a:pt x="1667" y="2725"/>
                  </a:lnTo>
                  <a:cubicBezTo>
                    <a:pt x="1715" y="2689"/>
                    <a:pt x="1727" y="2630"/>
                    <a:pt x="1715" y="2570"/>
                  </a:cubicBezTo>
                  <a:lnTo>
                    <a:pt x="1429" y="1737"/>
                  </a:lnTo>
                  <a:lnTo>
                    <a:pt x="1905" y="1737"/>
                  </a:lnTo>
                  <a:cubicBezTo>
                    <a:pt x="2001" y="1737"/>
                    <a:pt x="2072" y="1653"/>
                    <a:pt x="2072" y="1570"/>
                  </a:cubicBezTo>
                  <a:lnTo>
                    <a:pt x="2072" y="856"/>
                  </a:lnTo>
                  <a:lnTo>
                    <a:pt x="2786" y="856"/>
                  </a:lnTo>
                  <a:cubicBezTo>
                    <a:pt x="2822" y="856"/>
                    <a:pt x="2858" y="832"/>
                    <a:pt x="2894" y="820"/>
                  </a:cubicBezTo>
                  <a:lnTo>
                    <a:pt x="3537" y="344"/>
                  </a:lnTo>
                  <a:lnTo>
                    <a:pt x="4156" y="510"/>
                  </a:lnTo>
                  <a:lnTo>
                    <a:pt x="4215" y="510"/>
                  </a:lnTo>
                  <a:lnTo>
                    <a:pt x="5358" y="344"/>
                  </a:lnTo>
                  <a:close/>
                  <a:moveTo>
                    <a:pt x="2882" y="7225"/>
                  </a:moveTo>
                  <a:lnTo>
                    <a:pt x="4096" y="7892"/>
                  </a:lnTo>
                  <a:lnTo>
                    <a:pt x="3203" y="8654"/>
                  </a:lnTo>
                  <a:lnTo>
                    <a:pt x="3191" y="8654"/>
                  </a:lnTo>
                  <a:lnTo>
                    <a:pt x="2644" y="7690"/>
                  </a:lnTo>
                  <a:lnTo>
                    <a:pt x="2858" y="7225"/>
                  </a:lnTo>
                  <a:close/>
                  <a:moveTo>
                    <a:pt x="5442" y="6737"/>
                  </a:moveTo>
                  <a:lnTo>
                    <a:pt x="5442" y="7094"/>
                  </a:lnTo>
                  <a:lnTo>
                    <a:pt x="5239" y="7190"/>
                  </a:lnTo>
                  <a:cubicBezTo>
                    <a:pt x="5168" y="7237"/>
                    <a:pt x="5144" y="7344"/>
                    <a:pt x="5180" y="7416"/>
                  </a:cubicBezTo>
                  <a:cubicBezTo>
                    <a:pt x="5212" y="7465"/>
                    <a:pt x="5273" y="7497"/>
                    <a:pt x="5331" y="7497"/>
                  </a:cubicBezTo>
                  <a:cubicBezTo>
                    <a:pt x="5357" y="7497"/>
                    <a:pt x="5383" y="7490"/>
                    <a:pt x="5406" y="7475"/>
                  </a:cubicBezTo>
                  <a:lnTo>
                    <a:pt x="5882" y="7213"/>
                  </a:lnTo>
                  <a:lnTo>
                    <a:pt x="5894" y="7213"/>
                  </a:lnTo>
                  <a:lnTo>
                    <a:pt x="6120" y="7666"/>
                  </a:lnTo>
                  <a:lnTo>
                    <a:pt x="5573" y="8654"/>
                  </a:lnTo>
                  <a:lnTo>
                    <a:pt x="5561" y="8654"/>
                  </a:lnTo>
                  <a:lnTo>
                    <a:pt x="4668" y="7892"/>
                  </a:lnTo>
                  <a:lnTo>
                    <a:pt x="4811" y="7821"/>
                  </a:lnTo>
                  <a:cubicBezTo>
                    <a:pt x="4882" y="7773"/>
                    <a:pt x="4918" y="7666"/>
                    <a:pt x="4870" y="7594"/>
                  </a:cubicBezTo>
                  <a:cubicBezTo>
                    <a:pt x="4837" y="7545"/>
                    <a:pt x="4782" y="7513"/>
                    <a:pt x="4724" y="7513"/>
                  </a:cubicBezTo>
                  <a:cubicBezTo>
                    <a:pt x="4697" y="7513"/>
                    <a:pt x="4670" y="7520"/>
                    <a:pt x="4644" y="7535"/>
                  </a:cubicBezTo>
                  <a:lnTo>
                    <a:pt x="4382" y="7690"/>
                  </a:lnTo>
                  <a:lnTo>
                    <a:pt x="3310" y="7094"/>
                  </a:lnTo>
                  <a:lnTo>
                    <a:pt x="3310" y="6737"/>
                  </a:lnTo>
                  <a:cubicBezTo>
                    <a:pt x="3632" y="6892"/>
                    <a:pt x="3989" y="6975"/>
                    <a:pt x="4382" y="6975"/>
                  </a:cubicBezTo>
                  <a:cubicBezTo>
                    <a:pt x="4763" y="6975"/>
                    <a:pt x="5120" y="6880"/>
                    <a:pt x="5442" y="6737"/>
                  </a:cubicBezTo>
                  <a:close/>
                  <a:moveTo>
                    <a:pt x="4382" y="8071"/>
                  </a:moveTo>
                  <a:lnTo>
                    <a:pt x="4572" y="8237"/>
                  </a:lnTo>
                  <a:lnTo>
                    <a:pt x="4560" y="9630"/>
                  </a:lnTo>
                  <a:lnTo>
                    <a:pt x="4203" y="9630"/>
                  </a:lnTo>
                  <a:cubicBezTo>
                    <a:pt x="4203" y="9630"/>
                    <a:pt x="4191" y="9630"/>
                    <a:pt x="4191" y="9619"/>
                  </a:cubicBezTo>
                  <a:lnTo>
                    <a:pt x="4191" y="8237"/>
                  </a:lnTo>
                  <a:lnTo>
                    <a:pt x="4382" y="8071"/>
                  </a:lnTo>
                  <a:close/>
                  <a:moveTo>
                    <a:pt x="453" y="8726"/>
                  </a:moveTo>
                  <a:lnTo>
                    <a:pt x="1393" y="9535"/>
                  </a:lnTo>
                  <a:cubicBezTo>
                    <a:pt x="1512" y="9630"/>
                    <a:pt x="1584" y="9785"/>
                    <a:pt x="1584" y="9928"/>
                  </a:cubicBezTo>
                  <a:lnTo>
                    <a:pt x="1584" y="10107"/>
                  </a:lnTo>
                  <a:lnTo>
                    <a:pt x="334" y="9833"/>
                  </a:lnTo>
                  <a:lnTo>
                    <a:pt x="334" y="9178"/>
                  </a:lnTo>
                  <a:cubicBezTo>
                    <a:pt x="334" y="9011"/>
                    <a:pt x="369" y="8857"/>
                    <a:pt x="453" y="8726"/>
                  </a:cubicBezTo>
                  <a:close/>
                  <a:moveTo>
                    <a:pt x="3504" y="0"/>
                  </a:moveTo>
                  <a:cubicBezTo>
                    <a:pt x="3468" y="0"/>
                    <a:pt x="3431" y="17"/>
                    <a:pt x="3406" y="34"/>
                  </a:cubicBezTo>
                  <a:lnTo>
                    <a:pt x="2751" y="522"/>
                  </a:lnTo>
                  <a:lnTo>
                    <a:pt x="1941" y="522"/>
                  </a:lnTo>
                  <a:cubicBezTo>
                    <a:pt x="1846" y="522"/>
                    <a:pt x="1774" y="606"/>
                    <a:pt x="1774" y="689"/>
                  </a:cubicBezTo>
                  <a:lnTo>
                    <a:pt x="1774" y="1403"/>
                  </a:lnTo>
                  <a:lnTo>
                    <a:pt x="1239" y="1403"/>
                  </a:lnTo>
                  <a:cubicBezTo>
                    <a:pt x="1179" y="1403"/>
                    <a:pt x="1131" y="1439"/>
                    <a:pt x="1108" y="1475"/>
                  </a:cubicBezTo>
                  <a:cubicBezTo>
                    <a:pt x="1072" y="1522"/>
                    <a:pt x="1060" y="1582"/>
                    <a:pt x="1072" y="1629"/>
                  </a:cubicBezTo>
                  <a:lnTo>
                    <a:pt x="1382" y="2582"/>
                  </a:lnTo>
                  <a:lnTo>
                    <a:pt x="1108" y="2868"/>
                  </a:lnTo>
                  <a:cubicBezTo>
                    <a:pt x="1060" y="2903"/>
                    <a:pt x="1048" y="2987"/>
                    <a:pt x="1072" y="3046"/>
                  </a:cubicBezTo>
                  <a:lnTo>
                    <a:pt x="1417" y="3892"/>
                  </a:lnTo>
                  <a:cubicBezTo>
                    <a:pt x="1322" y="3975"/>
                    <a:pt x="1262" y="4106"/>
                    <a:pt x="1251" y="4249"/>
                  </a:cubicBezTo>
                  <a:cubicBezTo>
                    <a:pt x="1239" y="4404"/>
                    <a:pt x="1298" y="4582"/>
                    <a:pt x="1405" y="4701"/>
                  </a:cubicBezTo>
                  <a:cubicBezTo>
                    <a:pt x="1524" y="4832"/>
                    <a:pt x="1679" y="4904"/>
                    <a:pt x="1846" y="4904"/>
                  </a:cubicBezTo>
                  <a:lnTo>
                    <a:pt x="1965" y="4904"/>
                  </a:lnTo>
                  <a:cubicBezTo>
                    <a:pt x="2060" y="5582"/>
                    <a:pt x="2441" y="6190"/>
                    <a:pt x="2989" y="6571"/>
                  </a:cubicBezTo>
                  <a:lnTo>
                    <a:pt x="2989" y="6940"/>
                  </a:lnTo>
                  <a:cubicBezTo>
                    <a:pt x="2953" y="6928"/>
                    <a:pt x="2917" y="6922"/>
                    <a:pt x="2883" y="6922"/>
                  </a:cubicBezTo>
                  <a:cubicBezTo>
                    <a:pt x="2849" y="6922"/>
                    <a:pt x="2816" y="6928"/>
                    <a:pt x="2786" y="6940"/>
                  </a:cubicBezTo>
                  <a:cubicBezTo>
                    <a:pt x="2691" y="6963"/>
                    <a:pt x="2620" y="7035"/>
                    <a:pt x="2572" y="7118"/>
                  </a:cubicBezTo>
                  <a:lnTo>
                    <a:pt x="2322" y="7618"/>
                  </a:lnTo>
                  <a:lnTo>
                    <a:pt x="881" y="8035"/>
                  </a:lnTo>
                  <a:cubicBezTo>
                    <a:pt x="358" y="8190"/>
                    <a:pt x="0" y="8666"/>
                    <a:pt x="0" y="9202"/>
                  </a:cubicBezTo>
                  <a:lnTo>
                    <a:pt x="0" y="11047"/>
                  </a:lnTo>
                  <a:cubicBezTo>
                    <a:pt x="0" y="11131"/>
                    <a:pt x="72" y="11214"/>
                    <a:pt x="167" y="11214"/>
                  </a:cubicBezTo>
                  <a:cubicBezTo>
                    <a:pt x="250" y="11214"/>
                    <a:pt x="334" y="11131"/>
                    <a:pt x="334" y="11047"/>
                  </a:cubicBezTo>
                  <a:lnTo>
                    <a:pt x="334" y="10202"/>
                  </a:lnTo>
                  <a:lnTo>
                    <a:pt x="1584" y="10476"/>
                  </a:lnTo>
                  <a:lnTo>
                    <a:pt x="1584" y="11047"/>
                  </a:lnTo>
                  <a:cubicBezTo>
                    <a:pt x="1584" y="11131"/>
                    <a:pt x="1655" y="11214"/>
                    <a:pt x="1739" y="11214"/>
                  </a:cubicBezTo>
                  <a:cubicBezTo>
                    <a:pt x="1834" y="11214"/>
                    <a:pt x="1905" y="11131"/>
                    <a:pt x="1905" y="11047"/>
                  </a:cubicBezTo>
                  <a:lnTo>
                    <a:pt x="1905" y="9952"/>
                  </a:lnTo>
                  <a:cubicBezTo>
                    <a:pt x="1905" y="9690"/>
                    <a:pt x="1798" y="9452"/>
                    <a:pt x="1608" y="9297"/>
                  </a:cubicBezTo>
                  <a:lnTo>
                    <a:pt x="667" y="8487"/>
                  </a:lnTo>
                  <a:cubicBezTo>
                    <a:pt x="762" y="8416"/>
                    <a:pt x="870" y="8368"/>
                    <a:pt x="965" y="8345"/>
                  </a:cubicBezTo>
                  <a:lnTo>
                    <a:pt x="2382" y="7928"/>
                  </a:lnTo>
                  <a:lnTo>
                    <a:pt x="2906" y="8833"/>
                  </a:lnTo>
                  <a:cubicBezTo>
                    <a:pt x="2953" y="8916"/>
                    <a:pt x="3036" y="8976"/>
                    <a:pt x="3144" y="8999"/>
                  </a:cubicBezTo>
                  <a:lnTo>
                    <a:pt x="3203" y="8999"/>
                  </a:lnTo>
                  <a:cubicBezTo>
                    <a:pt x="3275" y="8999"/>
                    <a:pt x="3370" y="8964"/>
                    <a:pt x="3429" y="8916"/>
                  </a:cubicBezTo>
                  <a:lnTo>
                    <a:pt x="3870" y="8535"/>
                  </a:lnTo>
                  <a:lnTo>
                    <a:pt x="3870" y="9630"/>
                  </a:lnTo>
                  <a:cubicBezTo>
                    <a:pt x="3870" y="9833"/>
                    <a:pt x="4025" y="9976"/>
                    <a:pt x="4215" y="9976"/>
                  </a:cubicBezTo>
                  <a:lnTo>
                    <a:pt x="4572" y="9976"/>
                  </a:lnTo>
                  <a:cubicBezTo>
                    <a:pt x="4763" y="9976"/>
                    <a:pt x="4918" y="9833"/>
                    <a:pt x="4918" y="9630"/>
                  </a:cubicBezTo>
                  <a:lnTo>
                    <a:pt x="4918" y="8535"/>
                  </a:lnTo>
                  <a:lnTo>
                    <a:pt x="5358" y="8916"/>
                  </a:lnTo>
                  <a:cubicBezTo>
                    <a:pt x="5418" y="8976"/>
                    <a:pt x="5489" y="8999"/>
                    <a:pt x="5584" y="8999"/>
                  </a:cubicBezTo>
                  <a:lnTo>
                    <a:pt x="5644" y="8999"/>
                  </a:lnTo>
                  <a:cubicBezTo>
                    <a:pt x="5751" y="8976"/>
                    <a:pt x="5834" y="8916"/>
                    <a:pt x="5882" y="8833"/>
                  </a:cubicBezTo>
                  <a:lnTo>
                    <a:pt x="6406" y="7928"/>
                  </a:lnTo>
                  <a:lnTo>
                    <a:pt x="7811" y="8345"/>
                  </a:lnTo>
                  <a:cubicBezTo>
                    <a:pt x="7918" y="8368"/>
                    <a:pt x="8025" y="8428"/>
                    <a:pt x="8109" y="8487"/>
                  </a:cubicBezTo>
                  <a:lnTo>
                    <a:pt x="7180" y="9297"/>
                  </a:lnTo>
                  <a:cubicBezTo>
                    <a:pt x="6977" y="9452"/>
                    <a:pt x="6882" y="9690"/>
                    <a:pt x="6882" y="9952"/>
                  </a:cubicBezTo>
                  <a:lnTo>
                    <a:pt x="6882" y="11035"/>
                  </a:lnTo>
                  <a:cubicBezTo>
                    <a:pt x="6882" y="11119"/>
                    <a:pt x="6954" y="11202"/>
                    <a:pt x="7037" y="11202"/>
                  </a:cubicBezTo>
                  <a:cubicBezTo>
                    <a:pt x="7132" y="11202"/>
                    <a:pt x="7204" y="11119"/>
                    <a:pt x="7204" y="11035"/>
                  </a:cubicBezTo>
                  <a:lnTo>
                    <a:pt x="7204" y="10464"/>
                  </a:lnTo>
                  <a:lnTo>
                    <a:pt x="7430" y="10428"/>
                  </a:lnTo>
                  <a:cubicBezTo>
                    <a:pt x="7513" y="10404"/>
                    <a:pt x="7573" y="10321"/>
                    <a:pt x="7549" y="10226"/>
                  </a:cubicBezTo>
                  <a:cubicBezTo>
                    <a:pt x="7539" y="10155"/>
                    <a:pt x="7469" y="10101"/>
                    <a:pt x="7397" y="10101"/>
                  </a:cubicBezTo>
                  <a:cubicBezTo>
                    <a:pt x="7384" y="10101"/>
                    <a:pt x="7371" y="10103"/>
                    <a:pt x="7358" y="10107"/>
                  </a:cubicBezTo>
                  <a:lnTo>
                    <a:pt x="7204" y="10142"/>
                  </a:lnTo>
                  <a:lnTo>
                    <a:pt x="7204" y="9952"/>
                  </a:lnTo>
                  <a:cubicBezTo>
                    <a:pt x="7204" y="9785"/>
                    <a:pt x="7275" y="9630"/>
                    <a:pt x="7394" y="9547"/>
                  </a:cubicBezTo>
                  <a:lnTo>
                    <a:pt x="8335" y="8737"/>
                  </a:lnTo>
                  <a:cubicBezTo>
                    <a:pt x="8406" y="8880"/>
                    <a:pt x="8454" y="9023"/>
                    <a:pt x="8454" y="9190"/>
                  </a:cubicBezTo>
                  <a:lnTo>
                    <a:pt x="8454" y="9845"/>
                  </a:lnTo>
                  <a:lnTo>
                    <a:pt x="8049" y="9928"/>
                  </a:lnTo>
                  <a:cubicBezTo>
                    <a:pt x="7966" y="9952"/>
                    <a:pt x="7906" y="10035"/>
                    <a:pt x="7930" y="10131"/>
                  </a:cubicBezTo>
                  <a:cubicBezTo>
                    <a:pt x="7954" y="10202"/>
                    <a:pt x="8025" y="10261"/>
                    <a:pt x="8097" y="10261"/>
                  </a:cubicBezTo>
                  <a:lnTo>
                    <a:pt x="8132" y="10261"/>
                  </a:lnTo>
                  <a:lnTo>
                    <a:pt x="8454" y="10190"/>
                  </a:lnTo>
                  <a:lnTo>
                    <a:pt x="8454" y="11035"/>
                  </a:lnTo>
                  <a:cubicBezTo>
                    <a:pt x="8454" y="11119"/>
                    <a:pt x="8525" y="11202"/>
                    <a:pt x="8621" y="11202"/>
                  </a:cubicBezTo>
                  <a:cubicBezTo>
                    <a:pt x="8704" y="11202"/>
                    <a:pt x="8787" y="11119"/>
                    <a:pt x="8787" y="11035"/>
                  </a:cubicBezTo>
                  <a:lnTo>
                    <a:pt x="8751" y="9190"/>
                  </a:lnTo>
                  <a:cubicBezTo>
                    <a:pt x="8751" y="8654"/>
                    <a:pt x="8394" y="8178"/>
                    <a:pt x="7870" y="8023"/>
                  </a:cubicBezTo>
                  <a:lnTo>
                    <a:pt x="6430" y="7606"/>
                  </a:lnTo>
                  <a:lnTo>
                    <a:pt x="6180" y="7106"/>
                  </a:lnTo>
                  <a:cubicBezTo>
                    <a:pt x="6132" y="7011"/>
                    <a:pt x="6061" y="6952"/>
                    <a:pt x="5965" y="6928"/>
                  </a:cubicBezTo>
                  <a:cubicBezTo>
                    <a:pt x="5930" y="6922"/>
                    <a:pt x="5894" y="6919"/>
                    <a:pt x="5860" y="6919"/>
                  </a:cubicBezTo>
                  <a:cubicBezTo>
                    <a:pt x="5826" y="6919"/>
                    <a:pt x="5793" y="6922"/>
                    <a:pt x="5763" y="6928"/>
                  </a:cubicBezTo>
                  <a:lnTo>
                    <a:pt x="5763" y="6559"/>
                  </a:lnTo>
                  <a:cubicBezTo>
                    <a:pt x="6311" y="6166"/>
                    <a:pt x="6704" y="5570"/>
                    <a:pt x="6787" y="4892"/>
                  </a:cubicBezTo>
                  <a:lnTo>
                    <a:pt x="6894" y="4892"/>
                  </a:lnTo>
                  <a:cubicBezTo>
                    <a:pt x="7216" y="4892"/>
                    <a:pt x="7489" y="4654"/>
                    <a:pt x="7513" y="4356"/>
                  </a:cubicBezTo>
                  <a:cubicBezTo>
                    <a:pt x="7537" y="4189"/>
                    <a:pt x="7478" y="4011"/>
                    <a:pt x="7370" y="3892"/>
                  </a:cubicBezTo>
                  <a:lnTo>
                    <a:pt x="7358" y="3868"/>
                  </a:lnTo>
                  <a:lnTo>
                    <a:pt x="7680" y="3034"/>
                  </a:lnTo>
                  <a:cubicBezTo>
                    <a:pt x="7716" y="2975"/>
                    <a:pt x="7692" y="2903"/>
                    <a:pt x="7656" y="2856"/>
                  </a:cubicBezTo>
                  <a:lnTo>
                    <a:pt x="7370" y="2582"/>
                  </a:lnTo>
                  <a:lnTo>
                    <a:pt x="7680" y="1629"/>
                  </a:lnTo>
                  <a:cubicBezTo>
                    <a:pt x="7692" y="1582"/>
                    <a:pt x="7692" y="1522"/>
                    <a:pt x="7656" y="1475"/>
                  </a:cubicBezTo>
                  <a:cubicBezTo>
                    <a:pt x="7620" y="1427"/>
                    <a:pt x="7573" y="1403"/>
                    <a:pt x="7513" y="1403"/>
                  </a:cubicBezTo>
                  <a:lnTo>
                    <a:pt x="6882" y="1403"/>
                  </a:lnTo>
                  <a:lnTo>
                    <a:pt x="7144" y="748"/>
                  </a:lnTo>
                  <a:cubicBezTo>
                    <a:pt x="7156" y="701"/>
                    <a:pt x="7156" y="641"/>
                    <a:pt x="7132" y="606"/>
                  </a:cubicBezTo>
                  <a:cubicBezTo>
                    <a:pt x="7097" y="558"/>
                    <a:pt x="7061" y="522"/>
                    <a:pt x="7001" y="522"/>
                  </a:cubicBezTo>
                  <a:lnTo>
                    <a:pt x="6013" y="522"/>
                  </a:lnTo>
                  <a:lnTo>
                    <a:pt x="5537" y="46"/>
                  </a:lnTo>
                  <a:cubicBezTo>
                    <a:pt x="5519" y="28"/>
                    <a:pt x="5479" y="2"/>
                    <a:pt x="5440" y="2"/>
                  </a:cubicBezTo>
                  <a:cubicBezTo>
                    <a:pt x="5429" y="2"/>
                    <a:pt x="5417" y="5"/>
                    <a:pt x="5406" y="10"/>
                  </a:cubicBezTo>
                  <a:lnTo>
                    <a:pt x="4215" y="165"/>
                  </a:lnTo>
                  <a:lnTo>
                    <a:pt x="3548" y="10"/>
                  </a:lnTo>
                  <a:cubicBezTo>
                    <a:pt x="3535" y="3"/>
                    <a:pt x="3520" y="0"/>
                    <a:pt x="35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4" name="Google Shape;1234;p46"/>
          <p:cNvGrpSpPr/>
          <p:nvPr/>
        </p:nvGrpSpPr>
        <p:grpSpPr>
          <a:xfrm>
            <a:off x="4872023" y="1498969"/>
            <a:ext cx="267854" cy="355735"/>
            <a:chOff x="4903389" y="1500214"/>
            <a:chExt cx="267854" cy="355735"/>
          </a:xfrm>
        </p:grpSpPr>
        <p:sp>
          <p:nvSpPr>
            <p:cNvPr id="1235" name="Google Shape;1235;p46"/>
            <p:cNvSpPr/>
            <p:nvPr/>
          </p:nvSpPr>
          <p:spPr>
            <a:xfrm>
              <a:off x="4997700" y="1611854"/>
              <a:ext cx="10201" cy="16252"/>
            </a:xfrm>
            <a:custGeom>
              <a:avLst/>
              <a:gdLst/>
              <a:ahLst/>
              <a:cxnLst/>
              <a:rect l="l" t="t" r="r" b="b"/>
              <a:pathLst>
                <a:path w="322" h="513" extrusionOk="0">
                  <a:moveTo>
                    <a:pt x="167" y="1"/>
                  </a:moveTo>
                  <a:cubicBezTo>
                    <a:pt x="72" y="1"/>
                    <a:pt x="0" y="84"/>
                    <a:pt x="0" y="167"/>
                  </a:cubicBezTo>
                  <a:lnTo>
                    <a:pt x="0" y="346"/>
                  </a:lnTo>
                  <a:cubicBezTo>
                    <a:pt x="0" y="441"/>
                    <a:pt x="72" y="513"/>
                    <a:pt x="167" y="513"/>
                  </a:cubicBezTo>
                  <a:cubicBezTo>
                    <a:pt x="250" y="513"/>
                    <a:pt x="322" y="441"/>
                    <a:pt x="322" y="346"/>
                  </a:cubicBezTo>
                  <a:lnTo>
                    <a:pt x="322" y="167"/>
                  </a:lnTo>
                  <a:cubicBezTo>
                    <a:pt x="322" y="84"/>
                    <a:pt x="250"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6"/>
            <p:cNvSpPr/>
            <p:nvPr/>
          </p:nvSpPr>
          <p:spPr>
            <a:xfrm>
              <a:off x="5064830" y="1611854"/>
              <a:ext cx="10233" cy="16252"/>
            </a:xfrm>
            <a:custGeom>
              <a:avLst/>
              <a:gdLst/>
              <a:ahLst/>
              <a:cxnLst/>
              <a:rect l="l" t="t" r="r" b="b"/>
              <a:pathLst>
                <a:path w="323" h="513" extrusionOk="0">
                  <a:moveTo>
                    <a:pt x="156" y="1"/>
                  </a:moveTo>
                  <a:cubicBezTo>
                    <a:pt x="72" y="1"/>
                    <a:pt x="1" y="84"/>
                    <a:pt x="1" y="167"/>
                  </a:cubicBezTo>
                  <a:lnTo>
                    <a:pt x="1" y="346"/>
                  </a:lnTo>
                  <a:cubicBezTo>
                    <a:pt x="1" y="441"/>
                    <a:pt x="72" y="513"/>
                    <a:pt x="156" y="513"/>
                  </a:cubicBezTo>
                  <a:cubicBezTo>
                    <a:pt x="251" y="513"/>
                    <a:pt x="322" y="441"/>
                    <a:pt x="322" y="346"/>
                  </a:cubicBezTo>
                  <a:lnTo>
                    <a:pt x="322" y="167"/>
                  </a:lnTo>
                  <a:cubicBezTo>
                    <a:pt x="322" y="84"/>
                    <a:pt x="251"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6"/>
            <p:cNvSpPr/>
            <p:nvPr/>
          </p:nvSpPr>
          <p:spPr>
            <a:xfrm>
              <a:off x="5013160" y="1650820"/>
              <a:ext cx="45302" cy="15777"/>
            </a:xfrm>
            <a:custGeom>
              <a:avLst/>
              <a:gdLst/>
              <a:ahLst/>
              <a:cxnLst/>
              <a:rect l="l" t="t" r="r" b="b"/>
              <a:pathLst>
                <a:path w="1430" h="498" extrusionOk="0">
                  <a:moveTo>
                    <a:pt x="188" y="0"/>
                  </a:moveTo>
                  <a:cubicBezTo>
                    <a:pt x="146" y="0"/>
                    <a:pt x="102" y="15"/>
                    <a:pt x="60" y="45"/>
                  </a:cubicBezTo>
                  <a:cubicBezTo>
                    <a:pt x="1" y="104"/>
                    <a:pt x="1" y="199"/>
                    <a:pt x="60" y="283"/>
                  </a:cubicBezTo>
                  <a:cubicBezTo>
                    <a:pt x="203" y="414"/>
                    <a:pt x="453" y="497"/>
                    <a:pt x="703" y="497"/>
                  </a:cubicBezTo>
                  <a:cubicBezTo>
                    <a:pt x="953" y="497"/>
                    <a:pt x="1215" y="414"/>
                    <a:pt x="1346" y="283"/>
                  </a:cubicBezTo>
                  <a:cubicBezTo>
                    <a:pt x="1429" y="223"/>
                    <a:pt x="1429" y="116"/>
                    <a:pt x="1370" y="45"/>
                  </a:cubicBezTo>
                  <a:cubicBezTo>
                    <a:pt x="1340" y="15"/>
                    <a:pt x="1301" y="0"/>
                    <a:pt x="1260" y="0"/>
                  </a:cubicBezTo>
                  <a:cubicBezTo>
                    <a:pt x="1218" y="0"/>
                    <a:pt x="1173" y="15"/>
                    <a:pt x="1132" y="45"/>
                  </a:cubicBezTo>
                  <a:cubicBezTo>
                    <a:pt x="1072" y="104"/>
                    <a:pt x="929" y="176"/>
                    <a:pt x="715" y="176"/>
                  </a:cubicBezTo>
                  <a:cubicBezTo>
                    <a:pt x="513" y="176"/>
                    <a:pt x="358" y="104"/>
                    <a:pt x="298" y="45"/>
                  </a:cubicBezTo>
                  <a:cubicBezTo>
                    <a:pt x="268" y="15"/>
                    <a:pt x="230" y="0"/>
                    <a:pt x="1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6"/>
            <p:cNvSpPr/>
            <p:nvPr/>
          </p:nvSpPr>
          <p:spPr>
            <a:xfrm>
              <a:off x="4903389" y="1500214"/>
              <a:ext cx="267854" cy="355735"/>
            </a:xfrm>
            <a:custGeom>
              <a:avLst/>
              <a:gdLst/>
              <a:ahLst/>
              <a:cxnLst/>
              <a:rect l="l" t="t" r="r" b="b"/>
              <a:pathLst>
                <a:path w="8455" h="11229" extrusionOk="0">
                  <a:moveTo>
                    <a:pt x="1382" y="3144"/>
                  </a:moveTo>
                  <a:lnTo>
                    <a:pt x="1382" y="3394"/>
                  </a:lnTo>
                  <a:cubicBezTo>
                    <a:pt x="1180" y="3489"/>
                    <a:pt x="1025" y="3691"/>
                    <a:pt x="1025" y="3941"/>
                  </a:cubicBezTo>
                  <a:cubicBezTo>
                    <a:pt x="1025" y="4275"/>
                    <a:pt x="1299" y="4537"/>
                    <a:pt x="1620" y="4537"/>
                  </a:cubicBezTo>
                  <a:lnTo>
                    <a:pt x="1739" y="4537"/>
                  </a:lnTo>
                  <a:cubicBezTo>
                    <a:pt x="1811" y="5073"/>
                    <a:pt x="2073" y="5549"/>
                    <a:pt x="2430" y="5930"/>
                  </a:cubicBezTo>
                  <a:cubicBezTo>
                    <a:pt x="2362" y="5952"/>
                    <a:pt x="2270" y="5961"/>
                    <a:pt x="2172" y="5961"/>
                  </a:cubicBezTo>
                  <a:cubicBezTo>
                    <a:pt x="2116" y="5961"/>
                    <a:pt x="2058" y="5958"/>
                    <a:pt x="2001" y="5954"/>
                  </a:cubicBezTo>
                  <a:cubicBezTo>
                    <a:pt x="1656" y="5894"/>
                    <a:pt x="1370" y="5644"/>
                    <a:pt x="1251" y="5299"/>
                  </a:cubicBezTo>
                  <a:cubicBezTo>
                    <a:pt x="1203" y="5168"/>
                    <a:pt x="1192" y="5037"/>
                    <a:pt x="1203" y="4894"/>
                  </a:cubicBezTo>
                  <a:cubicBezTo>
                    <a:pt x="1215" y="4715"/>
                    <a:pt x="1144" y="4537"/>
                    <a:pt x="989" y="4442"/>
                  </a:cubicBezTo>
                  <a:cubicBezTo>
                    <a:pt x="751" y="4275"/>
                    <a:pt x="620" y="3989"/>
                    <a:pt x="691" y="3703"/>
                  </a:cubicBezTo>
                  <a:cubicBezTo>
                    <a:pt x="751" y="3429"/>
                    <a:pt x="965" y="3203"/>
                    <a:pt x="1251" y="3156"/>
                  </a:cubicBezTo>
                  <a:cubicBezTo>
                    <a:pt x="1299" y="3144"/>
                    <a:pt x="1334" y="3144"/>
                    <a:pt x="1382" y="3144"/>
                  </a:cubicBezTo>
                  <a:close/>
                  <a:moveTo>
                    <a:pt x="7002" y="3144"/>
                  </a:moveTo>
                  <a:cubicBezTo>
                    <a:pt x="7037" y="3144"/>
                    <a:pt x="7085" y="3144"/>
                    <a:pt x="7145" y="3156"/>
                  </a:cubicBezTo>
                  <a:cubicBezTo>
                    <a:pt x="7430" y="3203"/>
                    <a:pt x="7669" y="3441"/>
                    <a:pt x="7716" y="3703"/>
                  </a:cubicBezTo>
                  <a:cubicBezTo>
                    <a:pt x="7776" y="3989"/>
                    <a:pt x="7657" y="4275"/>
                    <a:pt x="7418" y="4442"/>
                  </a:cubicBezTo>
                  <a:cubicBezTo>
                    <a:pt x="7264" y="4537"/>
                    <a:pt x="7180" y="4715"/>
                    <a:pt x="7192" y="4894"/>
                  </a:cubicBezTo>
                  <a:cubicBezTo>
                    <a:pt x="7204" y="5037"/>
                    <a:pt x="7192" y="5168"/>
                    <a:pt x="7145" y="5299"/>
                  </a:cubicBezTo>
                  <a:cubicBezTo>
                    <a:pt x="7037" y="5632"/>
                    <a:pt x="6740" y="5894"/>
                    <a:pt x="6406" y="5954"/>
                  </a:cubicBezTo>
                  <a:cubicBezTo>
                    <a:pt x="6348" y="5966"/>
                    <a:pt x="6290" y="5971"/>
                    <a:pt x="6233" y="5971"/>
                  </a:cubicBezTo>
                  <a:cubicBezTo>
                    <a:pt x="6126" y="5971"/>
                    <a:pt x="6023" y="5953"/>
                    <a:pt x="5930" y="5930"/>
                  </a:cubicBezTo>
                  <a:cubicBezTo>
                    <a:pt x="6287" y="5549"/>
                    <a:pt x="6537" y="5073"/>
                    <a:pt x="6609" y="4537"/>
                  </a:cubicBezTo>
                  <a:lnTo>
                    <a:pt x="6728" y="4537"/>
                  </a:lnTo>
                  <a:cubicBezTo>
                    <a:pt x="7061" y="4537"/>
                    <a:pt x="7323" y="4275"/>
                    <a:pt x="7323" y="3941"/>
                  </a:cubicBezTo>
                  <a:cubicBezTo>
                    <a:pt x="7323" y="3703"/>
                    <a:pt x="7168" y="3501"/>
                    <a:pt x="6966" y="3394"/>
                  </a:cubicBezTo>
                  <a:lnTo>
                    <a:pt x="6966" y="3144"/>
                  </a:lnTo>
                  <a:close/>
                  <a:moveTo>
                    <a:pt x="4216" y="346"/>
                  </a:moveTo>
                  <a:cubicBezTo>
                    <a:pt x="5585" y="346"/>
                    <a:pt x="6680" y="1441"/>
                    <a:pt x="6680" y="2810"/>
                  </a:cubicBezTo>
                  <a:lnTo>
                    <a:pt x="6680" y="3346"/>
                  </a:lnTo>
                  <a:lnTo>
                    <a:pt x="6668" y="3346"/>
                  </a:lnTo>
                  <a:cubicBezTo>
                    <a:pt x="6502" y="3346"/>
                    <a:pt x="6347" y="3322"/>
                    <a:pt x="6192" y="3287"/>
                  </a:cubicBezTo>
                  <a:cubicBezTo>
                    <a:pt x="6180" y="3283"/>
                    <a:pt x="6167" y="3281"/>
                    <a:pt x="6154" y="3281"/>
                  </a:cubicBezTo>
                  <a:cubicBezTo>
                    <a:pt x="6081" y="3281"/>
                    <a:pt x="6008" y="3335"/>
                    <a:pt x="5978" y="3406"/>
                  </a:cubicBezTo>
                  <a:cubicBezTo>
                    <a:pt x="5954" y="3501"/>
                    <a:pt x="6014" y="3584"/>
                    <a:pt x="6097" y="3620"/>
                  </a:cubicBezTo>
                  <a:cubicBezTo>
                    <a:pt x="6299" y="3680"/>
                    <a:pt x="6490" y="3691"/>
                    <a:pt x="6668" y="3691"/>
                  </a:cubicBezTo>
                  <a:lnTo>
                    <a:pt x="6752" y="3691"/>
                  </a:lnTo>
                  <a:cubicBezTo>
                    <a:pt x="6907" y="3691"/>
                    <a:pt x="7026" y="3810"/>
                    <a:pt x="7026" y="3965"/>
                  </a:cubicBezTo>
                  <a:cubicBezTo>
                    <a:pt x="7026" y="4108"/>
                    <a:pt x="6907" y="4227"/>
                    <a:pt x="6752" y="4227"/>
                  </a:cubicBezTo>
                  <a:lnTo>
                    <a:pt x="6656" y="4227"/>
                  </a:lnTo>
                  <a:lnTo>
                    <a:pt x="6656" y="4215"/>
                  </a:lnTo>
                  <a:cubicBezTo>
                    <a:pt x="6656" y="4120"/>
                    <a:pt x="6573" y="4049"/>
                    <a:pt x="6490" y="4049"/>
                  </a:cubicBezTo>
                  <a:cubicBezTo>
                    <a:pt x="6395" y="4049"/>
                    <a:pt x="6323" y="4120"/>
                    <a:pt x="6323" y="4215"/>
                  </a:cubicBezTo>
                  <a:cubicBezTo>
                    <a:pt x="6323" y="5370"/>
                    <a:pt x="5371" y="6323"/>
                    <a:pt x="4216" y="6323"/>
                  </a:cubicBezTo>
                  <a:cubicBezTo>
                    <a:pt x="3037" y="6311"/>
                    <a:pt x="2084" y="5358"/>
                    <a:pt x="2084" y="4203"/>
                  </a:cubicBezTo>
                  <a:cubicBezTo>
                    <a:pt x="2084" y="4108"/>
                    <a:pt x="2013" y="4037"/>
                    <a:pt x="1918" y="4037"/>
                  </a:cubicBezTo>
                  <a:cubicBezTo>
                    <a:pt x="1834" y="4037"/>
                    <a:pt x="1763" y="4108"/>
                    <a:pt x="1763" y="4203"/>
                  </a:cubicBezTo>
                  <a:lnTo>
                    <a:pt x="1763" y="4215"/>
                  </a:lnTo>
                  <a:lnTo>
                    <a:pt x="1656" y="4215"/>
                  </a:lnTo>
                  <a:cubicBezTo>
                    <a:pt x="1501" y="4215"/>
                    <a:pt x="1382" y="4096"/>
                    <a:pt x="1382" y="3941"/>
                  </a:cubicBezTo>
                  <a:cubicBezTo>
                    <a:pt x="1382" y="3799"/>
                    <a:pt x="1501" y="3680"/>
                    <a:pt x="1656" y="3680"/>
                  </a:cubicBezTo>
                  <a:lnTo>
                    <a:pt x="1739" y="3680"/>
                  </a:lnTo>
                  <a:cubicBezTo>
                    <a:pt x="2918" y="3680"/>
                    <a:pt x="3847" y="2667"/>
                    <a:pt x="4180" y="2215"/>
                  </a:cubicBezTo>
                  <a:lnTo>
                    <a:pt x="4216" y="2215"/>
                  </a:lnTo>
                  <a:cubicBezTo>
                    <a:pt x="4418" y="2489"/>
                    <a:pt x="4871" y="2977"/>
                    <a:pt x="5454" y="3322"/>
                  </a:cubicBezTo>
                  <a:cubicBezTo>
                    <a:pt x="5476" y="3337"/>
                    <a:pt x="5502" y="3344"/>
                    <a:pt x="5528" y="3344"/>
                  </a:cubicBezTo>
                  <a:cubicBezTo>
                    <a:pt x="5586" y="3344"/>
                    <a:pt x="5644" y="3312"/>
                    <a:pt x="5668" y="3263"/>
                  </a:cubicBezTo>
                  <a:cubicBezTo>
                    <a:pt x="5716" y="3191"/>
                    <a:pt x="5680" y="3084"/>
                    <a:pt x="5609" y="3037"/>
                  </a:cubicBezTo>
                  <a:cubicBezTo>
                    <a:pt x="5073" y="2727"/>
                    <a:pt x="4680" y="2263"/>
                    <a:pt x="4478" y="2025"/>
                  </a:cubicBezTo>
                  <a:cubicBezTo>
                    <a:pt x="4418" y="1929"/>
                    <a:pt x="4323" y="1894"/>
                    <a:pt x="4216" y="1894"/>
                  </a:cubicBezTo>
                  <a:cubicBezTo>
                    <a:pt x="4109" y="1894"/>
                    <a:pt x="4001" y="1941"/>
                    <a:pt x="3942" y="2025"/>
                  </a:cubicBezTo>
                  <a:cubicBezTo>
                    <a:pt x="2989" y="3227"/>
                    <a:pt x="2096" y="3346"/>
                    <a:pt x="1763" y="3346"/>
                  </a:cubicBezTo>
                  <a:lnTo>
                    <a:pt x="1739" y="3346"/>
                  </a:lnTo>
                  <a:lnTo>
                    <a:pt x="1739" y="2810"/>
                  </a:lnTo>
                  <a:cubicBezTo>
                    <a:pt x="1739" y="1453"/>
                    <a:pt x="2846" y="346"/>
                    <a:pt x="4216" y="346"/>
                  </a:cubicBezTo>
                  <a:close/>
                  <a:moveTo>
                    <a:pt x="5085" y="6477"/>
                  </a:moveTo>
                  <a:lnTo>
                    <a:pt x="5085" y="7359"/>
                  </a:lnTo>
                  <a:cubicBezTo>
                    <a:pt x="5085" y="7847"/>
                    <a:pt x="4692" y="8252"/>
                    <a:pt x="4192" y="8252"/>
                  </a:cubicBezTo>
                  <a:cubicBezTo>
                    <a:pt x="3704" y="8252"/>
                    <a:pt x="3299" y="7847"/>
                    <a:pt x="3299" y="7359"/>
                  </a:cubicBezTo>
                  <a:lnTo>
                    <a:pt x="3299" y="6477"/>
                  </a:lnTo>
                  <a:cubicBezTo>
                    <a:pt x="3573" y="6585"/>
                    <a:pt x="3882" y="6644"/>
                    <a:pt x="4192" y="6644"/>
                  </a:cubicBezTo>
                  <a:cubicBezTo>
                    <a:pt x="4513" y="6644"/>
                    <a:pt x="4811" y="6585"/>
                    <a:pt x="5085" y="6477"/>
                  </a:cubicBezTo>
                  <a:close/>
                  <a:moveTo>
                    <a:pt x="5430" y="7061"/>
                  </a:moveTo>
                  <a:lnTo>
                    <a:pt x="5883" y="7204"/>
                  </a:lnTo>
                  <a:cubicBezTo>
                    <a:pt x="5954" y="7239"/>
                    <a:pt x="6002" y="7299"/>
                    <a:pt x="6002" y="7370"/>
                  </a:cubicBezTo>
                  <a:cubicBezTo>
                    <a:pt x="6014" y="7990"/>
                    <a:pt x="5883" y="8502"/>
                    <a:pt x="5752" y="8799"/>
                  </a:cubicBezTo>
                  <a:cubicBezTo>
                    <a:pt x="5664" y="9003"/>
                    <a:pt x="5465" y="9128"/>
                    <a:pt x="5259" y="9128"/>
                  </a:cubicBezTo>
                  <a:cubicBezTo>
                    <a:pt x="5213" y="9128"/>
                    <a:pt x="5166" y="9122"/>
                    <a:pt x="5121" y="9109"/>
                  </a:cubicBezTo>
                  <a:lnTo>
                    <a:pt x="4240" y="8883"/>
                  </a:lnTo>
                  <a:lnTo>
                    <a:pt x="4168" y="8883"/>
                  </a:lnTo>
                  <a:lnTo>
                    <a:pt x="3287" y="9109"/>
                  </a:lnTo>
                  <a:cubicBezTo>
                    <a:pt x="3247" y="9118"/>
                    <a:pt x="3205" y="9123"/>
                    <a:pt x="3164" y="9123"/>
                  </a:cubicBezTo>
                  <a:cubicBezTo>
                    <a:pt x="2953" y="9123"/>
                    <a:pt x="2748" y="8999"/>
                    <a:pt x="2668" y="8799"/>
                  </a:cubicBezTo>
                  <a:cubicBezTo>
                    <a:pt x="2525" y="8490"/>
                    <a:pt x="2394" y="7990"/>
                    <a:pt x="2430" y="7370"/>
                  </a:cubicBezTo>
                  <a:cubicBezTo>
                    <a:pt x="2430" y="7299"/>
                    <a:pt x="2489" y="7216"/>
                    <a:pt x="2549" y="7204"/>
                  </a:cubicBezTo>
                  <a:lnTo>
                    <a:pt x="2989" y="7061"/>
                  </a:lnTo>
                  <a:lnTo>
                    <a:pt x="2989" y="7359"/>
                  </a:lnTo>
                  <a:cubicBezTo>
                    <a:pt x="2989" y="8025"/>
                    <a:pt x="3537" y="8573"/>
                    <a:pt x="4216" y="8573"/>
                  </a:cubicBezTo>
                  <a:cubicBezTo>
                    <a:pt x="4882" y="8573"/>
                    <a:pt x="5430" y="8025"/>
                    <a:pt x="5430" y="7359"/>
                  </a:cubicBezTo>
                  <a:lnTo>
                    <a:pt x="5430" y="7061"/>
                  </a:lnTo>
                  <a:close/>
                  <a:moveTo>
                    <a:pt x="4204" y="0"/>
                  </a:moveTo>
                  <a:cubicBezTo>
                    <a:pt x="2656" y="0"/>
                    <a:pt x="1406" y="1251"/>
                    <a:pt x="1406" y="2798"/>
                  </a:cubicBezTo>
                  <a:lnTo>
                    <a:pt x="1406" y="2810"/>
                  </a:lnTo>
                  <a:cubicBezTo>
                    <a:pt x="1346" y="2810"/>
                    <a:pt x="1263" y="2810"/>
                    <a:pt x="1203" y="2822"/>
                  </a:cubicBezTo>
                  <a:cubicBezTo>
                    <a:pt x="787" y="2906"/>
                    <a:pt x="453" y="3227"/>
                    <a:pt x="370" y="3644"/>
                  </a:cubicBezTo>
                  <a:cubicBezTo>
                    <a:pt x="287" y="4061"/>
                    <a:pt x="465" y="4477"/>
                    <a:pt x="811" y="4715"/>
                  </a:cubicBezTo>
                  <a:cubicBezTo>
                    <a:pt x="870" y="4751"/>
                    <a:pt x="894" y="4823"/>
                    <a:pt x="882" y="4882"/>
                  </a:cubicBezTo>
                  <a:cubicBezTo>
                    <a:pt x="870" y="5061"/>
                    <a:pt x="882" y="5239"/>
                    <a:pt x="941" y="5418"/>
                  </a:cubicBezTo>
                  <a:cubicBezTo>
                    <a:pt x="1084" y="5858"/>
                    <a:pt x="1477" y="6204"/>
                    <a:pt x="1942" y="6299"/>
                  </a:cubicBezTo>
                  <a:cubicBezTo>
                    <a:pt x="2013" y="6311"/>
                    <a:pt x="2096" y="6311"/>
                    <a:pt x="2180" y="6311"/>
                  </a:cubicBezTo>
                  <a:cubicBezTo>
                    <a:pt x="2370" y="6311"/>
                    <a:pt x="2561" y="6263"/>
                    <a:pt x="2739" y="6180"/>
                  </a:cubicBezTo>
                  <a:cubicBezTo>
                    <a:pt x="2811" y="6239"/>
                    <a:pt x="2894" y="6275"/>
                    <a:pt x="2977" y="6323"/>
                  </a:cubicBezTo>
                  <a:lnTo>
                    <a:pt x="2977" y="6716"/>
                  </a:lnTo>
                  <a:lnTo>
                    <a:pt x="2430" y="6906"/>
                  </a:lnTo>
                  <a:cubicBezTo>
                    <a:pt x="2239" y="6978"/>
                    <a:pt x="2096" y="7156"/>
                    <a:pt x="2084" y="7370"/>
                  </a:cubicBezTo>
                  <a:lnTo>
                    <a:pt x="2084" y="7394"/>
                  </a:lnTo>
                  <a:lnTo>
                    <a:pt x="822" y="7847"/>
                  </a:lnTo>
                  <a:cubicBezTo>
                    <a:pt x="334" y="8025"/>
                    <a:pt x="1" y="8466"/>
                    <a:pt x="1" y="8990"/>
                  </a:cubicBezTo>
                  <a:lnTo>
                    <a:pt x="1" y="11061"/>
                  </a:lnTo>
                  <a:cubicBezTo>
                    <a:pt x="1" y="11145"/>
                    <a:pt x="72" y="11228"/>
                    <a:pt x="168" y="11228"/>
                  </a:cubicBezTo>
                  <a:cubicBezTo>
                    <a:pt x="251" y="11228"/>
                    <a:pt x="334" y="11145"/>
                    <a:pt x="334" y="11061"/>
                  </a:cubicBezTo>
                  <a:lnTo>
                    <a:pt x="334" y="8990"/>
                  </a:lnTo>
                  <a:cubicBezTo>
                    <a:pt x="334" y="8883"/>
                    <a:pt x="346" y="8787"/>
                    <a:pt x="394" y="8680"/>
                  </a:cubicBezTo>
                  <a:lnTo>
                    <a:pt x="1227" y="9395"/>
                  </a:lnTo>
                  <a:cubicBezTo>
                    <a:pt x="1346" y="9490"/>
                    <a:pt x="1418" y="9645"/>
                    <a:pt x="1418" y="9787"/>
                  </a:cubicBezTo>
                  <a:lnTo>
                    <a:pt x="1418" y="11061"/>
                  </a:lnTo>
                  <a:cubicBezTo>
                    <a:pt x="1418" y="11145"/>
                    <a:pt x="1489" y="11228"/>
                    <a:pt x="1584" y="11228"/>
                  </a:cubicBezTo>
                  <a:cubicBezTo>
                    <a:pt x="1668" y="11228"/>
                    <a:pt x="1739" y="11145"/>
                    <a:pt x="1739" y="11061"/>
                  </a:cubicBezTo>
                  <a:lnTo>
                    <a:pt x="1739" y="9787"/>
                  </a:lnTo>
                  <a:cubicBezTo>
                    <a:pt x="1739" y="9537"/>
                    <a:pt x="1644" y="9299"/>
                    <a:pt x="1442" y="9144"/>
                  </a:cubicBezTo>
                  <a:lnTo>
                    <a:pt x="584" y="8394"/>
                  </a:lnTo>
                  <a:cubicBezTo>
                    <a:pt x="668" y="8287"/>
                    <a:pt x="811" y="8204"/>
                    <a:pt x="941" y="8156"/>
                  </a:cubicBezTo>
                  <a:lnTo>
                    <a:pt x="2096" y="7751"/>
                  </a:lnTo>
                  <a:cubicBezTo>
                    <a:pt x="2132" y="8263"/>
                    <a:pt x="2251" y="8680"/>
                    <a:pt x="2370" y="8942"/>
                  </a:cubicBezTo>
                  <a:cubicBezTo>
                    <a:pt x="2508" y="9277"/>
                    <a:pt x="2825" y="9481"/>
                    <a:pt x="3167" y="9481"/>
                  </a:cubicBezTo>
                  <a:cubicBezTo>
                    <a:pt x="3238" y="9481"/>
                    <a:pt x="3310" y="9473"/>
                    <a:pt x="3382" y="9454"/>
                  </a:cubicBezTo>
                  <a:lnTo>
                    <a:pt x="4061" y="9287"/>
                  </a:lnTo>
                  <a:lnTo>
                    <a:pt x="4061" y="9823"/>
                  </a:lnTo>
                  <a:cubicBezTo>
                    <a:pt x="4061" y="9918"/>
                    <a:pt x="4144" y="9990"/>
                    <a:pt x="4228" y="9990"/>
                  </a:cubicBezTo>
                  <a:cubicBezTo>
                    <a:pt x="4311" y="9990"/>
                    <a:pt x="4394" y="9918"/>
                    <a:pt x="4394" y="9823"/>
                  </a:cubicBezTo>
                  <a:lnTo>
                    <a:pt x="4394" y="9287"/>
                  </a:lnTo>
                  <a:lnTo>
                    <a:pt x="5073" y="9454"/>
                  </a:lnTo>
                  <a:cubicBezTo>
                    <a:pt x="5144" y="9466"/>
                    <a:pt x="5228" y="9478"/>
                    <a:pt x="5287" y="9478"/>
                  </a:cubicBezTo>
                  <a:cubicBezTo>
                    <a:pt x="5621" y="9478"/>
                    <a:pt x="5942" y="9275"/>
                    <a:pt x="6085" y="8942"/>
                  </a:cubicBezTo>
                  <a:cubicBezTo>
                    <a:pt x="6204" y="8680"/>
                    <a:pt x="6323" y="8263"/>
                    <a:pt x="6359" y="7751"/>
                  </a:cubicBezTo>
                  <a:lnTo>
                    <a:pt x="7514" y="8156"/>
                  </a:lnTo>
                  <a:cubicBezTo>
                    <a:pt x="7669" y="8204"/>
                    <a:pt x="7788" y="8287"/>
                    <a:pt x="7871" y="8394"/>
                  </a:cubicBezTo>
                  <a:lnTo>
                    <a:pt x="7014" y="9133"/>
                  </a:lnTo>
                  <a:cubicBezTo>
                    <a:pt x="6823" y="9299"/>
                    <a:pt x="6716" y="9537"/>
                    <a:pt x="6716" y="9787"/>
                  </a:cubicBezTo>
                  <a:lnTo>
                    <a:pt x="6716" y="11061"/>
                  </a:lnTo>
                  <a:cubicBezTo>
                    <a:pt x="6716" y="11145"/>
                    <a:pt x="6787" y="11216"/>
                    <a:pt x="6871" y="11216"/>
                  </a:cubicBezTo>
                  <a:cubicBezTo>
                    <a:pt x="6966" y="11216"/>
                    <a:pt x="7037" y="11145"/>
                    <a:pt x="7037" y="11061"/>
                  </a:cubicBezTo>
                  <a:lnTo>
                    <a:pt x="7037" y="9787"/>
                  </a:lnTo>
                  <a:cubicBezTo>
                    <a:pt x="7037" y="9633"/>
                    <a:pt x="7109" y="9478"/>
                    <a:pt x="7228" y="9395"/>
                  </a:cubicBezTo>
                  <a:lnTo>
                    <a:pt x="8061" y="8680"/>
                  </a:lnTo>
                  <a:cubicBezTo>
                    <a:pt x="8097" y="8775"/>
                    <a:pt x="8121" y="8883"/>
                    <a:pt x="8121" y="8990"/>
                  </a:cubicBezTo>
                  <a:lnTo>
                    <a:pt x="8121" y="11061"/>
                  </a:lnTo>
                  <a:cubicBezTo>
                    <a:pt x="8121" y="11145"/>
                    <a:pt x="8204" y="11216"/>
                    <a:pt x="8288" y="11216"/>
                  </a:cubicBezTo>
                  <a:cubicBezTo>
                    <a:pt x="8383" y="11216"/>
                    <a:pt x="8454" y="11145"/>
                    <a:pt x="8454" y="11061"/>
                  </a:cubicBezTo>
                  <a:lnTo>
                    <a:pt x="8454" y="8990"/>
                  </a:lnTo>
                  <a:cubicBezTo>
                    <a:pt x="8395" y="8466"/>
                    <a:pt x="8061" y="8013"/>
                    <a:pt x="7573" y="7847"/>
                  </a:cubicBezTo>
                  <a:lnTo>
                    <a:pt x="6311" y="7394"/>
                  </a:lnTo>
                  <a:lnTo>
                    <a:pt x="6311" y="7370"/>
                  </a:lnTo>
                  <a:cubicBezTo>
                    <a:pt x="6299" y="7156"/>
                    <a:pt x="6168" y="6978"/>
                    <a:pt x="5966" y="6906"/>
                  </a:cubicBezTo>
                  <a:lnTo>
                    <a:pt x="5418" y="6716"/>
                  </a:lnTo>
                  <a:lnTo>
                    <a:pt x="5418" y="6323"/>
                  </a:lnTo>
                  <a:cubicBezTo>
                    <a:pt x="5502" y="6275"/>
                    <a:pt x="5585" y="6216"/>
                    <a:pt x="5656" y="6180"/>
                  </a:cubicBezTo>
                  <a:cubicBezTo>
                    <a:pt x="5835" y="6263"/>
                    <a:pt x="6025" y="6311"/>
                    <a:pt x="6216" y="6311"/>
                  </a:cubicBezTo>
                  <a:cubicBezTo>
                    <a:pt x="6299" y="6311"/>
                    <a:pt x="6383" y="6311"/>
                    <a:pt x="6454" y="6299"/>
                  </a:cubicBezTo>
                  <a:cubicBezTo>
                    <a:pt x="6918" y="6204"/>
                    <a:pt x="7311" y="5858"/>
                    <a:pt x="7454" y="5418"/>
                  </a:cubicBezTo>
                  <a:cubicBezTo>
                    <a:pt x="7514" y="5239"/>
                    <a:pt x="7526" y="5061"/>
                    <a:pt x="7514" y="4882"/>
                  </a:cubicBezTo>
                  <a:cubicBezTo>
                    <a:pt x="7514" y="4823"/>
                    <a:pt x="7549" y="4751"/>
                    <a:pt x="7585" y="4715"/>
                  </a:cubicBezTo>
                  <a:cubicBezTo>
                    <a:pt x="7954" y="4477"/>
                    <a:pt x="8109" y="4061"/>
                    <a:pt x="8026" y="3644"/>
                  </a:cubicBezTo>
                  <a:cubicBezTo>
                    <a:pt x="7930" y="3227"/>
                    <a:pt x="7609" y="2906"/>
                    <a:pt x="7192" y="2822"/>
                  </a:cubicBezTo>
                  <a:cubicBezTo>
                    <a:pt x="7133" y="2810"/>
                    <a:pt x="7061" y="2810"/>
                    <a:pt x="7002" y="2810"/>
                  </a:cubicBezTo>
                  <a:lnTo>
                    <a:pt x="7002" y="2798"/>
                  </a:lnTo>
                  <a:cubicBezTo>
                    <a:pt x="7002" y="1251"/>
                    <a:pt x="5752" y="0"/>
                    <a:pt x="42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6"/>
            <p:cNvSpPr/>
            <p:nvPr/>
          </p:nvSpPr>
          <p:spPr>
            <a:xfrm>
              <a:off x="5031281" y="1828007"/>
              <a:ext cx="10201" cy="15872"/>
            </a:xfrm>
            <a:custGeom>
              <a:avLst/>
              <a:gdLst/>
              <a:ahLst/>
              <a:cxnLst/>
              <a:rect l="l" t="t" r="r" b="b"/>
              <a:pathLst>
                <a:path w="322" h="501" extrusionOk="0">
                  <a:moveTo>
                    <a:pt x="155" y="0"/>
                  </a:moveTo>
                  <a:cubicBezTo>
                    <a:pt x="72" y="0"/>
                    <a:pt x="0" y="71"/>
                    <a:pt x="0" y="167"/>
                  </a:cubicBezTo>
                  <a:lnTo>
                    <a:pt x="0" y="345"/>
                  </a:lnTo>
                  <a:cubicBezTo>
                    <a:pt x="0" y="429"/>
                    <a:pt x="72" y="500"/>
                    <a:pt x="155" y="500"/>
                  </a:cubicBezTo>
                  <a:cubicBezTo>
                    <a:pt x="250" y="500"/>
                    <a:pt x="322" y="429"/>
                    <a:pt x="322" y="345"/>
                  </a:cubicBezTo>
                  <a:lnTo>
                    <a:pt x="322" y="167"/>
                  </a:lnTo>
                  <a:cubicBezTo>
                    <a:pt x="322" y="71"/>
                    <a:pt x="250"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0" name="Google Shape;1240;p46"/>
          <p:cNvGrpSpPr/>
          <p:nvPr/>
        </p:nvGrpSpPr>
        <p:grpSpPr>
          <a:xfrm rot="-5400000">
            <a:off x="4521909" y="1243504"/>
            <a:ext cx="968081" cy="866665"/>
            <a:chOff x="2157365" y="1275973"/>
            <a:chExt cx="1621577" cy="1451700"/>
          </a:xfrm>
        </p:grpSpPr>
        <p:sp>
          <p:nvSpPr>
            <p:cNvPr id="1241" name="Google Shape;1241;p46"/>
            <p:cNvSpPr/>
            <p:nvPr/>
          </p:nvSpPr>
          <p:spPr>
            <a:xfrm rot="1506956">
              <a:off x="2302314" y="1512238"/>
              <a:ext cx="1331602" cy="979169"/>
            </a:xfrm>
            <a:prstGeom prst="donut">
              <a:avLst>
                <a:gd name="adj" fmla="val 1550"/>
              </a:avLst>
            </a:pr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6"/>
            <p:cNvSpPr/>
            <p:nvPr/>
          </p:nvSpPr>
          <p:spPr>
            <a:xfrm rot="-1506956" flipH="1">
              <a:off x="2302390" y="1512238"/>
              <a:ext cx="1331602" cy="979169"/>
            </a:xfrm>
            <a:prstGeom prst="donut">
              <a:avLst>
                <a:gd name="adj" fmla="val 1111"/>
              </a:avLst>
            </a:pr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6"/>
            <p:cNvSpPr/>
            <p:nvPr/>
          </p:nvSpPr>
          <p:spPr>
            <a:xfrm rot="5255908">
              <a:off x="2302398" y="1512434"/>
              <a:ext cx="1331670" cy="979163"/>
            </a:xfrm>
            <a:prstGeom prst="donut">
              <a:avLst>
                <a:gd name="adj" fmla="val 1369"/>
              </a:avLst>
            </a:pr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4" name="Google Shape;1244;p46"/>
          <p:cNvGrpSpPr/>
          <p:nvPr/>
        </p:nvGrpSpPr>
        <p:grpSpPr>
          <a:xfrm rot="-5400000">
            <a:off x="4521913" y="2091229"/>
            <a:ext cx="968081" cy="866665"/>
            <a:chOff x="2157365" y="1275973"/>
            <a:chExt cx="1621577" cy="1451700"/>
          </a:xfrm>
        </p:grpSpPr>
        <p:sp>
          <p:nvSpPr>
            <p:cNvPr id="1245" name="Google Shape;1245;p46"/>
            <p:cNvSpPr/>
            <p:nvPr/>
          </p:nvSpPr>
          <p:spPr>
            <a:xfrm rot="1506956">
              <a:off x="2302314" y="1512238"/>
              <a:ext cx="1331602" cy="979169"/>
            </a:xfrm>
            <a:prstGeom prst="donut">
              <a:avLst>
                <a:gd name="adj" fmla="val 1550"/>
              </a:avLst>
            </a:pr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6"/>
            <p:cNvSpPr/>
            <p:nvPr/>
          </p:nvSpPr>
          <p:spPr>
            <a:xfrm rot="-1506956" flipH="1">
              <a:off x="2302390" y="1512238"/>
              <a:ext cx="1331602" cy="979169"/>
            </a:xfrm>
            <a:prstGeom prst="donut">
              <a:avLst>
                <a:gd name="adj" fmla="val 1111"/>
              </a:avLst>
            </a:pr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6"/>
            <p:cNvSpPr/>
            <p:nvPr/>
          </p:nvSpPr>
          <p:spPr>
            <a:xfrm rot="5255908">
              <a:off x="2302398" y="1512434"/>
              <a:ext cx="1331670" cy="979163"/>
            </a:xfrm>
            <a:prstGeom prst="donut">
              <a:avLst>
                <a:gd name="adj" fmla="val 1369"/>
              </a:avLst>
            </a:pr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8" name="Google Shape;1248;p46"/>
          <p:cNvGrpSpPr/>
          <p:nvPr/>
        </p:nvGrpSpPr>
        <p:grpSpPr>
          <a:xfrm rot="-5400000">
            <a:off x="4521909" y="2938954"/>
            <a:ext cx="968081" cy="866665"/>
            <a:chOff x="2157365" y="1275973"/>
            <a:chExt cx="1621577" cy="1451700"/>
          </a:xfrm>
        </p:grpSpPr>
        <p:sp>
          <p:nvSpPr>
            <p:cNvPr id="1249" name="Google Shape;1249;p46"/>
            <p:cNvSpPr/>
            <p:nvPr/>
          </p:nvSpPr>
          <p:spPr>
            <a:xfrm rot="1506956">
              <a:off x="2302314" y="1512238"/>
              <a:ext cx="1331602" cy="979169"/>
            </a:xfrm>
            <a:prstGeom prst="donut">
              <a:avLst>
                <a:gd name="adj" fmla="val 1550"/>
              </a:avLst>
            </a:pr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6"/>
            <p:cNvSpPr/>
            <p:nvPr/>
          </p:nvSpPr>
          <p:spPr>
            <a:xfrm rot="-1506956" flipH="1">
              <a:off x="2302390" y="1512238"/>
              <a:ext cx="1331602" cy="979169"/>
            </a:xfrm>
            <a:prstGeom prst="donut">
              <a:avLst>
                <a:gd name="adj" fmla="val 1111"/>
              </a:avLst>
            </a:pr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6"/>
            <p:cNvSpPr/>
            <p:nvPr/>
          </p:nvSpPr>
          <p:spPr>
            <a:xfrm rot="5255908">
              <a:off x="2302398" y="1512434"/>
              <a:ext cx="1331670" cy="979163"/>
            </a:xfrm>
            <a:prstGeom prst="donut">
              <a:avLst>
                <a:gd name="adj" fmla="val 1369"/>
              </a:avLst>
            </a:pr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2" name="Google Shape;1252;p46"/>
          <p:cNvGrpSpPr/>
          <p:nvPr/>
        </p:nvGrpSpPr>
        <p:grpSpPr>
          <a:xfrm rot="-5400000">
            <a:off x="4521913" y="3786679"/>
            <a:ext cx="968081" cy="866665"/>
            <a:chOff x="2157365" y="1275973"/>
            <a:chExt cx="1621577" cy="1451700"/>
          </a:xfrm>
        </p:grpSpPr>
        <p:sp>
          <p:nvSpPr>
            <p:cNvPr id="1253" name="Google Shape;1253;p46"/>
            <p:cNvSpPr/>
            <p:nvPr/>
          </p:nvSpPr>
          <p:spPr>
            <a:xfrm rot="1506956">
              <a:off x="2302314" y="1512238"/>
              <a:ext cx="1331602" cy="979169"/>
            </a:xfrm>
            <a:prstGeom prst="donut">
              <a:avLst>
                <a:gd name="adj" fmla="val 1550"/>
              </a:avLst>
            </a:pr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46"/>
            <p:cNvSpPr/>
            <p:nvPr/>
          </p:nvSpPr>
          <p:spPr>
            <a:xfrm rot="-1506956" flipH="1">
              <a:off x="2302390" y="1512238"/>
              <a:ext cx="1331602" cy="979169"/>
            </a:xfrm>
            <a:prstGeom prst="donut">
              <a:avLst>
                <a:gd name="adj" fmla="val 1111"/>
              </a:avLst>
            </a:pr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46"/>
            <p:cNvSpPr/>
            <p:nvPr/>
          </p:nvSpPr>
          <p:spPr>
            <a:xfrm rot="5255908">
              <a:off x="2302398" y="1512434"/>
              <a:ext cx="1331670" cy="979163"/>
            </a:xfrm>
            <a:prstGeom prst="donut">
              <a:avLst>
                <a:gd name="adj" fmla="val 1369"/>
              </a:avLst>
            </a:pr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98"/>
        <p:cNvGrpSpPr/>
        <p:nvPr/>
      </p:nvGrpSpPr>
      <p:grpSpPr>
        <a:xfrm>
          <a:off x="0" y="0"/>
          <a:ext cx="0" cy="0"/>
          <a:chOff x="0" y="0"/>
          <a:chExt cx="0" cy="0"/>
        </a:xfrm>
      </p:grpSpPr>
      <p:sp>
        <p:nvSpPr>
          <p:cNvPr id="1619" name="Google Shape;1619;p33"/>
          <p:cNvSpPr txBox="1">
            <a:spLocks noGrp="1"/>
          </p:cNvSpPr>
          <p:nvPr>
            <p:ph type="title" idx="4294967295"/>
          </p:nvPr>
        </p:nvSpPr>
        <p:spPr>
          <a:xfrm>
            <a:off x="5203388" y="530974"/>
            <a:ext cx="3429000" cy="48101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b="1" dirty="0">
                <a:solidFill>
                  <a:srgbClr val="EEB245"/>
                </a:solidFill>
              </a:rPr>
              <a:t>Real Estate Infographics</a:t>
            </a:r>
            <a:endParaRPr b="1" dirty="0">
              <a:solidFill>
                <a:srgbClr val="EEB245"/>
              </a:solidFill>
            </a:endParaRPr>
          </a:p>
        </p:txBody>
      </p:sp>
      <p:sp>
        <p:nvSpPr>
          <p:cNvPr id="1621" name="Google Shape;1621;p33"/>
          <p:cNvSpPr/>
          <p:nvPr/>
        </p:nvSpPr>
        <p:spPr>
          <a:xfrm>
            <a:off x="8458088" y="8338300"/>
            <a:ext cx="25" cy="25"/>
          </a:xfrm>
          <a:custGeom>
            <a:avLst/>
            <a:gdLst/>
            <a:ahLst/>
            <a:cxnLst/>
            <a:rect l="l" t="t" r="r" b="b"/>
            <a:pathLst>
              <a:path w="1" h="1" extrusionOk="0">
                <a:moveTo>
                  <a:pt x="1" y="0"/>
                </a:moveTo>
                <a:close/>
              </a:path>
            </a:pathLst>
          </a:custGeom>
          <a:solidFill>
            <a:srgbClr val="B0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3"/>
          <p:cNvSpPr/>
          <p:nvPr/>
        </p:nvSpPr>
        <p:spPr>
          <a:xfrm>
            <a:off x="8632388" y="8341625"/>
            <a:ext cx="25" cy="25"/>
          </a:xfrm>
          <a:custGeom>
            <a:avLst/>
            <a:gdLst/>
            <a:ahLst/>
            <a:cxnLst/>
            <a:rect l="l" t="t" r="r" b="b"/>
            <a:pathLst>
              <a:path w="1" h="1" extrusionOk="0">
                <a:moveTo>
                  <a:pt x="0" y="1"/>
                </a:moveTo>
                <a:close/>
              </a:path>
            </a:pathLst>
          </a:custGeom>
          <a:solidFill>
            <a:srgbClr val="A2C3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3"/>
          <p:cNvSpPr txBox="1"/>
          <p:nvPr/>
        </p:nvSpPr>
        <p:spPr>
          <a:xfrm>
            <a:off x="5182500" y="3563450"/>
            <a:ext cx="2419500" cy="523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100"/>
              <a:buFont typeface="Arial"/>
              <a:buNone/>
            </a:pPr>
            <a:r>
              <a:rPr lang="en" sz="1200">
                <a:solidFill>
                  <a:schemeClr val="dk1"/>
                </a:solidFill>
                <a:latin typeface="Roboto"/>
                <a:ea typeface="Roboto"/>
                <a:cs typeface="Roboto"/>
                <a:sym typeface="Roboto"/>
              </a:rPr>
              <a:t>Mars is actually a cold place. It’s a planet full of iron oxide dust</a:t>
            </a:r>
            <a:endParaRPr sz="1200">
              <a:solidFill>
                <a:schemeClr val="dk1"/>
              </a:solidFill>
              <a:latin typeface="Roboto"/>
              <a:ea typeface="Roboto"/>
              <a:cs typeface="Roboto"/>
              <a:sym typeface="Roboto"/>
            </a:endParaRPr>
          </a:p>
        </p:txBody>
      </p:sp>
      <p:sp>
        <p:nvSpPr>
          <p:cNvPr id="1671" name="Google Shape;1671;p33"/>
          <p:cNvSpPr txBox="1"/>
          <p:nvPr/>
        </p:nvSpPr>
        <p:spPr>
          <a:xfrm>
            <a:off x="5182616" y="2931923"/>
            <a:ext cx="2419500" cy="580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Roboto"/>
                <a:ea typeface="Roboto"/>
                <a:cs typeface="Roboto"/>
                <a:sym typeface="Roboto"/>
              </a:rPr>
              <a:t>Mercury is the closest planet to the Sun and the smallest one</a:t>
            </a:r>
            <a:endParaRPr sz="1200">
              <a:solidFill>
                <a:schemeClr val="dk1"/>
              </a:solidFill>
              <a:latin typeface="Roboto"/>
              <a:ea typeface="Roboto"/>
              <a:cs typeface="Roboto"/>
              <a:sym typeface="Roboto"/>
            </a:endParaRPr>
          </a:p>
        </p:txBody>
      </p:sp>
      <p:sp>
        <p:nvSpPr>
          <p:cNvPr id="1672" name="Google Shape;1672;p33"/>
          <p:cNvSpPr txBox="1"/>
          <p:nvPr/>
        </p:nvSpPr>
        <p:spPr>
          <a:xfrm>
            <a:off x="5182616" y="1668875"/>
            <a:ext cx="2419500" cy="580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dk1"/>
                </a:solidFill>
                <a:latin typeface="Roboto"/>
                <a:ea typeface="Roboto"/>
                <a:cs typeface="Roboto"/>
                <a:sym typeface="Roboto"/>
              </a:rPr>
              <a:t>Jupiter is the biggest planet in the Solar System</a:t>
            </a:r>
            <a:endParaRPr sz="1200">
              <a:solidFill>
                <a:schemeClr val="dk1"/>
              </a:solidFill>
              <a:latin typeface="Roboto"/>
              <a:ea typeface="Roboto"/>
              <a:cs typeface="Roboto"/>
              <a:sym typeface="Roboto"/>
            </a:endParaRPr>
          </a:p>
        </p:txBody>
      </p:sp>
      <p:sp>
        <p:nvSpPr>
          <p:cNvPr id="1673" name="Google Shape;1673;p33"/>
          <p:cNvSpPr txBox="1"/>
          <p:nvPr/>
        </p:nvSpPr>
        <p:spPr>
          <a:xfrm>
            <a:off x="5182616" y="2300389"/>
            <a:ext cx="2419500" cy="5808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000000"/>
              </a:buClr>
              <a:buSzPts val="1100"/>
              <a:buFont typeface="Arial"/>
              <a:buNone/>
            </a:pPr>
            <a:r>
              <a:rPr lang="en" sz="1200">
                <a:solidFill>
                  <a:schemeClr val="dk1"/>
                </a:solidFill>
                <a:latin typeface="Roboto"/>
                <a:ea typeface="Roboto"/>
                <a:cs typeface="Roboto"/>
                <a:sym typeface="Roboto"/>
              </a:rPr>
              <a:t>Venus has a beautiful name, but it’s terribly hot</a:t>
            </a:r>
            <a:endParaRPr sz="1200">
              <a:solidFill>
                <a:schemeClr val="dk1"/>
              </a:solidFill>
              <a:latin typeface="Roboto"/>
              <a:ea typeface="Roboto"/>
              <a:cs typeface="Roboto"/>
              <a:sym typeface="Roboto"/>
            </a:endParaRPr>
          </a:p>
        </p:txBody>
      </p:sp>
      <p:sp>
        <p:nvSpPr>
          <p:cNvPr id="1674" name="Google Shape;1674;p33"/>
          <p:cNvSpPr txBox="1"/>
          <p:nvPr/>
        </p:nvSpPr>
        <p:spPr>
          <a:xfrm>
            <a:off x="7725000" y="2427301"/>
            <a:ext cx="765900" cy="3468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2000" b="1">
                <a:solidFill>
                  <a:schemeClr val="lt1"/>
                </a:solidFill>
                <a:latin typeface="Roboto"/>
                <a:ea typeface="Roboto"/>
                <a:cs typeface="Roboto"/>
                <a:sym typeface="Roboto"/>
              </a:rPr>
              <a:t>35%</a:t>
            </a:r>
            <a:endParaRPr sz="2000" b="1">
              <a:solidFill>
                <a:schemeClr val="lt1"/>
              </a:solidFill>
              <a:latin typeface="Roboto"/>
              <a:ea typeface="Roboto"/>
              <a:cs typeface="Roboto"/>
              <a:sym typeface="Roboto"/>
            </a:endParaRPr>
          </a:p>
        </p:txBody>
      </p:sp>
      <p:sp>
        <p:nvSpPr>
          <p:cNvPr id="1675" name="Google Shape;1675;p33"/>
          <p:cNvSpPr txBox="1"/>
          <p:nvPr/>
        </p:nvSpPr>
        <p:spPr>
          <a:xfrm>
            <a:off x="7725000" y="3052677"/>
            <a:ext cx="765900" cy="3468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2000" b="1">
                <a:solidFill>
                  <a:schemeClr val="lt1"/>
                </a:solidFill>
                <a:latin typeface="Roboto"/>
                <a:ea typeface="Roboto"/>
                <a:cs typeface="Roboto"/>
                <a:sym typeface="Roboto"/>
              </a:rPr>
              <a:t>10%</a:t>
            </a:r>
            <a:endParaRPr sz="2000" b="1">
              <a:solidFill>
                <a:schemeClr val="lt1"/>
              </a:solidFill>
              <a:latin typeface="Roboto"/>
              <a:ea typeface="Roboto"/>
              <a:cs typeface="Roboto"/>
              <a:sym typeface="Roboto"/>
            </a:endParaRPr>
          </a:p>
        </p:txBody>
      </p:sp>
      <p:sp>
        <p:nvSpPr>
          <p:cNvPr id="1676" name="Google Shape;1676;p33"/>
          <p:cNvSpPr txBox="1"/>
          <p:nvPr/>
        </p:nvSpPr>
        <p:spPr>
          <a:xfrm>
            <a:off x="7725000" y="1801925"/>
            <a:ext cx="765900" cy="3468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2000" b="1">
                <a:solidFill>
                  <a:schemeClr val="lt1"/>
                </a:solidFill>
                <a:latin typeface="Roboto"/>
                <a:ea typeface="Roboto"/>
                <a:cs typeface="Roboto"/>
                <a:sym typeface="Roboto"/>
              </a:rPr>
              <a:t>25%</a:t>
            </a:r>
            <a:endParaRPr sz="2000" b="1">
              <a:solidFill>
                <a:schemeClr val="lt1"/>
              </a:solidFill>
              <a:latin typeface="Roboto"/>
              <a:ea typeface="Roboto"/>
              <a:cs typeface="Roboto"/>
              <a:sym typeface="Roboto"/>
            </a:endParaRPr>
          </a:p>
        </p:txBody>
      </p:sp>
      <p:sp>
        <p:nvSpPr>
          <p:cNvPr id="1677" name="Google Shape;1677;p33"/>
          <p:cNvSpPr txBox="1"/>
          <p:nvPr/>
        </p:nvSpPr>
        <p:spPr>
          <a:xfrm>
            <a:off x="7725000" y="3645503"/>
            <a:ext cx="765900" cy="346800"/>
          </a:xfrm>
          <a:prstGeom prst="rect">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2000" b="1">
                <a:solidFill>
                  <a:schemeClr val="lt1"/>
                </a:solidFill>
                <a:latin typeface="Roboto"/>
                <a:ea typeface="Roboto"/>
                <a:cs typeface="Roboto"/>
                <a:sym typeface="Roboto"/>
              </a:rPr>
              <a:t>30%</a:t>
            </a:r>
            <a:endParaRPr sz="2000" b="1">
              <a:solidFill>
                <a:schemeClr val="lt1"/>
              </a:solidFill>
              <a:latin typeface="Roboto"/>
              <a:ea typeface="Roboto"/>
              <a:cs typeface="Roboto"/>
              <a:sym typeface="Roboto"/>
            </a:endParaRPr>
          </a:p>
        </p:txBody>
      </p:sp>
      <p:sp>
        <p:nvSpPr>
          <p:cNvPr id="1678" name="Google Shape;1678;p33"/>
          <p:cNvSpPr txBox="1"/>
          <p:nvPr/>
        </p:nvSpPr>
        <p:spPr>
          <a:xfrm>
            <a:off x="5056200" y="4268100"/>
            <a:ext cx="3510300" cy="346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en" sz="1000">
                <a:solidFill>
                  <a:schemeClr val="dk2"/>
                </a:solidFill>
                <a:latin typeface="Roboto"/>
                <a:ea typeface="Roboto"/>
                <a:cs typeface="Roboto"/>
                <a:sym typeface="Roboto"/>
              </a:rPr>
              <a:t>To edit the bars on the top, you can drag them up or down</a:t>
            </a:r>
            <a:endParaRPr sz="1000">
              <a:solidFill>
                <a:schemeClr val="dk2"/>
              </a:solidFill>
              <a:latin typeface="Roboto"/>
              <a:ea typeface="Roboto"/>
              <a:cs typeface="Roboto"/>
              <a:sym typeface="Roboto"/>
            </a:endParaRPr>
          </a:p>
        </p:txBody>
      </p:sp>
      <p:grpSp>
        <p:nvGrpSpPr>
          <p:cNvPr id="9" name="Grupo 8"/>
          <p:cNvGrpSpPr/>
          <p:nvPr/>
        </p:nvGrpSpPr>
        <p:grpSpPr>
          <a:xfrm>
            <a:off x="1092200" y="300038"/>
            <a:ext cx="3644900" cy="4595813"/>
            <a:chOff x="1092200" y="300038"/>
            <a:chExt cx="3644900" cy="4595813"/>
          </a:xfrm>
          <a:solidFill>
            <a:srgbClr val="C99F4A"/>
          </a:solidFill>
        </p:grpSpPr>
        <p:sp>
          <p:nvSpPr>
            <p:cNvPr id="5" name="Freeform 5"/>
            <p:cNvSpPr>
              <a:spLocks/>
            </p:cNvSpPr>
            <p:nvPr/>
          </p:nvSpPr>
          <p:spPr bwMode="auto">
            <a:xfrm>
              <a:off x="1092200" y="771526"/>
              <a:ext cx="3644900" cy="4124325"/>
            </a:xfrm>
            <a:custGeom>
              <a:avLst/>
              <a:gdLst>
                <a:gd name="T0" fmla="*/ 263 w 1058"/>
                <a:gd name="T1" fmla="*/ 411 h 1197"/>
                <a:gd name="T2" fmla="*/ 309 w 1058"/>
                <a:gd name="T3" fmla="*/ 413 h 1197"/>
                <a:gd name="T4" fmla="*/ 694 w 1058"/>
                <a:gd name="T5" fmla="*/ 351 h 1197"/>
                <a:gd name="T6" fmla="*/ 696 w 1058"/>
                <a:gd name="T7" fmla="*/ 309 h 1197"/>
                <a:gd name="T8" fmla="*/ 518 w 1058"/>
                <a:gd name="T9" fmla="*/ 331 h 1197"/>
                <a:gd name="T10" fmla="*/ 696 w 1058"/>
                <a:gd name="T11" fmla="*/ 272 h 1197"/>
                <a:gd name="T12" fmla="*/ 376 w 1058"/>
                <a:gd name="T13" fmla="*/ 305 h 1197"/>
                <a:gd name="T14" fmla="*/ 694 w 1058"/>
                <a:gd name="T15" fmla="*/ 251 h 1197"/>
                <a:gd name="T16" fmla="*/ 313 w 1058"/>
                <a:gd name="T17" fmla="*/ 259 h 1197"/>
                <a:gd name="T18" fmla="*/ 358 w 1058"/>
                <a:gd name="T19" fmla="*/ 199 h 1197"/>
                <a:gd name="T20" fmla="*/ 373 w 1058"/>
                <a:gd name="T21" fmla="*/ 39 h 1197"/>
                <a:gd name="T22" fmla="*/ 472 w 1058"/>
                <a:gd name="T23" fmla="*/ 220 h 1197"/>
                <a:gd name="T24" fmla="*/ 518 w 1058"/>
                <a:gd name="T25" fmla="*/ 5 h 1197"/>
                <a:gd name="T26" fmla="*/ 558 w 1058"/>
                <a:gd name="T27" fmla="*/ 215 h 1197"/>
                <a:gd name="T28" fmla="*/ 599 w 1058"/>
                <a:gd name="T29" fmla="*/ 28 h 1197"/>
                <a:gd name="T30" fmla="*/ 586 w 1058"/>
                <a:gd name="T31" fmla="*/ 205 h 1197"/>
                <a:gd name="T32" fmla="*/ 733 w 1058"/>
                <a:gd name="T33" fmla="*/ 409 h 1197"/>
                <a:gd name="T34" fmla="*/ 804 w 1058"/>
                <a:gd name="T35" fmla="*/ 465 h 1197"/>
                <a:gd name="T36" fmla="*/ 312 w 1058"/>
                <a:gd name="T37" fmla="*/ 460 h 1197"/>
                <a:gd name="T38" fmla="*/ 289 w 1058"/>
                <a:gd name="T39" fmla="*/ 522 h 1197"/>
                <a:gd name="T40" fmla="*/ 545 w 1058"/>
                <a:gd name="T41" fmla="*/ 537 h 1197"/>
                <a:gd name="T42" fmla="*/ 644 w 1058"/>
                <a:gd name="T43" fmla="*/ 567 h 1197"/>
                <a:gd name="T44" fmla="*/ 288 w 1058"/>
                <a:gd name="T45" fmla="*/ 553 h 1197"/>
                <a:gd name="T46" fmla="*/ 231 w 1058"/>
                <a:gd name="T47" fmla="*/ 691 h 1197"/>
                <a:gd name="T48" fmla="*/ 620 w 1058"/>
                <a:gd name="T49" fmla="*/ 668 h 1197"/>
                <a:gd name="T50" fmla="*/ 221 w 1058"/>
                <a:gd name="T51" fmla="*/ 777 h 1197"/>
                <a:gd name="T52" fmla="*/ 811 w 1058"/>
                <a:gd name="T53" fmla="*/ 693 h 1197"/>
                <a:gd name="T54" fmla="*/ 894 w 1058"/>
                <a:gd name="T55" fmla="*/ 475 h 1197"/>
                <a:gd name="T56" fmla="*/ 920 w 1058"/>
                <a:gd name="T57" fmla="*/ 386 h 1197"/>
                <a:gd name="T58" fmla="*/ 1014 w 1058"/>
                <a:gd name="T59" fmla="*/ 421 h 1197"/>
                <a:gd name="T60" fmla="*/ 1004 w 1058"/>
                <a:gd name="T61" fmla="*/ 475 h 1197"/>
                <a:gd name="T62" fmla="*/ 852 w 1058"/>
                <a:gd name="T63" fmla="*/ 700 h 1197"/>
                <a:gd name="T64" fmla="*/ 943 w 1058"/>
                <a:gd name="T65" fmla="*/ 1044 h 1197"/>
                <a:gd name="T66" fmla="*/ 392 w 1058"/>
                <a:gd name="T67" fmla="*/ 1180 h 1197"/>
                <a:gd name="T68" fmla="*/ 118 w 1058"/>
                <a:gd name="T69" fmla="*/ 871 h 1197"/>
                <a:gd name="T70" fmla="*/ 118 w 1058"/>
                <a:gd name="T71" fmla="*/ 1038 h 1197"/>
                <a:gd name="T72" fmla="*/ 534 w 1058"/>
                <a:gd name="T73" fmla="*/ 1149 h 1197"/>
                <a:gd name="T74" fmla="*/ 339 w 1058"/>
                <a:gd name="T75" fmla="*/ 1072 h 1197"/>
                <a:gd name="T76" fmla="*/ 809 w 1058"/>
                <a:gd name="T77" fmla="*/ 1030 h 1197"/>
                <a:gd name="T78" fmla="*/ 479 w 1058"/>
                <a:gd name="T79" fmla="*/ 1007 h 1197"/>
                <a:gd name="T80" fmla="*/ 874 w 1058"/>
                <a:gd name="T81" fmla="*/ 857 h 1197"/>
                <a:gd name="T82" fmla="*/ 703 w 1058"/>
                <a:gd name="T83" fmla="*/ 838 h 1197"/>
                <a:gd name="T84" fmla="*/ 324 w 1058"/>
                <a:gd name="T85" fmla="*/ 882 h 1197"/>
                <a:gd name="T86" fmla="*/ 312 w 1058"/>
                <a:gd name="T87" fmla="*/ 846 h 1197"/>
                <a:gd name="T88" fmla="*/ 700 w 1058"/>
                <a:gd name="T89" fmla="*/ 794 h 1197"/>
                <a:gd name="T90" fmla="*/ 812 w 1058"/>
                <a:gd name="T91" fmla="*/ 816 h 1197"/>
                <a:gd name="T92" fmla="*/ 830 w 1058"/>
                <a:gd name="T93" fmla="*/ 744 h 1197"/>
                <a:gd name="T94" fmla="*/ 166 w 1058"/>
                <a:gd name="T95" fmla="*/ 782 h 1197"/>
                <a:gd name="T96" fmla="*/ 175 w 1058"/>
                <a:gd name="T97" fmla="*/ 692 h 1197"/>
                <a:gd name="T98" fmla="*/ 12 w 1058"/>
                <a:gd name="T99" fmla="*/ 508 h 1197"/>
                <a:gd name="T100" fmla="*/ 88 w 1058"/>
                <a:gd name="T101" fmla="*/ 432 h 1197"/>
                <a:gd name="T102" fmla="*/ 186 w 1058"/>
                <a:gd name="T103" fmla="*/ 677 h 1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58" h="1197">
                  <a:moveTo>
                    <a:pt x="193" y="688"/>
                  </a:moveTo>
                  <a:cubicBezTo>
                    <a:pt x="197" y="634"/>
                    <a:pt x="200" y="584"/>
                    <a:pt x="188" y="535"/>
                  </a:cubicBezTo>
                  <a:cubicBezTo>
                    <a:pt x="177" y="487"/>
                    <a:pt x="200" y="447"/>
                    <a:pt x="250" y="427"/>
                  </a:cubicBezTo>
                  <a:cubicBezTo>
                    <a:pt x="258" y="424"/>
                    <a:pt x="262" y="419"/>
                    <a:pt x="263" y="411"/>
                  </a:cubicBezTo>
                  <a:cubicBezTo>
                    <a:pt x="265" y="379"/>
                    <a:pt x="268" y="346"/>
                    <a:pt x="270" y="314"/>
                  </a:cubicBezTo>
                  <a:cubicBezTo>
                    <a:pt x="271" y="305"/>
                    <a:pt x="270" y="295"/>
                    <a:pt x="270" y="286"/>
                  </a:cubicBezTo>
                  <a:cubicBezTo>
                    <a:pt x="281" y="303"/>
                    <a:pt x="286" y="358"/>
                    <a:pt x="283" y="416"/>
                  </a:cubicBezTo>
                  <a:cubicBezTo>
                    <a:pt x="291" y="415"/>
                    <a:pt x="300" y="414"/>
                    <a:pt x="309" y="413"/>
                  </a:cubicBezTo>
                  <a:cubicBezTo>
                    <a:pt x="348" y="410"/>
                    <a:pt x="385" y="421"/>
                    <a:pt x="423" y="430"/>
                  </a:cubicBezTo>
                  <a:cubicBezTo>
                    <a:pt x="487" y="445"/>
                    <a:pt x="551" y="460"/>
                    <a:pt x="616" y="474"/>
                  </a:cubicBezTo>
                  <a:cubicBezTo>
                    <a:pt x="649" y="480"/>
                    <a:pt x="683" y="482"/>
                    <a:pt x="715" y="477"/>
                  </a:cubicBezTo>
                  <a:cubicBezTo>
                    <a:pt x="708" y="436"/>
                    <a:pt x="701" y="395"/>
                    <a:pt x="694" y="351"/>
                  </a:cubicBezTo>
                  <a:cubicBezTo>
                    <a:pt x="671" y="351"/>
                    <a:pt x="646" y="351"/>
                    <a:pt x="620" y="351"/>
                  </a:cubicBezTo>
                  <a:cubicBezTo>
                    <a:pt x="620" y="349"/>
                    <a:pt x="620" y="347"/>
                    <a:pt x="620" y="345"/>
                  </a:cubicBezTo>
                  <a:cubicBezTo>
                    <a:pt x="645" y="343"/>
                    <a:pt x="670" y="340"/>
                    <a:pt x="696" y="338"/>
                  </a:cubicBezTo>
                  <a:cubicBezTo>
                    <a:pt x="696" y="330"/>
                    <a:pt x="696" y="321"/>
                    <a:pt x="696" y="309"/>
                  </a:cubicBezTo>
                  <a:cubicBezTo>
                    <a:pt x="679" y="309"/>
                    <a:pt x="663" y="308"/>
                    <a:pt x="647" y="309"/>
                  </a:cubicBezTo>
                  <a:cubicBezTo>
                    <a:pt x="616" y="310"/>
                    <a:pt x="586" y="319"/>
                    <a:pt x="557" y="330"/>
                  </a:cubicBezTo>
                  <a:cubicBezTo>
                    <a:pt x="534" y="338"/>
                    <a:pt x="510" y="342"/>
                    <a:pt x="485" y="338"/>
                  </a:cubicBezTo>
                  <a:cubicBezTo>
                    <a:pt x="496" y="336"/>
                    <a:pt x="507" y="335"/>
                    <a:pt x="518" y="331"/>
                  </a:cubicBezTo>
                  <a:cubicBezTo>
                    <a:pt x="543" y="324"/>
                    <a:pt x="568" y="317"/>
                    <a:pt x="592" y="308"/>
                  </a:cubicBezTo>
                  <a:cubicBezTo>
                    <a:pt x="622" y="298"/>
                    <a:pt x="653" y="293"/>
                    <a:pt x="685" y="296"/>
                  </a:cubicBezTo>
                  <a:cubicBezTo>
                    <a:pt x="688" y="296"/>
                    <a:pt x="691" y="296"/>
                    <a:pt x="697" y="296"/>
                  </a:cubicBezTo>
                  <a:cubicBezTo>
                    <a:pt x="697" y="287"/>
                    <a:pt x="698" y="279"/>
                    <a:pt x="696" y="272"/>
                  </a:cubicBezTo>
                  <a:cubicBezTo>
                    <a:pt x="696" y="268"/>
                    <a:pt x="689" y="264"/>
                    <a:pt x="685" y="265"/>
                  </a:cubicBezTo>
                  <a:cubicBezTo>
                    <a:pt x="658" y="267"/>
                    <a:pt x="631" y="268"/>
                    <a:pt x="605" y="273"/>
                  </a:cubicBezTo>
                  <a:cubicBezTo>
                    <a:pt x="567" y="281"/>
                    <a:pt x="530" y="293"/>
                    <a:pt x="492" y="301"/>
                  </a:cubicBezTo>
                  <a:cubicBezTo>
                    <a:pt x="454" y="310"/>
                    <a:pt x="415" y="312"/>
                    <a:pt x="376" y="305"/>
                  </a:cubicBezTo>
                  <a:cubicBezTo>
                    <a:pt x="375" y="305"/>
                    <a:pt x="373" y="305"/>
                    <a:pt x="373" y="305"/>
                  </a:cubicBezTo>
                  <a:cubicBezTo>
                    <a:pt x="403" y="302"/>
                    <a:pt x="434" y="302"/>
                    <a:pt x="464" y="297"/>
                  </a:cubicBezTo>
                  <a:cubicBezTo>
                    <a:pt x="499" y="290"/>
                    <a:pt x="533" y="280"/>
                    <a:pt x="567" y="270"/>
                  </a:cubicBezTo>
                  <a:cubicBezTo>
                    <a:pt x="609" y="257"/>
                    <a:pt x="649" y="244"/>
                    <a:pt x="694" y="251"/>
                  </a:cubicBezTo>
                  <a:cubicBezTo>
                    <a:pt x="695" y="234"/>
                    <a:pt x="685" y="221"/>
                    <a:pt x="668" y="215"/>
                  </a:cubicBezTo>
                  <a:cubicBezTo>
                    <a:pt x="647" y="209"/>
                    <a:pt x="626" y="212"/>
                    <a:pt x="605" y="217"/>
                  </a:cubicBezTo>
                  <a:cubicBezTo>
                    <a:pt x="582" y="223"/>
                    <a:pt x="559" y="230"/>
                    <a:pt x="536" y="238"/>
                  </a:cubicBezTo>
                  <a:cubicBezTo>
                    <a:pt x="464" y="264"/>
                    <a:pt x="389" y="271"/>
                    <a:pt x="313" y="259"/>
                  </a:cubicBezTo>
                  <a:cubicBezTo>
                    <a:pt x="299" y="257"/>
                    <a:pt x="286" y="251"/>
                    <a:pt x="273" y="246"/>
                  </a:cubicBezTo>
                  <a:cubicBezTo>
                    <a:pt x="262" y="241"/>
                    <a:pt x="257" y="231"/>
                    <a:pt x="258" y="218"/>
                  </a:cubicBezTo>
                  <a:cubicBezTo>
                    <a:pt x="260" y="206"/>
                    <a:pt x="268" y="200"/>
                    <a:pt x="279" y="197"/>
                  </a:cubicBezTo>
                  <a:cubicBezTo>
                    <a:pt x="306" y="190"/>
                    <a:pt x="332" y="194"/>
                    <a:pt x="358" y="199"/>
                  </a:cubicBezTo>
                  <a:cubicBezTo>
                    <a:pt x="372" y="201"/>
                    <a:pt x="387" y="204"/>
                    <a:pt x="404" y="208"/>
                  </a:cubicBezTo>
                  <a:cubicBezTo>
                    <a:pt x="398" y="180"/>
                    <a:pt x="393" y="153"/>
                    <a:pt x="386" y="127"/>
                  </a:cubicBezTo>
                  <a:cubicBezTo>
                    <a:pt x="380" y="107"/>
                    <a:pt x="372" y="87"/>
                    <a:pt x="365" y="67"/>
                  </a:cubicBezTo>
                  <a:cubicBezTo>
                    <a:pt x="360" y="54"/>
                    <a:pt x="361" y="45"/>
                    <a:pt x="373" y="39"/>
                  </a:cubicBezTo>
                  <a:cubicBezTo>
                    <a:pt x="381" y="34"/>
                    <a:pt x="391" y="32"/>
                    <a:pt x="402" y="27"/>
                  </a:cubicBezTo>
                  <a:cubicBezTo>
                    <a:pt x="406" y="60"/>
                    <a:pt x="412" y="90"/>
                    <a:pt x="415" y="120"/>
                  </a:cubicBezTo>
                  <a:cubicBezTo>
                    <a:pt x="418" y="150"/>
                    <a:pt x="419" y="180"/>
                    <a:pt x="421" y="212"/>
                  </a:cubicBezTo>
                  <a:cubicBezTo>
                    <a:pt x="436" y="215"/>
                    <a:pt x="453" y="217"/>
                    <a:pt x="472" y="220"/>
                  </a:cubicBezTo>
                  <a:cubicBezTo>
                    <a:pt x="472" y="215"/>
                    <a:pt x="472" y="211"/>
                    <a:pt x="472" y="207"/>
                  </a:cubicBezTo>
                  <a:cubicBezTo>
                    <a:pt x="472" y="148"/>
                    <a:pt x="470" y="88"/>
                    <a:pt x="460" y="30"/>
                  </a:cubicBezTo>
                  <a:cubicBezTo>
                    <a:pt x="457" y="10"/>
                    <a:pt x="465" y="0"/>
                    <a:pt x="484" y="0"/>
                  </a:cubicBezTo>
                  <a:cubicBezTo>
                    <a:pt x="495" y="0"/>
                    <a:pt x="507" y="3"/>
                    <a:pt x="518" y="5"/>
                  </a:cubicBezTo>
                  <a:cubicBezTo>
                    <a:pt x="525" y="7"/>
                    <a:pt x="527" y="12"/>
                    <a:pt x="525" y="20"/>
                  </a:cubicBezTo>
                  <a:cubicBezTo>
                    <a:pt x="511" y="83"/>
                    <a:pt x="503" y="146"/>
                    <a:pt x="503" y="211"/>
                  </a:cubicBezTo>
                  <a:cubicBezTo>
                    <a:pt x="503" y="215"/>
                    <a:pt x="503" y="218"/>
                    <a:pt x="503" y="222"/>
                  </a:cubicBezTo>
                  <a:cubicBezTo>
                    <a:pt x="524" y="229"/>
                    <a:pt x="541" y="223"/>
                    <a:pt x="558" y="215"/>
                  </a:cubicBezTo>
                  <a:cubicBezTo>
                    <a:pt x="561" y="214"/>
                    <a:pt x="562" y="208"/>
                    <a:pt x="563" y="203"/>
                  </a:cubicBezTo>
                  <a:cubicBezTo>
                    <a:pt x="568" y="166"/>
                    <a:pt x="572" y="129"/>
                    <a:pt x="577" y="92"/>
                  </a:cubicBezTo>
                  <a:cubicBezTo>
                    <a:pt x="580" y="74"/>
                    <a:pt x="584" y="57"/>
                    <a:pt x="587" y="39"/>
                  </a:cubicBezTo>
                  <a:cubicBezTo>
                    <a:pt x="588" y="32"/>
                    <a:pt x="592" y="28"/>
                    <a:pt x="599" y="28"/>
                  </a:cubicBezTo>
                  <a:cubicBezTo>
                    <a:pt x="611" y="29"/>
                    <a:pt x="623" y="31"/>
                    <a:pt x="636" y="34"/>
                  </a:cubicBezTo>
                  <a:cubicBezTo>
                    <a:pt x="643" y="36"/>
                    <a:pt x="644" y="42"/>
                    <a:pt x="640" y="48"/>
                  </a:cubicBezTo>
                  <a:cubicBezTo>
                    <a:pt x="633" y="59"/>
                    <a:pt x="626" y="69"/>
                    <a:pt x="621" y="80"/>
                  </a:cubicBezTo>
                  <a:cubicBezTo>
                    <a:pt x="603" y="119"/>
                    <a:pt x="594" y="161"/>
                    <a:pt x="586" y="205"/>
                  </a:cubicBezTo>
                  <a:cubicBezTo>
                    <a:pt x="592" y="204"/>
                    <a:pt x="596" y="202"/>
                    <a:pt x="600" y="201"/>
                  </a:cubicBezTo>
                  <a:cubicBezTo>
                    <a:pt x="625" y="197"/>
                    <a:pt x="649" y="190"/>
                    <a:pt x="674" y="189"/>
                  </a:cubicBezTo>
                  <a:cubicBezTo>
                    <a:pt x="714" y="187"/>
                    <a:pt x="733" y="211"/>
                    <a:pt x="729" y="251"/>
                  </a:cubicBezTo>
                  <a:cubicBezTo>
                    <a:pt x="724" y="304"/>
                    <a:pt x="724" y="356"/>
                    <a:pt x="733" y="409"/>
                  </a:cubicBezTo>
                  <a:cubicBezTo>
                    <a:pt x="733" y="411"/>
                    <a:pt x="734" y="412"/>
                    <a:pt x="734" y="414"/>
                  </a:cubicBezTo>
                  <a:cubicBezTo>
                    <a:pt x="750" y="415"/>
                    <a:pt x="765" y="416"/>
                    <a:pt x="780" y="418"/>
                  </a:cubicBezTo>
                  <a:cubicBezTo>
                    <a:pt x="786" y="418"/>
                    <a:pt x="791" y="420"/>
                    <a:pt x="797" y="422"/>
                  </a:cubicBezTo>
                  <a:cubicBezTo>
                    <a:pt x="817" y="431"/>
                    <a:pt x="820" y="450"/>
                    <a:pt x="804" y="465"/>
                  </a:cubicBezTo>
                  <a:cubicBezTo>
                    <a:pt x="789" y="479"/>
                    <a:pt x="770" y="485"/>
                    <a:pt x="750" y="489"/>
                  </a:cubicBezTo>
                  <a:cubicBezTo>
                    <a:pt x="692" y="501"/>
                    <a:pt x="633" y="499"/>
                    <a:pt x="575" y="490"/>
                  </a:cubicBezTo>
                  <a:cubicBezTo>
                    <a:pt x="505" y="480"/>
                    <a:pt x="435" y="470"/>
                    <a:pt x="365" y="460"/>
                  </a:cubicBezTo>
                  <a:cubicBezTo>
                    <a:pt x="348" y="458"/>
                    <a:pt x="330" y="459"/>
                    <a:pt x="312" y="460"/>
                  </a:cubicBezTo>
                  <a:cubicBezTo>
                    <a:pt x="284" y="461"/>
                    <a:pt x="261" y="476"/>
                    <a:pt x="240" y="494"/>
                  </a:cubicBezTo>
                  <a:cubicBezTo>
                    <a:pt x="225" y="508"/>
                    <a:pt x="230" y="527"/>
                    <a:pt x="229" y="545"/>
                  </a:cubicBezTo>
                  <a:cubicBezTo>
                    <a:pt x="229" y="546"/>
                    <a:pt x="235" y="549"/>
                    <a:pt x="238" y="549"/>
                  </a:cubicBezTo>
                  <a:cubicBezTo>
                    <a:pt x="260" y="550"/>
                    <a:pt x="278" y="542"/>
                    <a:pt x="289" y="522"/>
                  </a:cubicBezTo>
                  <a:cubicBezTo>
                    <a:pt x="309" y="540"/>
                    <a:pt x="329" y="555"/>
                    <a:pt x="356" y="558"/>
                  </a:cubicBezTo>
                  <a:cubicBezTo>
                    <a:pt x="384" y="561"/>
                    <a:pt x="405" y="549"/>
                    <a:pt x="425" y="530"/>
                  </a:cubicBezTo>
                  <a:cubicBezTo>
                    <a:pt x="443" y="547"/>
                    <a:pt x="460" y="562"/>
                    <a:pt x="484" y="566"/>
                  </a:cubicBezTo>
                  <a:cubicBezTo>
                    <a:pt x="511" y="570"/>
                    <a:pt x="529" y="556"/>
                    <a:pt x="545" y="537"/>
                  </a:cubicBezTo>
                  <a:cubicBezTo>
                    <a:pt x="558" y="552"/>
                    <a:pt x="572" y="566"/>
                    <a:pt x="592" y="570"/>
                  </a:cubicBezTo>
                  <a:cubicBezTo>
                    <a:pt x="614" y="573"/>
                    <a:pt x="628" y="560"/>
                    <a:pt x="642" y="545"/>
                  </a:cubicBezTo>
                  <a:cubicBezTo>
                    <a:pt x="666" y="567"/>
                    <a:pt x="691" y="579"/>
                    <a:pt x="724" y="559"/>
                  </a:cubicBezTo>
                  <a:cubicBezTo>
                    <a:pt x="708" y="583"/>
                    <a:pt x="683" y="585"/>
                    <a:pt x="644" y="567"/>
                  </a:cubicBezTo>
                  <a:cubicBezTo>
                    <a:pt x="630" y="581"/>
                    <a:pt x="616" y="596"/>
                    <a:pt x="593" y="594"/>
                  </a:cubicBezTo>
                  <a:cubicBezTo>
                    <a:pt x="572" y="593"/>
                    <a:pt x="559" y="578"/>
                    <a:pt x="547" y="562"/>
                  </a:cubicBezTo>
                  <a:cubicBezTo>
                    <a:pt x="494" y="605"/>
                    <a:pt x="485" y="605"/>
                    <a:pt x="422" y="565"/>
                  </a:cubicBezTo>
                  <a:cubicBezTo>
                    <a:pt x="378" y="598"/>
                    <a:pt x="334" y="596"/>
                    <a:pt x="288" y="553"/>
                  </a:cubicBezTo>
                  <a:cubicBezTo>
                    <a:pt x="274" y="571"/>
                    <a:pt x="256" y="583"/>
                    <a:pt x="231" y="580"/>
                  </a:cubicBezTo>
                  <a:cubicBezTo>
                    <a:pt x="231" y="612"/>
                    <a:pt x="231" y="644"/>
                    <a:pt x="231" y="677"/>
                  </a:cubicBezTo>
                  <a:cubicBezTo>
                    <a:pt x="297" y="677"/>
                    <a:pt x="361" y="669"/>
                    <a:pt x="425" y="662"/>
                  </a:cubicBezTo>
                  <a:cubicBezTo>
                    <a:pt x="362" y="682"/>
                    <a:pt x="297" y="687"/>
                    <a:pt x="231" y="691"/>
                  </a:cubicBezTo>
                  <a:cubicBezTo>
                    <a:pt x="231" y="702"/>
                    <a:pt x="230" y="712"/>
                    <a:pt x="230" y="724"/>
                  </a:cubicBezTo>
                  <a:cubicBezTo>
                    <a:pt x="257" y="722"/>
                    <a:pt x="283" y="721"/>
                    <a:pt x="308" y="717"/>
                  </a:cubicBezTo>
                  <a:cubicBezTo>
                    <a:pt x="376" y="705"/>
                    <a:pt x="444" y="690"/>
                    <a:pt x="512" y="679"/>
                  </a:cubicBezTo>
                  <a:cubicBezTo>
                    <a:pt x="547" y="672"/>
                    <a:pt x="584" y="670"/>
                    <a:pt x="620" y="668"/>
                  </a:cubicBezTo>
                  <a:cubicBezTo>
                    <a:pt x="584" y="674"/>
                    <a:pt x="548" y="680"/>
                    <a:pt x="512" y="687"/>
                  </a:cubicBezTo>
                  <a:cubicBezTo>
                    <a:pt x="466" y="697"/>
                    <a:pt x="421" y="709"/>
                    <a:pt x="375" y="720"/>
                  </a:cubicBezTo>
                  <a:cubicBezTo>
                    <a:pt x="327" y="731"/>
                    <a:pt x="278" y="739"/>
                    <a:pt x="228" y="739"/>
                  </a:cubicBezTo>
                  <a:cubicBezTo>
                    <a:pt x="226" y="751"/>
                    <a:pt x="224" y="762"/>
                    <a:pt x="221" y="777"/>
                  </a:cubicBezTo>
                  <a:cubicBezTo>
                    <a:pt x="248" y="776"/>
                    <a:pt x="275" y="776"/>
                    <a:pt x="300" y="772"/>
                  </a:cubicBezTo>
                  <a:cubicBezTo>
                    <a:pt x="373" y="758"/>
                    <a:pt x="446" y="741"/>
                    <a:pt x="520" y="727"/>
                  </a:cubicBezTo>
                  <a:cubicBezTo>
                    <a:pt x="610" y="709"/>
                    <a:pt x="700" y="694"/>
                    <a:pt x="792" y="693"/>
                  </a:cubicBezTo>
                  <a:cubicBezTo>
                    <a:pt x="798" y="693"/>
                    <a:pt x="804" y="693"/>
                    <a:pt x="811" y="693"/>
                  </a:cubicBezTo>
                  <a:cubicBezTo>
                    <a:pt x="799" y="627"/>
                    <a:pt x="803" y="562"/>
                    <a:pt x="816" y="497"/>
                  </a:cubicBezTo>
                  <a:cubicBezTo>
                    <a:pt x="820" y="559"/>
                    <a:pt x="824" y="620"/>
                    <a:pt x="840" y="680"/>
                  </a:cubicBezTo>
                  <a:cubicBezTo>
                    <a:pt x="876" y="611"/>
                    <a:pt x="912" y="542"/>
                    <a:pt x="949" y="471"/>
                  </a:cubicBezTo>
                  <a:cubicBezTo>
                    <a:pt x="929" y="472"/>
                    <a:pt x="911" y="474"/>
                    <a:pt x="894" y="475"/>
                  </a:cubicBezTo>
                  <a:cubicBezTo>
                    <a:pt x="893" y="474"/>
                    <a:pt x="893" y="474"/>
                    <a:pt x="893" y="473"/>
                  </a:cubicBezTo>
                  <a:cubicBezTo>
                    <a:pt x="905" y="463"/>
                    <a:pt x="918" y="452"/>
                    <a:pt x="931" y="442"/>
                  </a:cubicBezTo>
                  <a:cubicBezTo>
                    <a:pt x="940" y="436"/>
                    <a:pt x="941" y="430"/>
                    <a:pt x="935" y="421"/>
                  </a:cubicBezTo>
                  <a:cubicBezTo>
                    <a:pt x="929" y="410"/>
                    <a:pt x="924" y="399"/>
                    <a:pt x="920" y="386"/>
                  </a:cubicBezTo>
                  <a:cubicBezTo>
                    <a:pt x="933" y="393"/>
                    <a:pt x="947" y="399"/>
                    <a:pt x="960" y="407"/>
                  </a:cubicBezTo>
                  <a:cubicBezTo>
                    <a:pt x="966" y="410"/>
                    <a:pt x="971" y="410"/>
                    <a:pt x="977" y="405"/>
                  </a:cubicBezTo>
                  <a:cubicBezTo>
                    <a:pt x="991" y="393"/>
                    <a:pt x="1006" y="381"/>
                    <a:pt x="1023" y="371"/>
                  </a:cubicBezTo>
                  <a:cubicBezTo>
                    <a:pt x="1020" y="387"/>
                    <a:pt x="1017" y="404"/>
                    <a:pt x="1014" y="421"/>
                  </a:cubicBezTo>
                  <a:cubicBezTo>
                    <a:pt x="1011" y="431"/>
                    <a:pt x="1013" y="436"/>
                    <a:pt x="1023" y="440"/>
                  </a:cubicBezTo>
                  <a:cubicBezTo>
                    <a:pt x="1035" y="446"/>
                    <a:pt x="1046" y="453"/>
                    <a:pt x="1058" y="461"/>
                  </a:cubicBezTo>
                  <a:cubicBezTo>
                    <a:pt x="1043" y="463"/>
                    <a:pt x="1028" y="465"/>
                    <a:pt x="1014" y="465"/>
                  </a:cubicBezTo>
                  <a:cubicBezTo>
                    <a:pt x="1007" y="466"/>
                    <a:pt x="1005" y="468"/>
                    <a:pt x="1004" y="475"/>
                  </a:cubicBezTo>
                  <a:cubicBezTo>
                    <a:pt x="1001" y="494"/>
                    <a:pt x="997" y="513"/>
                    <a:pt x="992" y="536"/>
                  </a:cubicBezTo>
                  <a:cubicBezTo>
                    <a:pt x="982" y="517"/>
                    <a:pt x="974" y="500"/>
                    <a:pt x="965" y="482"/>
                  </a:cubicBezTo>
                  <a:cubicBezTo>
                    <a:pt x="924" y="555"/>
                    <a:pt x="885" y="625"/>
                    <a:pt x="845" y="697"/>
                  </a:cubicBezTo>
                  <a:cubicBezTo>
                    <a:pt x="848" y="698"/>
                    <a:pt x="850" y="699"/>
                    <a:pt x="852" y="700"/>
                  </a:cubicBezTo>
                  <a:cubicBezTo>
                    <a:pt x="899" y="714"/>
                    <a:pt x="921" y="747"/>
                    <a:pt x="919" y="796"/>
                  </a:cubicBezTo>
                  <a:cubicBezTo>
                    <a:pt x="917" y="835"/>
                    <a:pt x="916" y="875"/>
                    <a:pt x="917" y="914"/>
                  </a:cubicBezTo>
                  <a:cubicBezTo>
                    <a:pt x="918" y="955"/>
                    <a:pt x="923" y="995"/>
                    <a:pt x="939" y="1034"/>
                  </a:cubicBezTo>
                  <a:cubicBezTo>
                    <a:pt x="941" y="1037"/>
                    <a:pt x="942" y="1040"/>
                    <a:pt x="943" y="1044"/>
                  </a:cubicBezTo>
                  <a:cubicBezTo>
                    <a:pt x="954" y="1080"/>
                    <a:pt x="947" y="1098"/>
                    <a:pt x="914" y="1119"/>
                  </a:cubicBezTo>
                  <a:cubicBezTo>
                    <a:pt x="886" y="1137"/>
                    <a:pt x="854" y="1147"/>
                    <a:pt x="822" y="1156"/>
                  </a:cubicBezTo>
                  <a:cubicBezTo>
                    <a:pt x="764" y="1172"/>
                    <a:pt x="705" y="1182"/>
                    <a:pt x="646" y="1188"/>
                  </a:cubicBezTo>
                  <a:cubicBezTo>
                    <a:pt x="561" y="1197"/>
                    <a:pt x="476" y="1192"/>
                    <a:pt x="392" y="1180"/>
                  </a:cubicBezTo>
                  <a:cubicBezTo>
                    <a:pt x="322" y="1170"/>
                    <a:pt x="253" y="1156"/>
                    <a:pt x="187" y="1131"/>
                  </a:cubicBezTo>
                  <a:cubicBezTo>
                    <a:pt x="159" y="1120"/>
                    <a:pt x="131" y="1109"/>
                    <a:pt x="109" y="1088"/>
                  </a:cubicBezTo>
                  <a:cubicBezTo>
                    <a:pt x="94" y="1073"/>
                    <a:pt x="88" y="1056"/>
                    <a:pt x="94" y="1034"/>
                  </a:cubicBezTo>
                  <a:cubicBezTo>
                    <a:pt x="110" y="981"/>
                    <a:pt x="114" y="926"/>
                    <a:pt x="118" y="871"/>
                  </a:cubicBezTo>
                  <a:cubicBezTo>
                    <a:pt x="120" y="854"/>
                    <a:pt x="121" y="837"/>
                    <a:pt x="122" y="820"/>
                  </a:cubicBezTo>
                  <a:cubicBezTo>
                    <a:pt x="123" y="820"/>
                    <a:pt x="124" y="819"/>
                    <a:pt x="125" y="819"/>
                  </a:cubicBezTo>
                  <a:cubicBezTo>
                    <a:pt x="126" y="832"/>
                    <a:pt x="129" y="844"/>
                    <a:pt x="129" y="856"/>
                  </a:cubicBezTo>
                  <a:cubicBezTo>
                    <a:pt x="133" y="917"/>
                    <a:pt x="131" y="978"/>
                    <a:pt x="118" y="1038"/>
                  </a:cubicBezTo>
                  <a:cubicBezTo>
                    <a:pt x="114" y="1057"/>
                    <a:pt x="122" y="1075"/>
                    <a:pt x="143" y="1086"/>
                  </a:cubicBezTo>
                  <a:cubicBezTo>
                    <a:pt x="162" y="1096"/>
                    <a:pt x="183" y="1103"/>
                    <a:pt x="204" y="1110"/>
                  </a:cubicBezTo>
                  <a:cubicBezTo>
                    <a:pt x="278" y="1133"/>
                    <a:pt x="353" y="1144"/>
                    <a:pt x="430" y="1147"/>
                  </a:cubicBezTo>
                  <a:cubicBezTo>
                    <a:pt x="464" y="1149"/>
                    <a:pt x="499" y="1151"/>
                    <a:pt x="534" y="1149"/>
                  </a:cubicBezTo>
                  <a:cubicBezTo>
                    <a:pt x="591" y="1146"/>
                    <a:pt x="648" y="1139"/>
                    <a:pt x="705" y="1133"/>
                  </a:cubicBezTo>
                  <a:cubicBezTo>
                    <a:pt x="752" y="1127"/>
                    <a:pt x="799" y="1116"/>
                    <a:pt x="844" y="1099"/>
                  </a:cubicBezTo>
                  <a:cubicBezTo>
                    <a:pt x="872" y="1089"/>
                    <a:pt x="888" y="1064"/>
                    <a:pt x="884" y="1036"/>
                  </a:cubicBezTo>
                  <a:cubicBezTo>
                    <a:pt x="705" y="1091"/>
                    <a:pt x="523" y="1092"/>
                    <a:pt x="339" y="1072"/>
                  </a:cubicBezTo>
                  <a:cubicBezTo>
                    <a:pt x="347" y="1072"/>
                    <a:pt x="354" y="1071"/>
                    <a:pt x="361" y="1072"/>
                  </a:cubicBezTo>
                  <a:cubicBezTo>
                    <a:pt x="368" y="1072"/>
                    <a:pt x="376" y="1073"/>
                    <a:pt x="384" y="1073"/>
                  </a:cubicBezTo>
                  <a:cubicBezTo>
                    <a:pt x="460" y="1071"/>
                    <a:pt x="536" y="1072"/>
                    <a:pt x="611" y="1064"/>
                  </a:cubicBezTo>
                  <a:cubicBezTo>
                    <a:pt x="678" y="1056"/>
                    <a:pt x="744" y="1048"/>
                    <a:pt x="809" y="1030"/>
                  </a:cubicBezTo>
                  <a:cubicBezTo>
                    <a:pt x="830" y="1024"/>
                    <a:pt x="850" y="1016"/>
                    <a:pt x="871" y="1010"/>
                  </a:cubicBezTo>
                  <a:cubicBezTo>
                    <a:pt x="879" y="1007"/>
                    <a:pt x="881" y="1003"/>
                    <a:pt x="880" y="995"/>
                  </a:cubicBezTo>
                  <a:cubicBezTo>
                    <a:pt x="878" y="986"/>
                    <a:pt x="878" y="976"/>
                    <a:pt x="876" y="966"/>
                  </a:cubicBezTo>
                  <a:cubicBezTo>
                    <a:pt x="746" y="998"/>
                    <a:pt x="613" y="1011"/>
                    <a:pt x="479" y="1007"/>
                  </a:cubicBezTo>
                  <a:cubicBezTo>
                    <a:pt x="501" y="1005"/>
                    <a:pt x="523" y="1003"/>
                    <a:pt x="544" y="1000"/>
                  </a:cubicBezTo>
                  <a:cubicBezTo>
                    <a:pt x="652" y="988"/>
                    <a:pt x="760" y="973"/>
                    <a:pt x="864" y="942"/>
                  </a:cubicBezTo>
                  <a:cubicBezTo>
                    <a:pt x="873" y="940"/>
                    <a:pt x="876" y="936"/>
                    <a:pt x="875" y="926"/>
                  </a:cubicBezTo>
                  <a:cubicBezTo>
                    <a:pt x="874" y="903"/>
                    <a:pt x="874" y="880"/>
                    <a:pt x="874" y="857"/>
                  </a:cubicBezTo>
                  <a:cubicBezTo>
                    <a:pt x="874" y="856"/>
                    <a:pt x="873" y="855"/>
                    <a:pt x="872" y="853"/>
                  </a:cubicBezTo>
                  <a:cubicBezTo>
                    <a:pt x="847" y="860"/>
                    <a:pt x="821" y="862"/>
                    <a:pt x="801" y="837"/>
                  </a:cubicBezTo>
                  <a:cubicBezTo>
                    <a:pt x="787" y="851"/>
                    <a:pt x="772" y="864"/>
                    <a:pt x="751" y="864"/>
                  </a:cubicBezTo>
                  <a:cubicBezTo>
                    <a:pt x="730" y="865"/>
                    <a:pt x="716" y="853"/>
                    <a:pt x="703" y="838"/>
                  </a:cubicBezTo>
                  <a:cubicBezTo>
                    <a:pt x="658" y="886"/>
                    <a:pt x="639" y="889"/>
                    <a:pt x="574" y="856"/>
                  </a:cubicBezTo>
                  <a:cubicBezTo>
                    <a:pt x="532" y="898"/>
                    <a:pt x="515" y="900"/>
                    <a:pt x="467" y="869"/>
                  </a:cubicBezTo>
                  <a:cubicBezTo>
                    <a:pt x="455" y="877"/>
                    <a:pt x="445" y="887"/>
                    <a:pt x="433" y="894"/>
                  </a:cubicBezTo>
                  <a:cubicBezTo>
                    <a:pt x="395" y="917"/>
                    <a:pt x="356" y="912"/>
                    <a:pt x="324" y="882"/>
                  </a:cubicBezTo>
                  <a:cubicBezTo>
                    <a:pt x="316" y="874"/>
                    <a:pt x="311" y="874"/>
                    <a:pt x="301" y="879"/>
                  </a:cubicBezTo>
                  <a:cubicBezTo>
                    <a:pt x="262" y="899"/>
                    <a:pt x="225" y="893"/>
                    <a:pt x="200" y="863"/>
                  </a:cubicBezTo>
                  <a:cubicBezTo>
                    <a:pt x="198" y="861"/>
                    <a:pt x="198" y="860"/>
                    <a:pt x="197" y="858"/>
                  </a:cubicBezTo>
                  <a:cubicBezTo>
                    <a:pt x="238" y="888"/>
                    <a:pt x="276" y="874"/>
                    <a:pt x="312" y="846"/>
                  </a:cubicBezTo>
                  <a:cubicBezTo>
                    <a:pt x="334" y="868"/>
                    <a:pt x="359" y="885"/>
                    <a:pt x="392" y="883"/>
                  </a:cubicBezTo>
                  <a:cubicBezTo>
                    <a:pt x="424" y="880"/>
                    <a:pt x="446" y="859"/>
                    <a:pt x="465" y="834"/>
                  </a:cubicBezTo>
                  <a:cubicBezTo>
                    <a:pt x="520" y="868"/>
                    <a:pt x="529" y="867"/>
                    <a:pt x="572" y="822"/>
                  </a:cubicBezTo>
                  <a:cubicBezTo>
                    <a:pt x="633" y="859"/>
                    <a:pt x="670" y="841"/>
                    <a:pt x="700" y="794"/>
                  </a:cubicBezTo>
                  <a:cubicBezTo>
                    <a:pt x="704" y="798"/>
                    <a:pt x="706" y="802"/>
                    <a:pt x="709" y="805"/>
                  </a:cubicBezTo>
                  <a:cubicBezTo>
                    <a:pt x="718" y="812"/>
                    <a:pt x="727" y="819"/>
                    <a:pt x="737" y="825"/>
                  </a:cubicBezTo>
                  <a:cubicBezTo>
                    <a:pt x="755" y="834"/>
                    <a:pt x="774" y="832"/>
                    <a:pt x="789" y="818"/>
                  </a:cubicBezTo>
                  <a:cubicBezTo>
                    <a:pt x="797" y="810"/>
                    <a:pt x="803" y="810"/>
                    <a:pt x="812" y="816"/>
                  </a:cubicBezTo>
                  <a:cubicBezTo>
                    <a:pt x="827" y="825"/>
                    <a:pt x="844" y="830"/>
                    <a:pt x="861" y="828"/>
                  </a:cubicBezTo>
                  <a:cubicBezTo>
                    <a:pt x="870" y="828"/>
                    <a:pt x="875" y="825"/>
                    <a:pt x="874" y="815"/>
                  </a:cubicBezTo>
                  <a:cubicBezTo>
                    <a:pt x="873" y="810"/>
                    <a:pt x="873" y="804"/>
                    <a:pt x="873" y="799"/>
                  </a:cubicBezTo>
                  <a:cubicBezTo>
                    <a:pt x="872" y="768"/>
                    <a:pt x="860" y="751"/>
                    <a:pt x="830" y="744"/>
                  </a:cubicBezTo>
                  <a:cubicBezTo>
                    <a:pt x="801" y="739"/>
                    <a:pt x="771" y="734"/>
                    <a:pt x="742" y="736"/>
                  </a:cubicBezTo>
                  <a:cubicBezTo>
                    <a:pt x="686" y="738"/>
                    <a:pt x="631" y="742"/>
                    <a:pt x="576" y="750"/>
                  </a:cubicBezTo>
                  <a:cubicBezTo>
                    <a:pt x="495" y="761"/>
                    <a:pt x="416" y="776"/>
                    <a:pt x="336" y="788"/>
                  </a:cubicBezTo>
                  <a:cubicBezTo>
                    <a:pt x="279" y="796"/>
                    <a:pt x="222" y="797"/>
                    <a:pt x="166" y="782"/>
                  </a:cubicBezTo>
                  <a:cubicBezTo>
                    <a:pt x="148" y="777"/>
                    <a:pt x="131" y="768"/>
                    <a:pt x="123" y="750"/>
                  </a:cubicBezTo>
                  <a:cubicBezTo>
                    <a:pt x="114" y="732"/>
                    <a:pt x="117" y="722"/>
                    <a:pt x="135" y="714"/>
                  </a:cubicBezTo>
                  <a:cubicBezTo>
                    <a:pt x="148" y="707"/>
                    <a:pt x="163" y="704"/>
                    <a:pt x="178" y="699"/>
                  </a:cubicBezTo>
                  <a:cubicBezTo>
                    <a:pt x="177" y="697"/>
                    <a:pt x="176" y="694"/>
                    <a:pt x="175" y="692"/>
                  </a:cubicBezTo>
                  <a:cubicBezTo>
                    <a:pt x="150" y="646"/>
                    <a:pt x="126" y="600"/>
                    <a:pt x="101" y="554"/>
                  </a:cubicBezTo>
                  <a:cubicBezTo>
                    <a:pt x="98" y="549"/>
                    <a:pt x="92" y="546"/>
                    <a:pt x="87" y="545"/>
                  </a:cubicBezTo>
                  <a:cubicBezTo>
                    <a:pt x="65" y="540"/>
                    <a:pt x="44" y="534"/>
                    <a:pt x="26" y="521"/>
                  </a:cubicBezTo>
                  <a:cubicBezTo>
                    <a:pt x="21" y="518"/>
                    <a:pt x="16" y="513"/>
                    <a:pt x="12" y="508"/>
                  </a:cubicBezTo>
                  <a:cubicBezTo>
                    <a:pt x="2" y="496"/>
                    <a:pt x="0" y="481"/>
                    <a:pt x="8" y="470"/>
                  </a:cubicBezTo>
                  <a:cubicBezTo>
                    <a:pt x="15" y="458"/>
                    <a:pt x="29" y="453"/>
                    <a:pt x="44" y="456"/>
                  </a:cubicBezTo>
                  <a:cubicBezTo>
                    <a:pt x="49" y="458"/>
                    <a:pt x="54" y="460"/>
                    <a:pt x="60" y="462"/>
                  </a:cubicBezTo>
                  <a:cubicBezTo>
                    <a:pt x="64" y="447"/>
                    <a:pt x="70" y="435"/>
                    <a:pt x="88" y="432"/>
                  </a:cubicBezTo>
                  <a:cubicBezTo>
                    <a:pt x="111" y="429"/>
                    <a:pt x="126" y="442"/>
                    <a:pt x="127" y="465"/>
                  </a:cubicBezTo>
                  <a:cubicBezTo>
                    <a:pt x="128" y="490"/>
                    <a:pt x="121" y="512"/>
                    <a:pt x="109" y="533"/>
                  </a:cubicBezTo>
                  <a:cubicBezTo>
                    <a:pt x="105" y="540"/>
                    <a:pt x="106" y="545"/>
                    <a:pt x="110" y="552"/>
                  </a:cubicBezTo>
                  <a:cubicBezTo>
                    <a:pt x="135" y="593"/>
                    <a:pt x="160" y="635"/>
                    <a:pt x="186" y="677"/>
                  </a:cubicBezTo>
                  <a:cubicBezTo>
                    <a:pt x="187" y="680"/>
                    <a:pt x="190" y="682"/>
                    <a:pt x="193" y="6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6" name="Freeform 6"/>
            <p:cNvSpPr>
              <a:spLocks/>
            </p:cNvSpPr>
            <p:nvPr/>
          </p:nvSpPr>
          <p:spPr bwMode="auto">
            <a:xfrm>
              <a:off x="2697163" y="300038"/>
              <a:ext cx="223838" cy="450850"/>
            </a:xfrm>
            <a:custGeom>
              <a:avLst/>
              <a:gdLst>
                <a:gd name="T0" fmla="*/ 28 w 65"/>
                <a:gd name="T1" fmla="*/ 0 h 131"/>
                <a:gd name="T2" fmla="*/ 46 w 65"/>
                <a:gd name="T3" fmla="*/ 25 h 131"/>
                <a:gd name="T4" fmla="*/ 58 w 65"/>
                <a:gd name="T5" fmla="*/ 100 h 131"/>
                <a:gd name="T6" fmla="*/ 24 w 65"/>
                <a:gd name="T7" fmla="*/ 128 h 131"/>
                <a:gd name="T8" fmla="*/ 1 w 65"/>
                <a:gd name="T9" fmla="*/ 90 h 131"/>
                <a:gd name="T10" fmla="*/ 6 w 65"/>
                <a:gd name="T11" fmla="*/ 67 h 131"/>
                <a:gd name="T12" fmla="*/ 28 w 65"/>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65" h="131">
                  <a:moveTo>
                    <a:pt x="28" y="0"/>
                  </a:moveTo>
                  <a:cubicBezTo>
                    <a:pt x="33" y="8"/>
                    <a:pt x="41" y="16"/>
                    <a:pt x="46" y="25"/>
                  </a:cubicBezTo>
                  <a:cubicBezTo>
                    <a:pt x="59" y="48"/>
                    <a:pt x="65" y="73"/>
                    <a:pt x="58" y="100"/>
                  </a:cubicBezTo>
                  <a:cubicBezTo>
                    <a:pt x="54" y="119"/>
                    <a:pt x="39" y="131"/>
                    <a:pt x="24" y="128"/>
                  </a:cubicBezTo>
                  <a:cubicBezTo>
                    <a:pt x="11" y="126"/>
                    <a:pt x="0" y="107"/>
                    <a:pt x="1" y="90"/>
                  </a:cubicBezTo>
                  <a:cubicBezTo>
                    <a:pt x="2" y="82"/>
                    <a:pt x="4" y="74"/>
                    <a:pt x="6" y="67"/>
                  </a:cubicBezTo>
                  <a:cubicBezTo>
                    <a:pt x="13" y="45"/>
                    <a:pt x="20" y="23"/>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7" name="Freeform 7"/>
            <p:cNvSpPr>
              <a:spLocks/>
            </p:cNvSpPr>
            <p:nvPr/>
          </p:nvSpPr>
          <p:spPr bwMode="auto">
            <a:xfrm>
              <a:off x="3141663" y="482601"/>
              <a:ext cx="203200" cy="365125"/>
            </a:xfrm>
            <a:custGeom>
              <a:avLst/>
              <a:gdLst>
                <a:gd name="T0" fmla="*/ 26 w 59"/>
                <a:gd name="T1" fmla="*/ 0 h 106"/>
                <a:gd name="T2" fmla="*/ 53 w 59"/>
                <a:gd name="T3" fmla="*/ 77 h 106"/>
                <a:gd name="T4" fmla="*/ 24 w 59"/>
                <a:gd name="T5" fmla="*/ 103 h 106"/>
                <a:gd name="T6" fmla="*/ 4 w 59"/>
                <a:gd name="T7" fmla="*/ 67 h 106"/>
                <a:gd name="T8" fmla="*/ 12 w 59"/>
                <a:gd name="T9" fmla="*/ 41 h 106"/>
                <a:gd name="T10" fmla="*/ 26 w 59"/>
                <a:gd name="T11" fmla="*/ 0 h 106"/>
              </a:gdLst>
              <a:ahLst/>
              <a:cxnLst>
                <a:cxn ang="0">
                  <a:pos x="T0" y="T1"/>
                </a:cxn>
                <a:cxn ang="0">
                  <a:pos x="T2" y="T3"/>
                </a:cxn>
                <a:cxn ang="0">
                  <a:pos x="T4" y="T5"/>
                </a:cxn>
                <a:cxn ang="0">
                  <a:pos x="T6" y="T7"/>
                </a:cxn>
                <a:cxn ang="0">
                  <a:pos x="T8" y="T9"/>
                </a:cxn>
                <a:cxn ang="0">
                  <a:pos x="T10" y="T11"/>
                </a:cxn>
              </a:cxnLst>
              <a:rect l="0" t="0" r="r" b="b"/>
              <a:pathLst>
                <a:path w="59" h="106">
                  <a:moveTo>
                    <a:pt x="26" y="0"/>
                  </a:moveTo>
                  <a:cubicBezTo>
                    <a:pt x="45" y="21"/>
                    <a:pt x="59" y="45"/>
                    <a:pt x="53" y="77"/>
                  </a:cubicBezTo>
                  <a:cubicBezTo>
                    <a:pt x="50" y="95"/>
                    <a:pt x="37" y="106"/>
                    <a:pt x="24" y="103"/>
                  </a:cubicBezTo>
                  <a:cubicBezTo>
                    <a:pt x="9" y="100"/>
                    <a:pt x="0" y="86"/>
                    <a:pt x="4" y="67"/>
                  </a:cubicBezTo>
                  <a:cubicBezTo>
                    <a:pt x="5" y="58"/>
                    <a:pt x="9" y="50"/>
                    <a:pt x="12" y="41"/>
                  </a:cubicBezTo>
                  <a:cubicBezTo>
                    <a:pt x="16" y="27"/>
                    <a:pt x="21" y="14"/>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8" name="Freeform 8"/>
            <p:cNvSpPr>
              <a:spLocks/>
            </p:cNvSpPr>
            <p:nvPr/>
          </p:nvSpPr>
          <p:spPr bwMode="auto">
            <a:xfrm>
              <a:off x="2300288" y="534988"/>
              <a:ext cx="158750" cy="323850"/>
            </a:xfrm>
            <a:custGeom>
              <a:avLst/>
              <a:gdLst>
                <a:gd name="T0" fmla="*/ 3 w 46"/>
                <a:gd name="T1" fmla="*/ 0 h 94"/>
                <a:gd name="T2" fmla="*/ 40 w 46"/>
                <a:gd name="T3" fmla="*/ 79 h 94"/>
                <a:gd name="T4" fmla="*/ 24 w 46"/>
                <a:gd name="T5" fmla="*/ 93 h 94"/>
                <a:gd name="T6" fmla="*/ 3 w 46"/>
                <a:gd name="T7" fmla="*/ 82 h 94"/>
                <a:gd name="T8" fmla="*/ 1 w 46"/>
                <a:gd name="T9" fmla="*/ 54 h 94"/>
                <a:gd name="T10" fmla="*/ 6 w 46"/>
                <a:gd name="T11" fmla="*/ 27 h 94"/>
                <a:gd name="T12" fmla="*/ 3 w 46"/>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46" h="94">
                  <a:moveTo>
                    <a:pt x="3" y="0"/>
                  </a:moveTo>
                  <a:cubicBezTo>
                    <a:pt x="26" y="12"/>
                    <a:pt x="46" y="54"/>
                    <a:pt x="40" y="79"/>
                  </a:cubicBezTo>
                  <a:cubicBezTo>
                    <a:pt x="38" y="87"/>
                    <a:pt x="33" y="93"/>
                    <a:pt x="24" y="93"/>
                  </a:cubicBezTo>
                  <a:cubicBezTo>
                    <a:pt x="15" y="94"/>
                    <a:pt x="6" y="91"/>
                    <a:pt x="3" y="82"/>
                  </a:cubicBezTo>
                  <a:cubicBezTo>
                    <a:pt x="1" y="73"/>
                    <a:pt x="0" y="63"/>
                    <a:pt x="1" y="54"/>
                  </a:cubicBezTo>
                  <a:cubicBezTo>
                    <a:pt x="1" y="45"/>
                    <a:pt x="5" y="36"/>
                    <a:pt x="6" y="27"/>
                  </a:cubicBezTo>
                  <a:cubicBezTo>
                    <a:pt x="6" y="18"/>
                    <a:pt x="4" y="9"/>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grpSp>
        <p:nvGrpSpPr>
          <p:cNvPr id="744" name="Google Shape;744;p25"/>
          <p:cNvGrpSpPr/>
          <p:nvPr/>
        </p:nvGrpSpPr>
        <p:grpSpPr>
          <a:xfrm>
            <a:off x="2596100" y="2124100"/>
            <a:ext cx="3951901" cy="1460775"/>
            <a:chOff x="2596100" y="2124100"/>
            <a:chExt cx="3951901" cy="1460775"/>
          </a:xfrm>
        </p:grpSpPr>
        <p:cxnSp>
          <p:nvCxnSpPr>
            <p:cNvPr id="745" name="Google Shape;745;p25"/>
            <p:cNvCxnSpPr/>
            <p:nvPr/>
          </p:nvCxnSpPr>
          <p:spPr>
            <a:xfrm flipH="1" flipV="1">
              <a:off x="2596100" y="2124100"/>
              <a:ext cx="1198134" cy="6"/>
            </a:xfrm>
            <a:prstGeom prst="straightConnector1">
              <a:avLst/>
            </a:prstGeom>
            <a:noFill/>
            <a:ln w="19050" cap="flat" cmpd="sng">
              <a:solidFill>
                <a:schemeClr val="dk2"/>
              </a:solidFill>
              <a:prstDash val="solid"/>
              <a:round/>
              <a:headEnd type="none" w="med" len="med"/>
              <a:tailEnd type="none" w="med" len="med"/>
            </a:ln>
          </p:spPr>
        </p:cxnSp>
        <p:cxnSp>
          <p:nvCxnSpPr>
            <p:cNvPr id="746" name="Google Shape;746;p25"/>
            <p:cNvCxnSpPr/>
            <p:nvPr/>
          </p:nvCxnSpPr>
          <p:spPr>
            <a:xfrm rot="10800000">
              <a:off x="5793801" y="3584875"/>
              <a:ext cx="754200" cy="0"/>
            </a:xfrm>
            <a:prstGeom prst="straightConnector1">
              <a:avLst/>
            </a:prstGeom>
            <a:noFill/>
            <a:ln w="19050" cap="flat" cmpd="sng">
              <a:solidFill>
                <a:schemeClr val="dk2"/>
              </a:solidFill>
              <a:prstDash val="solid"/>
              <a:round/>
              <a:headEnd type="none" w="med" len="med"/>
              <a:tailEnd type="none" w="med" len="med"/>
            </a:ln>
          </p:spPr>
        </p:cxnSp>
        <p:cxnSp>
          <p:nvCxnSpPr>
            <p:cNvPr id="747" name="Google Shape;747;p25"/>
            <p:cNvCxnSpPr/>
            <p:nvPr/>
          </p:nvCxnSpPr>
          <p:spPr>
            <a:xfrm rot="10800000">
              <a:off x="2596200" y="3584875"/>
              <a:ext cx="765600" cy="0"/>
            </a:xfrm>
            <a:prstGeom prst="straightConnector1">
              <a:avLst/>
            </a:prstGeom>
            <a:noFill/>
            <a:ln w="19050" cap="flat" cmpd="sng">
              <a:solidFill>
                <a:schemeClr val="dk2"/>
              </a:solidFill>
              <a:prstDash val="solid"/>
              <a:round/>
              <a:headEnd type="none" w="med" len="med"/>
              <a:tailEnd type="none" w="med" len="med"/>
            </a:ln>
          </p:spPr>
        </p:cxnSp>
        <p:cxnSp>
          <p:nvCxnSpPr>
            <p:cNvPr id="748" name="Google Shape;748;p25"/>
            <p:cNvCxnSpPr/>
            <p:nvPr/>
          </p:nvCxnSpPr>
          <p:spPr>
            <a:xfrm rot="10800000">
              <a:off x="5307501" y="2133575"/>
              <a:ext cx="1240500" cy="0"/>
            </a:xfrm>
            <a:prstGeom prst="straightConnector1">
              <a:avLst/>
            </a:prstGeom>
            <a:noFill/>
            <a:ln w="19050" cap="flat" cmpd="sng">
              <a:solidFill>
                <a:schemeClr val="dk2"/>
              </a:solidFill>
              <a:prstDash val="solid"/>
              <a:round/>
              <a:headEnd type="none" w="med" len="med"/>
              <a:tailEnd type="none" w="med" len="med"/>
            </a:ln>
          </p:spPr>
        </p:cxnSp>
      </p:grpSp>
      <p:sp>
        <p:nvSpPr>
          <p:cNvPr id="749" name="Google Shape;749;p25"/>
          <p:cNvSpPr txBox="1">
            <a:spLocks noGrp="1"/>
          </p:cNvSpPr>
          <p:nvPr>
            <p:ph type="title"/>
          </p:nvPr>
        </p:nvSpPr>
        <p:spPr>
          <a:xfrm>
            <a:off x="703360" y="518137"/>
            <a:ext cx="77178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400" dirty="0"/>
              <a:t>Real Estate Infographics</a:t>
            </a:r>
            <a:endParaRPr sz="2400" dirty="0"/>
          </a:p>
        </p:txBody>
      </p:sp>
      <p:sp>
        <p:nvSpPr>
          <p:cNvPr id="760" name="Google Shape;760;p25"/>
          <p:cNvSpPr txBox="1"/>
          <p:nvPr/>
        </p:nvSpPr>
        <p:spPr>
          <a:xfrm>
            <a:off x="599250" y="2133625"/>
            <a:ext cx="1899600" cy="7557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1600"/>
              </a:spcAft>
              <a:buNone/>
            </a:pPr>
            <a:r>
              <a:rPr lang="en" sz="1200">
                <a:solidFill>
                  <a:srgbClr val="000000"/>
                </a:solidFill>
                <a:latin typeface="Roboto"/>
                <a:ea typeface="Roboto"/>
                <a:cs typeface="Roboto"/>
                <a:sym typeface="Roboto"/>
              </a:rPr>
              <a:t>Despite being red, Mars is actually a cold place. It’s full of iron oxide dust</a:t>
            </a:r>
            <a:endParaRPr sz="1200">
              <a:solidFill>
                <a:srgbClr val="000000"/>
              </a:solidFill>
              <a:latin typeface="Roboto"/>
              <a:ea typeface="Roboto"/>
              <a:cs typeface="Roboto"/>
              <a:sym typeface="Roboto"/>
            </a:endParaRPr>
          </a:p>
        </p:txBody>
      </p:sp>
      <p:sp>
        <p:nvSpPr>
          <p:cNvPr id="761" name="Google Shape;761;p25"/>
          <p:cNvSpPr txBox="1"/>
          <p:nvPr/>
        </p:nvSpPr>
        <p:spPr>
          <a:xfrm>
            <a:off x="6659375" y="3557525"/>
            <a:ext cx="1899600" cy="755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200">
                <a:solidFill>
                  <a:srgbClr val="000000"/>
                </a:solidFill>
                <a:latin typeface="Roboto"/>
                <a:ea typeface="Roboto"/>
                <a:cs typeface="Roboto"/>
                <a:sym typeface="Roboto"/>
              </a:rPr>
              <a:t>It has a beautiful name and is the second planet from the Sun</a:t>
            </a:r>
            <a:endParaRPr sz="1200">
              <a:solidFill>
                <a:srgbClr val="000000"/>
              </a:solidFill>
              <a:latin typeface="Roboto"/>
              <a:ea typeface="Roboto"/>
              <a:cs typeface="Roboto"/>
              <a:sym typeface="Roboto"/>
            </a:endParaRPr>
          </a:p>
        </p:txBody>
      </p:sp>
      <p:sp>
        <p:nvSpPr>
          <p:cNvPr id="762" name="Google Shape;762;p25"/>
          <p:cNvSpPr txBox="1"/>
          <p:nvPr/>
        </p:nvSpPr>
        <p:spPr>
          <a:xfrm>
            <a:off x="6645142" y="2133620"/>
            <a:ext cx="1899600" cy="755700"/>
          </a:xfrm>
          <a:prstGeom prst="rect">
            <a:avLst/>
          </a:prstGeom>
          <a:noFill/>
          <a:ln>
            <a:noFill/>
          </a:ln>
        </p:spPr>
        <p:txBody>
          <a:bodyPr spcFirstLastPara="1" wrap="square" lIns="91425" tIns="91425" rIns="91425" bIns="91425" anchor="t" anchorCtr="0">
            <a:noAutofit/>
          </a:bodyPr>
          <a:lstStyle/>
          <a:p>
            <a:pPr marL="12700" lvl="0" indent="0" algn="l" rtl="0">
              <a:lnSpc>
                <a:spcPct val="100000"/>
              </a:lnSpc>
              <a:spcBef>
                <a:spcPts val="0"/>
              </a:spcBef>
              <a:spcAft>
                <a:spcPts val="0"/>
              </a:spcAft>
              <a:buClr>
                <a:schemeClr val="dk1"/>
              </a:buClr>
              <a:buFont typeface="Arial"/>
              <a:buNone/>
            </a:pPr>
            <a:r>
              <a:rPr lang="en" sz="1200">
                <a:solidFill>
                  <a:schemeClr val="dk1"/>
                </a:solidFill>
                <a:latin typeface="Roboto"/>
                <a:ea typeface="Roboto"/>
                <a:cs typeface="Roboto"/>
                <a:sym typeface="Roboto"/>
              </a:rPr>
              <a:t>Saturn is the ringed one. It’s composed mostly of hydrogen and helium</a:t>
            </a:r>
            <a:endParaRPr sz="1200">
              <a:solidFill>
                <a:schemeClr val="dk1"/>
              </a:solidFill>
              <a:latin typeface="Roboto"/>
              <a:ea typeface="Roboto"/>
              <a:cs typeface="Roboto"/>
              <a:sym typeface="Roboto"/>
            </a:endParaRPr>
          </a:p>
          <a:p>
            <a:pPr marL="0" lvl="0" indent="0" algn="l" rtl="0">
              <a:lnSpc>
                <a:spcPct val="100000"/>
              </a:lnSpc>
              <a:spcBef>
                <a:spcPts val="0"/>
              </a:spcBef>
              <a:spcAft>
                <a:spcPts val="0"/>
              </a:spcAft>
              <a:buNone/>
            </a:pPr>
            <a:endParaRPr sz="1200">
              <a:latin typeface="Roboto"/>
              <a:ea typeface="Roboto"/>
              <a:cs typeface="Roboto"/>
              <a:sym typeface="Roboto"/>
            </a:endParaRPr>
          </a:p>
          <a:p>
            <a:pPr marL="0" lvl="0" indent="0" algn="l" rtl="0">
              <a:lnSpc>
                <a:spcPct val="100000"/>
              </a:lnSpc>
              <a:spcBef>
                <a:spcPts val="1600"/>
              </a:spcBef>
              <a:spcAft>
                <a:spcPts val="1600"/>
              </a:spcAft>
              <a:buNone/>
            </a:pPr>
            <a:endParaRPr sz="1200">
              <a:solidFill>
                <a:srgbClr val="000000"/>
              </a:solidFill>
              <a:latin typeface="Roboto"/>
              <a:ea typeface="Roboto"/>
              <a:cs typeface="Roboto"/>
              <a:sym typeface="Roboto"/>
            </a:endParaRPr>
          </a:p>
        </p:txBody>
      </p:sp>
      <p:sp>
        <p:nvSpPr>
          <p:cNvPr id="763" name="Google Shape;763;p25"/>
          <p:cNvSpPr txBox="1"/>
          <p:nvPr/>
        </p:nvSpPr>
        <p:spPr>
          <a:xfrm>
            <a:off x="611975" y="3557586"/>
            <a:ext cx="1899600" cy="7557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None/>
            </a:pPr>
            <a:r>
              <a:rPr lang="en" sz="1200">
                <a:solidFill>
                  <a:srgbClr val="000000"/>
                </a:solidFill>
                <a:latin typeface="Roboto"/>
                <a:ea typeface="Roboto"/>
                <a:cs typeface="Roboto"/>
                <a:sym typeface="Roboto"/>
              </a:rPr>
              <a:t>Jupiter is a gas giant and the biggest planet in </a:t>
            </a:r>
            <a:r>
              <a:rPr lang="en" sz="1200">
                <a:latin typeface="Roboto"/>
                <a:ea typeface="Roboto"/>
                <a:cs typeface="Roboto"/>
                <a:sym typeface="Roboto"/>
              </a:rPr>
              <a:t>the </a:t>
            </a:r>
            <a:r>
              <a:rPr lang="en" sz="1200">
                <a:solidFill>
                  <a:srgbClr val="000000"/>
                </a:solidFill>
                <a:latin typeface="Roboto"/>
                <a:ea typeface="Roboto"/>
                <a:cs typeface="Roboto"/>
                <a:sym typeface="Roboto"/>
              </a:rPr>
              <a:t>Solar System</a:t>
            </a:r>
            <a:endParaRPr sz="1200">
              <a:solidFill>
                <a:srgbClr val="000000"/>
              </a:solidFill>
              <a:latin typeface="Roboto"/>
              <a:ea typeface="Roboto"/>
              <a:cs typeface="Roboto"/>
              <a:sym typeface="Roboto"/>
            </a:endParaRPr>
          </a:p>
        </p:txBody>
      </p:sp>
      <p:sp>
        <p:nvSpPr>
          <p:cNvPr id="764" name="Google Shape;764;p25"/>
          <p:cNvSpPr txBox="1"/>
          <p:nvPr/>
        </p:nvSpPr>
        <p:spPr>
          <a:xfrm>
            <a:off x="1053263" y="3195206"/>
            <a:ext cx="1458300" cy="3624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r>
              <a:rPr lang="en" b="1">
                <a:solidFill>
                  <a:schemeClr val="dk1"/>
                </a:solidFill>
                <a:latin typeface="Roboto"/>
                <a:ea typeface="Roboto"/>
                <a:cs typeface="Roboto"/>
                <a:sym typeface="Roboto"/>
              </a:rPr>
              <a:t>Jupiter </a:t>
            </a:r>
            <a:endParaRPr b="1">
              <a:solidFill>
                <a:schemeClr val="dk1"/>
              </a:solidFill>
              <a:latin typeface="Roboto"/>
              <a:ea typeface="Roboto"/>
              <a:cs typeface="Roboto"/>
              <a:sym typeface="Roboto"/>
            </a:endParaRPr>
          </a:p>
        </p:txBody>
      </p:sp>
      <p:sp>
        <p:nvSpPr>
          <p:cNvPr id="765" name="Google Shape;765;p25"/>
          <p:cNvSpPr txBox="1"/>
          <p:nvPr/>
        </p:nvSpPr>
        <p:spPr>
          <a:xfrm>
            <a:off x="6663488" y="3195206"/>
            <a:ext cx="1458300" cy="3624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b="1">
                <a:solidFill>
                  <a:schemeClr val="dk1"/>
                </a:solidFill>
                <a:latin typeface="Roboto"/>
                <a:ea typeface="Roboto"/>
                <a:cs typeface="Roboto"/>
                <a:sym typeface="Roboto"/>
              </a:rPr>
              <a:t>Venus</a:t>
            </a:r>
            <a:endParaRPr b="1">
              <a:solidFill>
                <a:schemeClr val="dk1"/>
              </a:solidFill>
              <a:latin typeface="Roboto"/>
              <a:ea typeface="Roboto"/>
              <a:cs typeface="Roboto"/>
              <a:sym typeface="Roboto"/>
            </a:endParaRPr>
          </a:p>
        </p:txBody>
      </p:sp>
      <p:sp>
        <p:nvSpPr>
          <p:cNvPr id="766" name="Google Shape;766;p25"/>
          <p:cNvSpPr txBox="1"/>
          <p:nvPr/>
        </p:nvSpPr>
        <p:spPr>
          <a:xfrm>
            <a:off x="1040561" y="1761706"/>
            <a:ext cx="1458300" cy="362400"/>
          </a:xfrm>
          <a:prstGeom prst="rect">
            <a:avLst/>
          </a:prstGeom>
          <a:noFill/>
          <a:ln>
            <a:noFill/>
          </a:ln>
        </p:spPr>
        <p:txBody>
          <a:bodyPr spcFirstLastPara="1" wrap="square" lIns="91425" tIns="91425" rIns="91425" bIns="91425" anchor="ctr" anchorCtr="0">
            <a:noAutofit/>
          </a:bodyPr>
          <a:lstStyle/>
          <a:p>
            <a:pPr marL="0" lvl="0" indent="0" algn="r" rtl="0">
              <a:lnSpc>
                <a:spcPct val="115000"/>
              </a:lnSpc>
              <a:spcBef>
                <a:spcPts val="0"/>
              </a:spcBef>
              <a:spcAft>
                <a:spcPts val="0"/>
              </a:spcAft>
              <a:buNone/>
            </a:pPr>
            <a:r>
              <a:rPr lang="en" b="1">
                <a:solidFill>
                  <a:schemeClr val="dk1"/>
                </a:solidFill>
                <a:latin typeface="Roboto"/>
                <a:ea typeface="Roboto"/>
                <a:cs typeface="Roboto"/>
                <a:sym typeface="Roboto"/>
              </a:rPr>
              <a:t>Mars</a:t>
            </a:r>
            <a:endParaRPr b="1">
              <a:solidFill>
                <a:schemeClr val="dk1"/>
              </a:solidFill>
              <a:latin typeface="Roboto"/>
              <a:ea typeface="Roboto"/>
              <a:cs typeface="Roboto"/>
              <a:sym typeface="Roboto"/>
            </a:endParaRPr>
          </a:p>
        </p:txBody>
      </p:sp>
      <p:sp>
        <p:nvSpPr>
          <p:cNvPr id="767" name="Google Shape;767;p25"/>
          <p:cNvSpPr txBox="1"/>
          <p:nvPr/>
        </p:nvSpPr>
        <p:spPr>
          <a:xfrm>
            <a:off x="6645140" y="1761706"/>
            <a:ext cx="1458300" cy="3624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b="1">
                <a:solidFill>
                  <a:schemeClr val="dk1"/>
                </a:solidFill>
                <a:latin typeface="Roboto"/>
                <a:ea typeface="Roboto"/>
                <a:cs typeface="Roboto"/>
                <a:sym typeface="Roboto"/>
              </a:rPr>
              <a:t>Saturn</a:t>
            </a:r>
            <a:endParaRPr b="1">
              <a:solidFill>
                <a:schemeClr val="dk1"/>
              </a:solidFill>
              <a:latin typeface="Roboto"/>
              <a:ea typeface="Roboto"/>
              <a:cs typeface="Roboto"/>
              <a:sym typeface="Roboto"/>
            </a:endParaRPr>
          </a:p>
        </p:txBody>
      </p:sp>
      <p:grpSp>
        <p:nvGrpSpPr>
          <p:cNvPr id="8" name="Grupo 7"/>
          <p:cNvGrpSpPr/>
          <p:nvPr/>
        </p:nvGrpSpPr>
        <p:grpSpPr>
          <a:xfrm>
            <a:off x="3286091" y="1036049"/>
            <a:ext cx="2675371" cy="799032"/>
            <a:chOff x="3908425" y="1074738"/>
            <a:chExt cx="1068388" cy="319087"/>
          </a:xfrm>
        </p:grpSpPr>
        <p:sp>
          <p:nvSpPr>
            <p:cNvPr id="5" name="Freeform 5"/>
            <p:cNvSpPr>
              <a:spLocks/>
            </p:cNvSpPr>
            <p:nvPr/>
          </p:nvSpPr>
          <p:spPr bwMode="auto">
            <a:xfrm>
              <a:off x="4651375" y="1074738"/>
              <a:ext cx="325438" cy="314324"/>
            </a:xfrm>
            <a:custGeom>
              <a:avLst/>
              <a:gdLst>
                <a:gd name="T0" fmla="*/ 60 w 86"/>
                <a:gd name="T1" fmla="*/ 63 h 81"/>
                <a:gd name="T2" fmla="*/ 76 w 86"/>
                <a:gd name="T3" fmla="*/ 65 h 81"/>
                <a:gd name="T4" fmla="*/ 44 w 86"/>
                <a:gd name="T5" fmla="*/ 79 h 81"/>
                <a:gd name="T6" fmla="*/ 9 w 86"/>
                <a:gd name="T7" fmla="*/ 39 h 81"/>
                <a:gd name="T8" fmla="*/ 0 w 86"/>
                <a:gd name="T9" fmla="*/ 20 h 81"/>
                <a:gd name="T10" fmla="*/ 23 w 86"/>
                <a:gd name="T11" fmla="*/ 18 h 81"/>
                <a:gd name="T12" fmla="*/ 41 w 86"/>
                <a:gd name="T13" fmla="*/ 31 h 81"/>
                <a:gd name="T14" fmla="*/ 61 w 86"/>
                <a:gd name="T15" fmla="*/ 14 h 81"/>
                <a:gd name="T16" fmla="*/ 66 w 86"/>
                <a:gd name="T17" fmla="*/ 0 h 81"/>
                <a:gd name="T18" fmla="*/ 62 w 86"/>
                <a:gd name="T19" fmla="*/ 38 h 81"/>
                <a:gd name="T20" fmla="*/ 64 w 86"/>
                <a:gd name="T21" fmla="*/ 40 h 81"/>
                <a:gd name="T22" fmla="*/ 79 w 86"/>
                <a:gd name="T23" fmla="*/ 24 h 81"/>
                <a:gd name="T24" fmla="*/ 65 w 86"/>
                <a:gd name="T25" fmla="*/ 52 h 81"/>
                <a:gd name="T26" fmla="*/ 74 w 86"/>
                <a:gd name="T27" fmla="*/ 50 h 81"/>
                <a:gd name="T28" fmla="*/ 82 w 86"/>
                <a:gd name="T29" fmla="*/ 46 h 81"/>
                <a:gd name="T30" fmla="*/ 60 w 86"/>
                <a:gd name="T31" fmla="*/ 6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 h="81">
                  <a:moveTo>
                    <a:pt x="60" y="63"/>
                  </a:moveTo>
                  <a:cubicBezTo>
                    <a:pt x="66" y="64"/>
                    <a:pt x="71" y="64"/>
                    <a:pt x="76" y="65"/>
                  </a:cubicBezTo>
                  <a:cubicBezTo>
                    <a:pt x="72" y="74"/>
                    <a:pt x="57" y="81"/>
                    <a:pt x="44" y="79"/>
                  </a:cubicBezTo>
                  <a:cubicBezTo>
                    <a:pt x="22" y="76"/>
                    <a:pt x="9" y="62"/>
                    <a:pt x="9" y="39"/>
                  </a:cubicBezTo>
                  <a:cubicBezTo>
                    <a:pt x="8" y="31"/>
                    <a:pt x="7" y="24"/>
                    <a:pt x="0" y="20"/>
                  </a:cubicBezTo>
                  <a:cubicBezTo>
                    <a:pt x="6" y="8"/>
                    <a:pt x="16" y="7"/>
                    <a:pt x="23" y="18"/>
                  </a:cubicBezTo>
                  <a:cubicBezTo>
                    <a:pt x="27" y="25"/>
                    <a:pt x="30" y="33"/>
                    <a:pt x="41" y="31"/>
                  </a:cubicBezTo>
                  <a:cubicBezTo>
                    <a:pt x="51" y="30"/>
                    <a:pt x="57" y="23"/>
                    <a:pt x="61" y="14"/>
                  </a:cubicBezTo>
                  <a:cubicBezTo>
                    <a:pt x="63" y="10"/>
                    <a:pt x="64" y="5"/>
                    <a:pt x="66" y="0"/>
                  </a:cubicBezTo>
                  <a:cubicBezTo>
                    <a:pt x="80" y="8"/>
                    <a:pt x="78" y="22"/>
                    <a:pt x="62" y="38"/>
                  </a:cubicBezTo>
                  <a:cubicBezTo>
                    <a:pt x="63" y="39"/>
                    <a:pt x="63" y="39"/>
                    <a:pt x="64" y="40"/>
                  </a:cubicBezTo>
                  <a:cubicBezTo>
                    <a:pt x="69" y="34"/>
                    <a:pt x="74" y="29"/>
                    <a:pt x="79" y="24"/>
                  </a:cubicBezTo>
                  <a:cubicBezTo>
                    <a:pt x="86" y="34"/>
                    <a:pt x="81" y="45"/>
                    <a:pt x="65" y="52"/>
                  </a:cubicBezTo>
                  <a:cubicBezTo>
                    <a:pt x="68" y="52"/>
                    <a:pt x="71" y="51"/>
                    <a:pt x="74" y="50"/>
                  </a:cubicBezTo>
                  <a:cubicBezTo>
                    <a:pt x="76" y="49"/>
                    <a:pt x="79" y="48"/>
                    <a:pt x="82" y="46"/>
                  </a:cubicBezTo>
                  <a:cubicBezTo>
                    <a:pt x="81" y="58"/>
                    <a:pt x="76" y="61"/>
                    <a:pt x="60" y="63"/>
                  </a:cubicBezTo>
                  <a:close/>
                </a:path>
              </a:pathLst>
            </a:custGeom>
            <a:solidFill>
              <a:srgbClr val="E5E5E5"/>
            </a:solidFill>
            <a:ln>
              <a:noFill/>
            </a:ln>
          </p:spPr>
          <p:txBody>
            <a:bodyPr vert="horz" wrap="square" lIns="91440" tIns="45720" rIns="91440" bIns="45720" numCol="1" anchor="t" anchorCtr="0" compatLnSpc="1">
              <a:prstTxWarp prst="textNoShape">
                <a:avLst/>
              </a:prstTxWarp>
            </a:bodyPr>
            <a:lstStyle/>
            <a:p>
              <a:endParaRPr lang="es-AR"/>
            </a:p>
          </p:txBody>
        </p:sp>
        <p:sp>
          <p:nvSpPr>
            <p:cNvPr id="6" name="Freeform 6"/>
            <p:cNvSpPr>
              <a:spLocks/>
            </p:cNvSpPr>
            <p:nvPr/>
          </p:nvSpPr>
          <p:spPr bwMode="auto">
            <a:xfrm>
              <a:off x="3908425" y="1074738"/>
              <a:ext cx="314325" cy="319087"/>
            </a:xfrm>
            <a:custGeom>
              <a:avLst/>
              <a:gdLst>
                <a:gd name="T0" fmla="*/ 1 w 83"/>
                <a:gd name="T1" fmla="*/ 46 h 82"/>
                <a:gd name="T2" fmla="*/ 13 w 83"/>
                <a:gd name="T3" fmla="*/ 52 h 82"/>
                <a:gd name="T4" fmla="*/ 18 w 83"/>
                <a:gd name="T5" fmla="*/ 52 h 82"/>
                <a:gd name="T6" fmla="*/ 4 w 83"/>
                <a:gd name="T7" fmla="*/ 41 h 82"/>
                <a:gd name="T8" fmla="*/ 4 w 83"/>
                <a:gd name="T9" fmla="*/ 24 h 82"/>
                <a:gd name="T10" fmla="*/ 22 w 83"/>
                <a:gd name="T11" fmla="*/ 41 h 82"/>
                <a:gd name="T12" fmla="*/ 23 w 83"/>
                <a:gd name="T13" fmla="*/ 41 h 82"/>
                <a:gd name="T14" fmla="*/ 9 w 83"/>
                <a:gd name="T15" fmla="*/ 21 h 82"/>
                <a:gd name="T16" fmla="*/ 17 w 83"/>
                <a:gd name="T17" fmla="*/ 0 h 82"/>
                <a:gd name="T18" fmla="*/ 25 w 83"/>
                <a:gd name="T19" fmla="*/ 19 h 82"/>
                <a:gd name="T20" fmla="*/ 39 w 83"/>
                <a:gd name="T21" fmla="*/ 31 h 82"/>
                <a:gd name="T22" fmla="*/ 55 w 83"/>
                <a:gd name="T23" fmla="*/ 26 h 82"/>
                <a:gd name="T24" fmla="*/ 59 w 83"/>
                <a:gd name="T25" fmla="*/ 19 h 82"/>
                <a:gd name="T26" fmla="*/ 83 w 83"/>
                <a:gd name="T27" fmla="*/ 19 h 82"/>
                <a:gd name="T28" fmla="*/ 74 w 83"/>
                <a:gd name="T29" fmla="*/ 44 h 82"/>
                <a:gd name="T30" fmla="*/ 47 w 83"/>
                <a:gd name="T31" fmla="*/ 78 h 82"/>
                <a:gd name="T32" fmla="*/ 7 w 83"/>
                <a:gd name="T33" fmla="*/ 65 h 82"/>
                <a:gd name="T34" fmla="*/ 23 w 83"/>
                <a:gd name="T35" fmla="*/ 63 h 82"/>
                <a:gd name="T36" fmla="*/ 24 w 83"/>
                <a:gd name="T37" fmla="*/ 61 h 82"/>
                <a:gd name="T38" fmla="*/ 1 w 83"/>
                <a:gd name="T39" fmla="*/ 4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 h="82">
                  <a:moveTo>
                    <a:pt x="1" y="46"/>
                  </a:moveTo>
                  <a:cubicBezTo>
                    <a:pt x="6" y="48"/>
                    <a:pt x="9" y="50"/>
                    <a:pt x="13" y="52"/>
                  </a:cubicBezTo>
                  <a:cubicBezTo>
                    <a:pt x="15" y="52"/>
                    <a:pt x="17" y="52"/>
                    <a:pt x="18" y="52"/>
                  </a:cubicBezTo>
                  <a:cubicBezTo>
                    <a:pt x="13" y="49"/>
                    <a:pt x="8" y="46"/>
                    <a:pt x="4" y="41"/>
                  </a:cubicBezTo>
                  <a:cubicBezTo>
                    <a:pt x="0" y="36"/>
                    <a:pt x="1" y="29"/>
                    <a:pt x="4" y="24"/>
                  </a:cubicBezTo>
                  <a:cubicBezTo>
                    <a:pt x="10" y="30"/>
                    <a:pt x="16" y="36"/>
                    <a:pt x="22" y="41"/>
                  </a:cubicBezTo>
                  <a:cubicBezTo>
                    <a:pt x="22" y="41"/>
                    <a:pt x="22" y="41"/>
                    <a:pt x="23" y="41"/>
                  </a:cubicBezTo>
                  <a:cubicBezTo>
                    <a:pt x="18" y="34"/>
                    <a:pt x="12" y="28"/>
                    <a:pt x="9" y="21"/>
                  </a:cubicBezTo>
                  <a:cubicBezTo>
                    <a:pt x="5" y="13"/>
                    <a:pt x="8" y="6"/>
                    <a:pt x="17" y="0"/>
                  </a:cubicBezTo>
                  <a:cubicBezTo>
                    <a:pt x="19" y="6"/>
                    <a:pt x="21" y="13"/>
                    <a:pt x="25" y="19"/>
                  </a:cubicBezTo>
                  <a:cubicBezTo>
                    <a:pt x="28" y="24"/>
                    <a:pt x="34" y="28"/>
                    <a:pt x="39" y="31"/>
                  </a:cubicBezTo>
                  <a:cubicBezTo>
                    <a:pt x="45" y="34"/>
                    <a:pt x="51" y="32"/>
                    <a:pt x="55" y="26"/>
                  </a:cubicBezTo>
                  <a:cubicBezTo>
                    <a:pt x="57" y="24"/>
                    <a:pt x="58" y="22"/>
                    <a:pt x="59" y="19"/>
                  </a:cubicBezTo>
                  <a:cubicBezTo>
                    <a:pt x="66" y="8"/>
                    <a:pt x="74" y="8"/>
                    <a:pt x="83" y="19"/>
                  </a:cubicBezTo>
                  <a:cubicBezTo>
                    <a:pt x="73" y="25"/>
                    <a:pt x="74" y="35"/>
                    <a:pt x="74" y="44"/>
                  </a:cubicBezTo>
                  <a:cubicBezTo>
                    <a:pt x="73" y="59"/>
                    <a:pt x="61" y="74"/>
                    <a:pt x="47" y="78"/>
                  </a:cubicBezTo>
                  <a:cubicBezTo>
                    <a:pt x="30" y="82"/>
                    <a:pt x="16" y="78"/>
                    <a:pt x="7" y="65"/>
                  </a:cubicBezTo>
                  <a:cubicBezTo>
                    <a:pt x="12" y="64"/>
                    <a:pt x="18" y="64"/>
                    <a:pt x="23" y="63"/>
                  </a:cubicBezTo>
                  <a:cubicBezTo>
                    <a:pt x="24" y="63"/>
                    <a:pt x="24" y="62"/>
                    <a:pt x="24" y="61"/>
                  </a:cubicBezTo>
                  <a:cubicBezTo>
                    <a:pt x="13" y="62"/>
                    <a:pt x="3" y="60"/>
                    <a:pt x="1" y="46"/>
                  </a:cubicBezTo>
                  <a:close/>
                </a:path>
              </a:pathLst>
            </a:custGeom>
            <a:solidFill>
              <a:srgbClr val="E5E5E5"/>
            </a:solidFill>
            <a:ln>
              <a:noFill/>
            </a:ln>
          </p:spPr>
          <p:txBody>
            <a:bodyPr vert="horz" wrap="square" lIns="91440" tIns="45720" rIns="91440" bIns="45720" numCol="1" anchor="t" anchorCtr="0" compatLnSpc="1">
              <a:prstTxWarp prst="textNoShape">
                <a:avLst/>
              </a:prstTxWarp>
            </a:bodyPr>
            <a:lstStyle/>
            <a:p>
              <a:endParaRPr lang="es-AR"/>
            </a:p>
          </p:txBody>
        </p:sp>
        <p:sp>
          <p:nvSpPr>
            <p:cNvPr id="7" name="Freeform 7"/>
            <p:cNvSpPr>
              <a:spLocks/>
            </p:cNvSpPr>
            <p:nvPr/>
          </p:nvSpPr>
          <p:spPr bwMode="auto">
            <a:xfrm>
              <a:off x="4337050" y="1109663"/>
              <a:ext cx="196850" cy="158750"/>
            </a:xfrm>
            <a:custGeom>
              <a:avLst/>
              <a:gdLst>
                <a:gd name="T0" fmla="*/ 27 w 52"/>
                <a:gd name="T1" fmla="*/ 41 h 41"/>
                <a:gd name="T2" fmla="*/ 8 w 52"/>
                <a:gd name="T3" fmla="*/ 25 h 41"/>
                <a:gd name="T4" fmla="*/ 12 w 52"/>
                <a:gd name="T5" fmla="*/ 3 h 41"/>
                <a:gd name="T6" fmla="*/ 28 w 52"/>
                <a:gd name="T7" fmla="*/ 8 h 41"/>
                <a:gd name="T8" fmla="*/ 45 w 52"/>
                <a:gd name="T9" fmla="*/ 5 h 41"/>
                <a:gd name="T10" fmla="*/ 46 w 52"/>
                <a:gd name="T11" fmla="*/ 24 h 41"/>
                <a:gd name="T12" fmla="*/ 27 w 52"/>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52" h="41">
                  <a:moveTo>
                    <a:pt x="27" y="41"/>
                  </a:moveTo>
                  <a:cubicBezTo>
                    <a:pt x="20" y="35"/>
                    <a:pt x="13" y="31"/>
                    <a:pt x="8" y="25"/>
                  </a:cubicBezTo>
                  <a:cubicBezTo>
                    <a:pt x="0" y="18"/>
                    <a:pt x="2" y="5"/>
                    <a:pt x="12" y="3"/>
                  </a:cubicBezTo>
                  <a:cubicBezTo>
                    <a:pt x="16" y="2"/>
                    <a:pt x="22" y="6"/>
                    <a:pt x="28" y="8"/>
                  </a:cubicBezTo>
                  <a:cubicBezTo>
                    <a:pt x="34" y="2"/>
                    <a:pt x="40" y="0"/>
                    <a:pt x="45" y="5"/>
                  </a:cubicBezTo>
                  <a:cubicBezTo>
                    <a:pt x="51" y="10"/>
                    <a:pt x="52" y="19"/>
                    <a:pt x="46" y="24"/>
                  </a:cubicBezTo>
                  <a:cubicBezTo>
                    <a:pt x="40" y="30"/>
                    <a:pt x="33" y="35"/>
                    <a:pt x="27" y="41"/>
                  </a:cubicBezTo>
                  <a:close/>
                </a:path>
              </a:pathLst>
            </a:custGeom>
            <a:solidFill>
              <a:srgbClr val="E5E5E5"/>
            </a:solidFill>
            <a:ln>
              <a:noFill/>
            </a:ln>
          </p:spPr>
          <p:txBody>
            <a:bodyPr vert="horz" wrap="square" lIns="91440" tIns="45720" rIns="91440" bIns="45720" numCol="1" anchor="t" anchorCtr="0" compatLnSpc="1">
              <a:prstTxWarp prst="textNoShape">
                <a:avLst/>
              </a:prstTxWarp>
            </a:bodyPr>
            <a:lstStyle/>
            <a:p>
              <a:endParaRPr lang="es-AR"/>
            </a:p>
          </p:txBody>
        </p:sp>
      </p:grpSp>
      <p:grpSp>
        <p:nvGrpSpPr>
          <p:cNvPr id="15" name="Grupo 14"/>
          <p:cNvGrpSpPr/>
          <p:nvPr/>
        </p:nvGrpSpPr>
        <p:grpSpPr>
          <a:xfrm>
            <a:off x="3946846" y="1823154"/>
            <a:ext cx="1620059" cy="2855053"/>
            <a:chOff x="3822700" y="1597026"/>
            <a:chExt cx="1980868" cy="3490912"/>
          </a:xfrm>
          <a:solidFill>
            <a:srgbClr val="F9E78A"/>
          </a:solidFill>
        </p:grpSpPr>
        <p:sp>
          <p:nvSpPr>
            <p:cNvPr id="757" name="Google Shape;757;p25"/>
            <p:cNvSpPr/>
            <p:nvPr/>
          </p:nvSpPr>
          <p:spPr>
            <a:xfrm>
              <a:off x="5650546" y="2934975"/>
              <a:ext cx="153022" cy="1177439"/>
            </a:xfrm>
            <a:custGeom>
              <a:avLst/>
              <a:gdLst/>
              <a:ahLst/>
              <a:cxnLst/>
              <a:rect l="l" t="t" r="r" b="b"/>
              <a:pathLst>
                <a:path w="11575" h="89065" extrusionOk="0">
                  <a:moveTo>
                    <a:pt x="0" y="0"/>
                  </a:moveTo>
                  <a:lnTo>
                    <a:pt x="0" y="89064"/>
                  </a:lnTo>
                  <a:lnTo>
                    <a:pt x="11575" y="86262"/>
                  </a:lnTo>
                  <a:lnTo>
                    <a:pt x="11575" y="3803"/>
                  </a:lnTo>
                  <a:close/>
                  <a:moveTo>
                    <a:pt x="10074" y="82426"/>
                  </a:moveTo>
                  <a:lnTo>
                    <a:pt x="1601" y="84728"/>
                  </a:lnTo>
                  <a:lnTo>
                    <a:pt x="1601" y="82426"/>
                  </a:lnTo>
                  <a:lnTo>
                    <a:pt x="10074" y="80558"/>
                  </a:lnTo>
                  <a:close/>
                  <a:moveTo>
                    <a:pt x="10074" y="76855"/>
                  </a:moveTo>
                  <a:cubicBezTo>
                    <a:pt x="7239" y="77523"/>
                    <a:pt x="4437" y="78156"/>
                    <a:pt x="1601" y="78790"/>
                  </a:cubicBezTo>
                  <a:lnTo>
                    <a:pt x="1601" y="76489"/>
                  </a:lnTo>
                  <a:cubicBezTo>
                    <a:pt x="4437" y="75988"/>
                    <a:pt x="7239" y="75488"/>
                    <a:pt x="10074" y="74987"/>
                  </a:cubicBezTo>
                  <a:close/>
                  <a:moveTo>
                    <a:pt x="10074" y="71285"/>
                  </a:moveTo>
                  <a:cubicBezTo>
                    <a:pt x="7239" y="71818"/>
                    <a:pt x="4437" y="72352"/>
                    <a:pt x="1601" y="72853"/>
                  </a:cubicBezTo>
                  <a:lnTo>
                    <a:pt x="1601" y="70551"/>
                  </a:lnTo>
                  <a:cubicBezTo>
                    <a:pt x="4437" y="70151"/>
                    <a:pt x="7239" y="69784"/>
                    <a:pt x="10074" y="69383"/>
                  </a:cubicBezTo>
                  <a:close/>
                  <a:moveTo>
                    <a:pt x="10074" y="65714"/>
                  </a:moveTo>
                  <a:cubicBezTo>
                    <a:pt x="7239" y="66114"/>
                    <a:pt x="4437" y="66515"/>
                    <a:pt x="1601" y="66915"/>
                  </a:cubicBezTo>
                  <a:lnTo>
                    <a:pt x="1601" y="64613"/>
                  </a:lnTo>
                  <a:cubicBezTo>
                    <a:pt x="4437" y="64346"/>
                    <a:pt x="7239" y="64080"/>
                    <a:pt x="10074" y="63813"/>
                  </a:cubicBezTo>
                  <a:close/>
                  <a:moveTo>
                    <a:pt x="10074" y="60143"/>
                  </a:moveTo>
                  <a:cubicBezTo>
                    <a:pt x="7239" y="60444"/>
                    <a:pt x="4437" y="60711"/>
                    <a:pt x="1601" y="60977"/>
                  </a:cubicBezTo>
                  <a:lnTo>
                    <a:pt x="1601" y="58676"/>
                  </a:lnTo>
                  <a:cubicBezTo>
                    <a:pt x="4437" y="58542"/>
                    <a:pt x="7239" y="58376"/>
                    <a:pt x="10074" y="58209"/>
                  </a:cubicBezTo>
                  <a:close/>
                  <a:moveTo>
                    <a:pt x="10074" y="54573"/>
                  </a:moveTo>
                  <a:cubicBezTo>
                    <a:pt x="7239" y="54740"/>
                    <a:pt x="4437" y="54906"/>
                    <a:pt x="1601" y="55040"/>
                  </a:cubicBezTo>
                  <a:lnTo>
                    <a:pt x="1601" y="52738"/>
                  </a:lnTo>
                  <a:cubicBezTo>
                    <a:pt x="4437" y="52705"/>
                    <a:pt x="7239" y="52671"/>
                    <a:pt x="10074" y="52605"/>
                  </a:cubicBezTo>
                  <a:close/>
                  <a:moveTo>
                    <a:pt x="10074" y="49002"/>
                  </a:moveTo>
                  <a:cubicBezTo>
                    <a:pt x="7239" y="49069"/>
                    <a:pt x="4437" y="49102"/>
                    <a:pt x="1601" y="49136"/>
                  </a:cubicBezTo>
                  <a:lnTo>
                    <a:pt x="1601" y="46834"/>
                  </a:lnTo>
                  <a:cubicBezTo>
                    <a:pt x="4437" y="46901"/>
                    <a:pt x="7239" y="46967"/>
                    <a:pt x="10074" y="47034"/>
                  </a:cubicBezTo>
                  <a:close/>
                  <a:moveTo>
                    <a:pt x="10074" y="43432"/>
                  </a:moveTo>
                  <a:cubicBezTo>
                    <a:pt x="7239" y="43365"/>
                    <a:pt x="4437" y="43265"/>
                    <a:pt x="1601" y="43198"/>
                  </a:cubicBezTo>
                  <a:lnTo>
                    <a:pt x="1601" y="40896"/>
                  </a:lnTo>
                  <a:cubicBezTo>
                    <a:pt x="4437" y="41063"/>
                    <a:pt x="7239" y="41263"/>
                    <a:pt x="10074" y="41430"/>
                  </a:cubicBezTo>
                  <a:close/>
                  <a:moveTo>
                    <a:pt x="10074" y="37861"/>
                  </a:moveTo>
                  <a:cubicBezTo>
                    <a:pt x="7239" y="37661"/>
                    <a:pt x="4437" y="37461"/>
                    <a:pt x="1601" y="37260"/>
                  </a:cubicBezTo>
                  <a:lnTo>
                    <a:pt x="1601" y="34959"/>
                  </a:lnTo>
                  <a:cubicBezTo>
                    <a:pt x="4437" y="35259"/>
                    <a:pt x="7239" y="35559"/>
                    <a:pt x="10074" y="35859"/>
                  </a:cubicBezTo>
                  <a:close/>
                  <a:moveTo>
                    <a:pt x="10074" y="32324"/>
                  </a:moveTo>
                  <a:cubicBezTo>
                    <a:pt x="7239" y="31990"/>
                    <a:pt x="4437" y="31656"/>
                    <a:pt x="1601" y="31323"/>
                  </a:cubicBezTo>
                  <a:lnTo>
                    <a:pt x="1601" y="29021"/>
                  </a:lnTo>
                  <a:cubicBezTo>
                    <a:pt x="4437" y="29421"/>
                    <a:pt x="7239" y="29855"/>
                    <a:pt x="10074" y="30255"/>
                  </a:cubicBezTo>
                  <a:close/>
                  <a:moveTo>
                    <a:pt x="10074" y="26753"/>
                  </a:moveTo>
                  <a:cubicBezTo>
                    <a:pt x="7239" y="26286"/>
                    <a:pt x="4437" y="25819"/>
                    <a:pt x="1601" y="25385"/>
                  </a:cubicBezTo>
                  <a:lnTo>
                    <a:pt x="1601" y="23084"/>
                  </a:lnTo>
                  <a:cubicBezTo>
                    <a:pt x="4437" y="23617"/>
                    <a:pt x="7239" y="24151"/>
                    <a:pt x="10074" y="24685"/>
                  </a:cubicBezTo>
                  <a:close/>
                  <a:moveTo>
                    <a:pt x="10074" y="21182"/>
                  </a:moveTo>
                  <a:cubicBezTo>
                    <a:pt x="7239" y="20582"/>
                    <a:pt x="4437" y="20015"/>
                    <a:pt x="1601" y="19448"/>
                  </a:cubicBezTo>
                  <a:lnTo>
                    <a:pt x="1601" y="17146"/>
                  </a:lnTo>
                  <a:cubicBezTo>
                    <a:pt x="4437" y="17780"/>
                    <a:pt x="7239" y="18447"/>
                    <a:pt x="10074" y="19081"/>
                  </a:cubicBezTo>
                  <a:close/>
                  <a:moveTo>
                    <a:pt x="10074" y="15612"/>
                  </a:moveTo>
                  <a:cubicBezTo>
                    <a:pt x="7239" y="14911"/>
                    <a:pt x="4437" y="14211"/>
                    <a:pt x="1601" y="13510"/>
                  </a:cubicBezTo>
                  <a:lnTo>
                    <a:pt x="1601" y="11208"/>
                  </a:lnTo>
                  <a:cubicBezTo>
                    <a:pt x="4437" y="11976"/>
                    <a:pt x="7239" y="12743"/>
                    <a:pt x="10074" y="13477"/>
                  </a:cubicBezTo>
                  <a:close/>
                  <a:moveTo>
                    <a:pt x="10074" y="10041"/>
                  </a:moveTo>
                  <a:lnTo>
                    <a:pt x="1601" y="7573"/>
                  </a:lnTo>
                  <a:lnTo>
                    <a:pt x="1601" y="5271"/>
                  </a:lnTo>
                  <a:lnTo>
                    <a:pt x="10074" y="7906"/>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5"/>
            <p:cNvSpPr/>
            <p:nvPr/>
          </p:nvSpPr>
          <p:spPr>
            <a:xfrm>
              <a:off x="5344055" y="2936733"/>
              <a:ext cx="293709" cy="1174795"/>
            </a:xfrm>
            <a:custGeom>
              <a:avLst/>
              <a:gdLst/>
              <a:ahLst/>
              <a:cxnLst/>
              <a:rect l="l" t="t" r="r" b="b"/>
              <a:pathLst>
                <a:path w="22217" h="88865" extrusionOk="0">
                  <a:moveTo>
                    <a:pt x="1" y="85495"/>
                  </a:moveTo>
                  <a:lnTo>
                    <a:pt x="22217" y="88864"/>
                  </a:lnTo>
                  <a:lnTo>
                    <a:pt x="22217" y="1"/>
                  </a:lnTo>
                  <a:lnTo>
                    <a:pt x="1" y="7640"/>
                  </a:lnTo>
                  <a:close/>
                  <a:moveTo>
                    <a:pt x="18381" y="84428"/>
                  </a:moveTo>
                  <a:lnTo>
                    <a:pt x="14678" y="83928"/>
                  </a:lnTo>
                  <a:lnTo>
                    <a:pt x="14678" y="81459"/>
                  </a:lnTo>
                  <a:lnTo>
                    <a:pt x="18381" y="81759"/>
                  </a:lnTo>
                  <a:close/>
                  <a:moveTo>
                    <a:pt x="18381" y="79958"/>
                  </a:moveTo>
                  <a:lnTo>
                    <a:pt x="14678" y="79524"/>
                  </a:lnTo>
                  <a:lnTo>
                    <a:pt x="14678" y="77056"/>
                  </a:lnTo>
                  <a:lnTo>
                    <a:pt x="18381" y="77290"/>
                  </a:lnTo>
                  <a:close/>
                  <a:moveTo>
                    <a:pt x="18381" y="75455"/>
                  </a:moveTo>
                  <a:cubicBezTo>
                    <a:pt x="17146" y="75355"/>
                    <a:pt x="15912" y="75221"/>
                    <a:pt x="14678" y="75121"/>
                  </a:cubicBezTo>
                  <a:lnTo>
                    <a:pt x="14678" y="72653"/>
                  </a:lnTo>
                  <a:lnTo>
                    <a:pt x="18381" y="72786"/>
                  </a:lnTo>
                  <a:close/>
                  <a:moveTo>
                    <a:pt x="18381" y="70952"/>
                  </a:moveTo>
                  <a:cubicBezTo>
                    <a:pt x="17146" y="70885"/>
                    <a:pt x="15912" y="70818"/>
                    <a:pt x="14678" y="70718"/>
                  </a:cubicBezTo>
                  <a:lnTo>
                    <a:pt x="14678" y="68250"/>
                  </a:lnTo>
                  <a:lnTo>
                    <a:pt x="18381" y="68283"/>
                  </a:lnTo>
                  <a:close/>
                  <a:moveTo>
                    <a:pt x="18381" y="66482"/>
                  </a:moveTo>
                  <a:cubicBezTo>
                    <a:pt x="17146" y="66415"/>
                    <a:pt x="15912" y="66382"/>
                    <a:pt x="14678" y="66315"/>
                  </a:cubicBezTo>
                  <a:lnTo>
                    <a:pt x="14678" y="63847"/>
                  </a:lnTo>
                  <a:cubicBezTo>
                    <a:pt x="15912" y="63813"/>
                    <a:pt x="17146" y="63813"/>
                    <a:pt x="18381" y="63813"/>
                  </a:cubicBezTo>
                  <a:close/>
                  <a:moveTo>
                    <a:pt x="18381" y="61979"/>
                  </a:moveTo>
                  <a:cubicBezTo>
                    <a:pt x="17146" y="61979"/>
                    <a:pt x="15912" y="61945"/>
                    <a:pt x="14678" y="61912"/>
                  </a:cubicBezTo>
                  <a:lnTo>
                    <a:pt x="14678" y="59443"/>
                  </a:lnTo>
                  <a:cubicBezTo>
                    <a:pt x="15912" y="59410"/>
                    <a:pt x="17146" y="59343"/>
                    <a:pt x="18381" y="59310"/>
                  </a:cubicBezTo>
                  <a:close/>
                  <a:moveTo>
                    <a:pt x="18381" y="57509"/>
                  </a:moveTo>
                  <a:cubicBezTo>
                    <a:pt x="17146" y="57509"/>
                    <a:pt x="15912" y="57509"/>
                    <a:pt x="14678" y="57509"/>
                  </a:cubicBezTo>
                  <a:lnTo>
                    <a:pt x="14678" y="55040"/>
                  </a:lnTo>
                  <a:cubicBezTo>
                    <a:pt x="15912" y="54974"/>
                    <a:pt x="17146" y="54907"/>
                    <a:pt x="18381" y="54807"/>
                  </a:cubicBezTo>
                  <a:close/>
                  <a:moveTo>
                    <a:pt x="18381" y="53005"/>
                  </a:moveTo>
                  <a:lnTo>
                    <a:pt x="14678" y="53106"/>
                  </a:lnTo>
                  <a:lnTo>
                    <a:pt x="14678" y="50637"/>
                  </a:lnTo>
                  <a:cubicBezTo>
                    <a:pt x="15912" y="50537"/>
                    <a:pt x="17146" y="50437"/>
                    <a:pt x="18381" y="50337"/>
                  </a:cubicBezTo>
                  <a:close/>
                  <a:moveTo>
                    <a:pt x="18381" y="48502"/>
                  </a:moveTo>
                  <a:lnTo>
                    <a:pt x="14678" y="48702"/>
                  </a:lnTo>
                  <a:lnTo>
                    <a:pt x="14678" y="46234"/>
                  </a:lnTo>
                  <a:cubicBezTo>
                    <a:pt x="15912" y="46101"/>
                    <a:pt x="17146" y="45967"/>
                    <a:pt x="18381" y="45834"/>
                  </a:cubicBezTo>
                  <a:close/>
                  <a:moveTo>
                    <a:pt x="18381" y="44032"/>
                  </a:moveTo>
                  <a:lnTo>
                    <a:pt x="14678" y="44299"/>
                  </a:lnTo>
                  <a:lnTo>
                    <a:pt x="14678" y="41831"/>
                  </a:lnTo>
                  <a:lnTo>
                    <a:pt x="18381" y="41364"/>
                  </a:lnTo>
                  <a:close/>
                  <a:moveTo>
                    <a:pt x="18381" y="39529"/>
                  </a:moveTo>
                  <a:cubicBezTo>
                    <a:pt x="17146" y="39663"/>
                    <a:pt x="15912" y="39796"/>
                    <a:pt x="14678" y="39896"/>
                  </a:cubicBezTo>
                  <a:lnTo>
                    <a:pt x="14678" y="37428"/>
                  </a:lnTo>
                  <a:lnTo>
                    <a:pt x="18381" y="36861"/>
                  </a:lnTo>
                  <a:close/>
                  <a:moveTo>
                    <a:pt x="14678" y="31123"/>
                  </a:moveTo>
                  <a:lnTo>
                    <a:pt x="14678" y="28621"/>
                  </a:lnTo>
                  <a:cubicBezTo>
                    <a:pt x="15912" y="28388"/>
                    <a:pt x="17146" y="28121"/>
                    <a:pt x="18381" y="27887"/>
                  </a:cubicBezTo>
                  <a:lnTo>
                    <a:pt x="18381" y="30556"/>
                  </a:lnTo>
                  <a:cubicBezTo>
                    <a:pt x="17146" y="30723"/>
                    <a:pt x="15912" y="30923"/>
                    <a:pt x="14678" y="31123"/>
                  </a:cubicBezTo>
                  <a:close/>
                  <a:moveTo>
                    <a:pt x="18381" y="35026"/>
                  </a:moveTo>
                  <a:cubicBezTo>
                    <a:pt x="17146" y="35193"/>
                    <a:pt x="15912" y="35359"/>
                    <a:pt x="14678" y="35493"/>
                  </a:cubicBezTo>
                  <a:lnTo>
                    <a:pt x="14678" y="33024"/>
                  </a:lnTo>
                  <a:cubicBezTo>
                    <a:pt x="15912" y="32791"/>
                    <a:pt x="17146" y="32591"/>
                    <a:pt x="18381" y="32357"/>
                  </a:cubicBezTo>
                  <a:close/>
                  <a:moveTo>
                    <a:pt x="18381" y="26053"/>
                  </a:moveTo>
                  <a:cubicBezTo>
                    <a:pt x="17146" y="26286"/>
                    <a:pt x="15912" y="26486"/>
                    <a:pt x="14678" y="26720"/>
                  </a:cubicBezTo>
                  <a:lnTo>
                    <a:pt x="14678" y="24218"/>
                  </a:lnTo>
                  <a:cubicBezTo>
                    <a:pt x="15912" y="23951"/>
                    <a:pt x="17146" y="23651"/>
                    <a:pt x="18381" y="23384"/>
                  </a:cubicBezTo>
                  <a:close/>
                  <a:moveTo>
                    <a:pt x="18381" y="21583"/>
                  </a:moveTo>
                  <a:lnTo>
                    <a:pt x="14678" y="22317"/>
                  </a:lnTo>
                  <a:lnTo>
                    <a:pt x="14678" y="19815"/>
                  </a:lnTo>
                  <a:cubicBezTo>
                    <a:pt x="15912" y="19515"/>
                    <a:pt x="17146" y="19215"/>
                    <a:pt x="18381" y="18914"/>
                  </a:cubicBezTo>
                  <a:close/>
                  <a:moveTo>
                    <a:pt x="18381" y="17080"/>
                  </a:moveTo>
                  <a:lnTo>
                    <a:pt x="14678" y="17914"/>
                  </a:lnTo>
                  <a:lnTo>
                    <a:pt x="14678" y="15412"/>
                  </a:lnTo>
                  <a:cubicBezTo>
                    <a:pt x="15912" y="15078"/>
                    <a:pt x="17146" y="14745"/>
                    <a:pt x="18381" y="14411"/>
                  </a:cubicBezTo>
                  <a:close/>
                  <a:moveTo>
                    <a:pt x="18381" y="12577"/>
                  </a:moveTo>
                  <a:lnTo>
                    <a:pt x="14678" y="13511"/>
                  </a:lnTo>
                  <a:lnTo>
                    <a:pt x="14678" y="11009"/>
                  </a:lnTo>
                  <a:lnTo>
                    <a:pt x="18381" y="9908"/>
                  </a:lnTo>
                  <a:close/>
                  <a:moveTo>
                    <a:pt x="14678" y="6606"/>
                  </a:moveTo>
                  <a:lnTo>
                    <a:pt x="18381" y="5438"/>
                  </a:lnTo>
                  <a:lnTo>
                    <a:pt x="18381" y="8107"/>
                  </a:lnTo>
                  <a:lnTo>
                    <a:pt x="14678" y="9107"/>
                  </a:lnTo>
                  <a:close/>
                  <a:moveTo>
                    <a:pt x="9841" y="8107"/>
                  </a:moveTo>
                  <a:lnTo>
                    <a:pt x="12210" y="7339"/>
                  </a:lnTo>
                  <a:lnTo>
                    <a:pt x="12210" y="9741"/>
                  </a:lnTo>
                  <a:lnTo>
                    <a:pt x="9841" y="10375"/>
                  </a:lnTo>
                  <a:close/>
                  <a:moveTo>
                    <a:pt x="9841" y="12376"/>
                  </a:moveTo>
                  <a:cubicBezTo>
                    <a:pt x="10642" y="12143"/>
                    <a:pt x="11409" y="11909"/>
                    <a:pt x="12210" y="11676"/>
                  </a:cubicBezTo>
                  <a:lnTo>
                    <a:pt x="12210" y="14078"/>
                  </a:lnTo>
                  <a:cubicBezTo>
                    <a:pt x="11409" y="14278"/>
                    <a:pt x="10642" y="14478"/>
                    <a:pt x="9841" y="14645"/>
                  </a:cubicBezTo>
                  <a:close/>
                  <a:moveTo>
                    <a:pt x="9841" y="16679"/>
                  </a:moveTo>
                  <a:cubicBezTo>
                    <a:pt x="10608" y="16446"/>
                    <a:pt x="11409" y="16246"/>
                    <a:pt x="12210" y="16012"/>
                  </a:cubicBezTo>
                  <a:lnTo>
                    <a:pt x="12210" y="18414"/>
                  </a:lnTo>
                  <a:cubicBezTo>
                    <a:pt x="11409" y="18581"/>
                    <a:pt x="10608" y="18781"/>
                    <a:pt x="9841" y="18948"/>
                  </a:cubicBezTo>
                  <a:close/>
                  <a:moveTo>
                    <a:pt x="9841" y="20949"/>
                  </a:moveTo>
                  <a:cubicBezTo>
                    <a:pt x="10608" y="20749"/>
                    <a:pt x="11409" y="20549"/>
                    <a:pt x="12210" y="20349"/>
                  </a:cubicBezTo>
                  <a:lnTo>
                    <a:pt x="12210" y="22750"/>
                  </a:lnTo>
                  <a:cubicBezTo>
                    <a:pt x="11409" y="22917"/>
                    <a:pt x="10608" y="23084"/>
                    <a:pt x="9841" y="23217"/>
                  </a:cubicBezTo>
                  <a:close/>
                  <a:moveTo>
                    <a:pt x="9808" y="25219"/>
                  </a:moveTo>
                  <a:cubicBezTo>
                    <a:pt x="10608" y="25052"/>
                    <a:pt x="11409" y="24885"/>
                    <a:pt x="12176" y="24719"/>
                  </a:cubicBezTo>
                  <a:lnTo>
                    <a:pt x="12176" y="27087"/>
                  </a:lnTo>
                  <a:cubicBezTo>
                    <a:pt x="11409" y="27220"/>
                    <a:pt x="10608" y="27387"/>
                    <a:pt x="9808" y="27521"/>
                  </a:cubicBezTo>
                  <a:close/>
                  <a:moveTo>
                    <a:pt x="9808" y="29522"/>
                  </a:moveTo>
                  <a:cubicBezTo>
                    <a:pt x="10608" y="29355"/>
                    <a:pt x="11376" y="29188"/>
                    <a:pt x="12176" y="29055"/>
                  </a:cubicBezTo>
                  <a:lnTo>
                    <a:pt x="12176" y="31457"/>
                  </a:lnTo>
                  <a:cubicBezTo>
                    <a:pt x="11376" y="31557"/>
                    <a:pt x="10608" y="31690"/>
                    <a:pt x="9808" y="31790"/>
                  </a:cubicBezTo>
                  <a:close/>
                  <a:moveTo>
                    <a:pt x="9808" y="33792"/>
                  </a:moveTo>
                  <a:cubicBezTo>
                    <a:pt x="10575" y="33658"/>
                    <a:pt x="11376" y="33525"/>
                    <a:pt x="12176" y="33391"/>
                  </a:cubicBezTo>
                  <a:lnTo>
                    <a:pt x="12176" y="35793"/>
                  </a:lnTo>
                  <a:cubicBezTo>
                    <a:pt x="11376" y="35893"/>
                    <a:pt x="10575" y="35993"/>
                    <a:pt x="9808" y="36093"/>
                  </a:cubicBezTo>
                  <a:close/>
                  <a:moveTo>
                    <a:pt x="9808" y="38095"/>
                  </a:moveTo>
                  <a:cubicBezTo>
                    <a:pt x="10575" y="37961"/>
                    <a:pt x="11376" y="37861"/>
                    <a:pt x="12176" y="37728"/>
                  </a:cubicBezTo>
                  <a:lnTo>
                    <a:pt x="12176" y="40130"/>
                  </a:lnTo>
                  <a:cubicBezTo>
                    <a:pt x="11376" y="40196"/>
                    <a:pt x="10575" y="40296"/>
                    <a:pt x="9808" y="40363"/>
                  </a:cubicBezTo>
                  <a:close/>
                  <a:moveTo>
                    <a:pt x="9774" y="42365"/>
                  </a:moveTo>
                  <a:cubicBezTo>
                    <a:pt x="10575" y="42264"/>
                    <a:pt x="11376" y="42164"/>
                    <a:pt x="12143" y="42064"/>
                  </a:cubicBezTo>
                  <a:lnTo>
                    <a:pt x="12143" y="44466"/>
                  </a:lnTo>
                  <a:cubicBezTo>
                    <a:pt x="11376" y="44533"/>
                    <a:pt x="10575" y="44566"/>
                    <a:pt x="9774" y="44633"/>
                  </a:cubicBezTo>
                  <a:close/>
                  <a:moveTo>
                    <a:pt x="9774" y="46668"/>
                  </a:moveTo>
                  <a:cubicBezTo>
                    <a:pt x="10575" y="46568"/>
                    <a:pt x="11376" y="46501"/>
                    <a:pt x="12143" y="46401"/>
                  </a:cubicBezTo>
                  <a:lnTo>
                    <a:pt x="12143" y="48802"/>
                  </a:lnTo>
                  <a:cubicBezTo>
                    <a:pt x="11376" y="48836"/>
                    <a:pt x="10575" y="48869"/>
                    <a:pt x="9774" y="48936"/>
                  </a:cubicBezTo>
                  <a:close/>
                  <a:moveTo>
                    <a:pt x="9774" y="50937"/>
                  </a:moveTo>
                  <a:cubicBezTo>
                    <a:pt x="10575" y="50871"/>
                    <a:pt x="11342" y="50804"/>
                    <a:pt x="12143" y="50737"/>
                  </a:cubicBezTo>
                  <a:lnTo>
                    <a:pt x="12143" y="53139"/>
                  </a:lnTo>
                  <a:cubicBezTo>
                    <a:pt x="11342" y="53172"/>
                    <a:pt x="10575" y="53172"/>
                    <a:pt x="9774" y="53206"/>
                  </a:cubicBezTo>
                  <a:close/>
                  <a:moveTo>
                    <a:pt x="9774" y="55207"/>
                  </a:moveTo>
                  <a:cubicBezTo>
                    <a:pt x="10542" y="55174"/>
                    <a:pt x="11342" y="55140"/>
                    <a:pt x="12143" y="55107"/>
                  </a:cubicBezTo>
                  <a:lnTo>
                    <a:pt x="12143" y="57475"/>
                  </a:lnTo>
                  <a:cubicBezTo>
                    <a:pt x="11342" y="57475"/>
                    <a:pt x="10542" y="57509"/>
                    <a:pt x="9774" y="57509"/>
                  </a:cubicBezTo>
                  <a:close/>
                  <a:moveTo>
                    <a:pt x="9741" y="59510"/>
                  </a:moveTo>
                  <a:cubicBezTo>
                    <a:pt x="10542" y="59477"/>
                    <a:pt x="11342" y="59443"/>
                    <a:pt x="12109" y="59443"/>
                  </a:cubicBezTo>
                  <a:lnTo>
                    <a:pt x="12109" y="61812"/>
                  </a:lnTo>
                  <a:cubicBezTo>
                    <a:pt x="11342" y="61812"/>
                    <a:pt x="10542" y="61778"/>
                    <a:pt x="9741" y="61778"/>
                  </a:cubicBezTo>
                  <a:close/>
                  <a:moveTo>
                    <a:pt x="9741" y="63780"/>
                  </a:moveTo>
                  <a:cubicBezTo>
                    <a:pt x="10542" y="63780"/>
                    <a:pt x="11342" y="63780"/>
                    <a:pt x="12109" y="63780"/>
                  </a:cubicBezTo>
                  <a:lnTo>
                    <a:pt x="12109" y="66182"/>
                  </a:lnTo>
                  <a:cubicBezTo>
                    <a:pt x="11342" y="66148"/>
                    <a:pt x="10542" y="66115"/>
                    <a:pt x="9741" y="66081"/>
                  </a:cubicBezTo>
                  <a:close/>
                  <a:moveTo>
                    <a:pt x="9741" y="68083"/>
                  </a:moveTo>
                  <a:cubicBezTo>
                    <a:pt x="10542" y="68083"/>
                    <a:pt x="11309" y="68083"/>
                    <a:pt x="12109" y="68116"/>
                  </a:cubicBezTo>
                  <a:lnTo>
                    <a:pt x="12109" y="70518"/>
                  </a:lnTo>
                  <a:cubicBezTo>
                    <a:pt x="11309" y="70451"/>
                    <a:pt x="10542" y="70385"/>
                    <a:pt x="9741" y="70351"/>
                  </a:cubicBezTo>
                  <a:close/>
                  <a:moveTo>
                    <a:pt x="9741" y="72353"/>
                  </a:moveTo>
                  <a:cubicBezTo>
                    <a:pt x="10508" y="72386"/>
                    <a:pt x="11309" y="72419"/>
                    <a:pt x="12109" y="72453"/>
                  </a:cubicBezTo>
                  <a:lnTo>
                    <a:pt x="12109" y="74854"/>
                  </a:lnTo>
                  <a:cubicBezTo>
                    <a:pt x="11309" y="74788"/>
                    <a:pt x="10508" y="74688"/>
                    <a:pt x="9741" y="74621"/>
                  </a:cubicBezTo>
                  <a:close/>
                  <a:moveTo>
                    <a:pt x="9741" y="76656"/>
                  </a:moveTo>
                  <a:cubicBezTo>
                    <a:pt x="10508" y="76689"/>
                    <a:pt x="11309" y="76756"/>
                    <a:pt x="12109" y="76789"/>
                  </a:cubicBezTo>
                  <a:lnTo>
                    <a:pt x="12109" y="79191"/>
                  </a:lnTo>
                  <a:cubicBezTo>
                    <a:pt x="11309" y="79091"/>
                    <a:pt x="10508" y="78991"/>
                    <a:pt x="9741" y="78924"/>
                  </a:cubicBezTo>
                  <a:close/>
                  <a:moveTo>
                    <a:pt x="9708" y="80925"/>
                  </a:moveTo>
                  <a:lnTo>
                    <a:pt x="12076" y="81126"/>
                  </a:lnTo>
                  <a:lnTo>
                    <a:pt x="12076" y="83527"/>
                  </a:lnTo>
                  <a:lnTo>
                    <a:pt x="9708" y="83194"/>
                  </a:lnTo>
                  <a:close/>
                  <a:moveTo>
                    <a:pt x="7773" y="82994"/>
                  </a:moveTo>
                  <a:lnTo>
                    <a:pt x="6038" y="82760"/>
                  </a:lnTo>
                  <a:lnTo>
                    <a:pt x="6038" y="80659"/>
                  </a:lnTo>
                  <a:lnTo>
                    <a:pt x="7773" y="80792"/>
                  </a:lnTo>
                  <a:close/>
                  <a:moveTo>
                    <a:pt x="7773" y="78757"/>
                  </a:moveTo>
                  <a:cubicBezTo>
                    <a:pt x="7206" y="78691"/>
                    <a:pt x="6639" y="78624"/>
                    <a:pt x="6038" y="78557"/>
                  </a:cubicBezTo>
                  <a:lnTo>
                    <a:pt x="6038" y="76456"/>
                  </a:lnTo>
                  <a:cubicBezTo>
                    <a:pt x="6639" y="76489"/>
                    <a:pt x="7206" y="76522"/>
                    <a:pt x="7773" y="76556"/>
                  </a:cubicBezTo>
                  <a:close/>
                  <a:moveTo>
                    <a:pt x="6038" y="74354"/>
                  </a:moveTo>
                  <a:lnTo>
                    <a:pt x="6038" y="72253"/>
                  </a:lnTo>
                  <a:cubicBezTo>
                    <a:pt x="6639" y="72286"/>
                    <a:pt x="7206" y="72286"/>
                    <a:pt x="7773" y="72319"/>
                  </a:cubicBezTo>
                  <a:lnTo>
                    <a:pt x="7773" y="74521"/>
                  </a:lnTo>
                  <a:cubicBezTo>
                    <a:pt x="7206" y="74454"/>
                    <a:pt x="6639" y="74421"/>
                    <a:pt x="6038" y="74354"/>
                  </a:cubicBezTo>
                  <a:close/>
                  <a:moveTo>
                    <a:pt x="7773" y="70284"/>
                  </a:moveTo>
                  <a:cubicBezTo>
                    <a:pt x="7206" y="70251"/>
                    <a:pt x="6639" y="70218"/>
                    <a:pt x="6038" y="70151"/>
                  </a:cubicBezTo>
                  <a:lnTo>
                    <a:pt x="6038" y="68050"/>
                  </a:lnTo>
                  <a:cubicBezTo>
                    <a:pt x="6639" y="68050"/>
                    <a:pt x="7206" y="68083"/>
                    <a:pt x="7773" y="68083"/>
                  </a:cubicBezTo>
                  <a:close/>
                  <a:moveTo>
                    <a:pt x="6038" y="65981"/>
                  </a:moveTo>
                  <a:lnTo>
                    <a:pt x="6038" y="63847"/>
                  </a:lnTo>
                  <a:cubicBezTo>
                    <a:pt x="6639" y="63847"/>
                    <a:pt x="7206" y="63847"/>
                    <a:pt x="7773" y="63847"/>
                  </a:cubicBezTo>
                  <a:lnTo>
                    <a:pt x="7773" y="66048"/>
                  </a:lnTo>
                  <a:cubicBezTo>
                    <a:pt x="7206" y="66015"/>
                    <a:pt x="6639" y="65981"/>
                    <a:pt x="6038" y="65981"/>
                  </a:cubicBezTo>
                  <a:close/>
                  <a:moveTo>
                    <a:pt x="7773" y="61812"/>
                  </a:moveTo>
                  <a:cubicBezTo>
                    <a:pt x="7206" y="61778"/>
                    <a:pt x="6639" y="61778"/>
                    <a:pt x="6038" y="61778"/>
                  </a:cubicBezTo>
                  <a:lnTo>
                    <a:pt x="6038" y="59644"/>
                  </a:lnTo>
                  <a:cubicBezTo>
                    <a:pt x="6639" y="59644"/>
                    <a:pt x="7206" y="59610"/>
                    <a:pt x="7773" y="59610"/>
                  </a:cubicBezTo>
                  <a:close/>
                  <a:moveTo>
                    <a:pt x="6038" y="57575"/>
                  </a:moveTo>
                  <a:lnTo>
                    <a:pt x="6038" y="55474"/>
                  </a:lnTo>
                  <a:cubicBezTo>
                    <a:pt x="6639" y="55441"/>
                    <a:pt x="7206" y="55407"/>
                    <a:pt x="7773" y="55374"/>
                  </a:cubicBezTo>
                  <a:lnTo>
                    <a:pt x="7773" y="57575"/>
                  </a:lnTo>
                  <a:cubicBezTo>
                    <a:pt x="7206" y="57575"/>
                    <a:pt x="6639" y="57575"/>
                    <a:pt x="6038" y="57575"/>
                  </a:cubicBezTo>
                  <a:close/>
                  <a:moveTo>
                    <a:pt x="7773" y="53339"/>
                  </a:moveTo>
                  <a:cubicBezTo>
                    <a:pt x="7206" y="53339"/>
                    <a:pt x="6639" y="53372"/>
                    <a:pt x="6038" y="53372"/>
                  </a:cubicBezTo>
                  <a:lnTo>
                    <a:pt x="6038" y="51271"/>
                  </a:lnTo>
                  <a:cubicBezTo>
                    <a:pt x="6639" y="51204"/>
                    <a:pt x="7206" y="51171"/>
                    <a:pt x="7773" y="51137"/>
                  </a:cubicBezTo>
                  <a:close/>
                  <a:moveTo>
                    <a:pt x="7773" y="49103"/>
                  </a:moveTo>
                  <a:cubicBezTo>
                    <a:pt x="7206" y="49103"/>
                    <a:pt x="6606" y="49136"/>
                    <a:pt x="6038" y="49169"/>
                  </a:cubicBezTo>
                  <a:lnTo>
                    <a:pt x="6038" y="47068"/>
                  </a:lnTo>
                  <a:cubicBezTo>
                    <a:pt x="6639" y="47001"/>
                    <a:pt x="7206" y="46934"/>
                    <a:pt x="7773" y="46901"/>
                  </a:cubicBezTo>
                  <a:close/>
                  <a:moveTo>
                    <a:pt x="7773" y="44866"/>
                  </a:moveTo>
                  <a:cubicBezTo>
                    <a:pt x="7206" y="44900"/>
                    <a:pt x="6606" y="44933"/>
                    <a:pt x="6038" y="45000"/>
                  </a:cubicBezTo>
                  <a:lnTo>
                    <a:pt x="6038" y="42865"/>
                  </a:lnTo>
                  <a:cubicBezTo>
                    <a:pt x="6639" y="42798"/>
                    <a:pt x="7206" y="42731"/>
                    <a:pt x="7773" y="42665"/>
                  </a:cubicBezTo>
                  <a:close/>
                  <a:moveTo>
                    <a:pt x="7773" y="40597"/>
                  </a:moveTo>
                  <a:cubicBezTo>
                    <a:pt x="7206" y="40663"/>
                    <a:pt x="6606" y="40730"/>
                    <a:pt x="6038" y="40797"/>
                  </a:cubicBezTo>
                  <a:lnTo>
                    <a:pt x="6038" y="38662"/>
                  </a:lnTo>
                  <a:cubicBezTo>
                    <a:pt x="6606" y="38595"/>
                    <a:pt x="7206" y="38495"/>
                    <a:pt x="7773" y="38395"/>
                  </a:cubicBezTo>
                  <a:close/>
                  <a:moveTo>
                    <a:pt x="7773" y="36360"/>
                  </a:moveTo>
                  <a:cubicBezTo>
                    <a:pt x="7206" y="36460"/>
                    <a:pt x="6606" y="36527"/>
                    <a:pt x="6038" y="36594"/>
                  </a:cubicBezTo>
                  <a:lnTo>
                    <a:pt x="6038" y="34459"/>
                  </a:lnTo>
                  <a:cubicBezTo>
                    <a:pt x="6606" y="34359"/>
                    <a:pt x="7206" y="34259"/>
                    <a:pt x="7773" y="34159"/>
                  </a:cubicBezTo>
                  <a:close/>
                  <a:moveTo>
                    <a:pt x="7773" y="32124"/>
                  </a:moveTo>
                  <a:cubicBezTo>
                    <a:pt x="7206" y="32224"/>
                    <a:pt x="6606" y="32324"/>
                    <a:pt x="6038" y="32391"/>
                  </a:cubicBezTo>
                  <a:lnTo>
                    <a:pt x="6038" y="30289"/>
                  </a:lnTo>
                  <a:cubicBezTo>
                    <a:pt x="6606" y="30156"/>
                    <a:pt x="7206" y="30056"/>
                    <a:pt x="7773" y="29956"/>
                  </a:cubicBezTo>
                  <a:close/>
                  <a:moveTo>
                    <a:pt x="7773" y="27887"/>
                  </a:moveTo>
                  <a:cubicBezTo>
                    <a:pt x="7206" y="27988"/>
                    <a:pt x="6606" y="28088"/>
                    <a:pt x="6038" y="28188"/>
                  </a:cubicBezTo>
                  <a:lnTo>
                    <a:pt x="6038" y="26086"/>
                  </a:lnTo>
                  <a:cubicBezTo>
                    <a:pt x="6606" y="25953"/>
                    <a:pt x="7206" y="25819"/>
                    <a:pt x="7773" y="25686"/>
                  </a:cubicBezTo>
                  <a:close/>
                  <a:moveTo>
                    <a:pt x="7773" y="23651"/>
                  </a:moveTo>
                  <a:cubicBezTo>
                    <a:pt x="7206" y="23785"/>
                    <a:pt x="6606" y="23885"/>
                    <a:pt x="6038" y="24018"/>
                  </a:cubicBezTo>
                  <a:lnTo>
                    <a:pt x="6038" y="21883"/>
                  </a:lnTo>
                  <a:cubicBezTo>
                    <a:pt x="6606" y="21750"/>
                    <a:pt x="7206" y="21616"/>
                    <a:pt x="7773" y="21450"/>
                  </a:cubicBezTo>
                  <a:close/>
                  <a:moveTo>
                    <a:pt x="6038" y="19815"/>
                  </a:moveTo>
                  <a:lnTo>
                    <a:pt x="6038" y="17680"/>
                  </a:lnTo>
                  <a:cubicBezTo>
                    <a:pt x="6639" y="17547"/>
                    <a:pt x="7206" y="17380"/>
                    <a:pt x="7773" y="17213"/>
                  </a:cubicBezTo>
                  <a:lnTo>
                    <a:pt x="7773" y="19415"/>
                  </a:lnTo>
                  <a:cubicBezTo>
                    <a:pt x="7206" y="19548"/>
                    <a:pt x="6606" y="19682"/>
                    <a:pt x="6038" y="19815"/>
                  </a:cubicBezTo>
                  <a:close/>
                  <a:moveTo>
                    <a:pt x="7773" y="15178"/>
                  </a:moveTo>
                  <a:cubicBezTo>
                    <a:pt x="7206" y="15312"/>
                    <a:pt x="6606" y="15479"/>
                    <a:pt x="6038" y="15612"/>
                  </a:cubicBezTo>
                  <a:lnTo>
                    <a:pt x="6038" y="13477"/>
                  </a:lnTo>
                  <a:cubicBezTo>
                    <a:pt x="6606" y="13310"/>
                    <a:pt x="7206" y="13144"/>
                    <a:pt x="7773" y="12977"/>
                  </a:cubicBezTo>
                  <a:close/>
                  <a:moveTo>
                    <a:pt x="6038" y="9308"/>
                  </a:moveTo>
                  <a:lnTo>
                    <a:pt x="7773" y="8740"/>
                  </a:lnTo>
                  <a:lnTo>
                    <a:pt x="7773" y="10942"/>
                  </a:lnTo>
                  <a:lnTo>
                    <a:pt x="6038" y="11409"/>
                  </a:lnTo>
                  <a:close/>
                  <a:moveTo>
                    <a:pt x="4471" y="82593"/>
                  </a:moveTo>
                  <a:lnTo>
                    <a:pt x="3003" y="82393"/>
                  </a:lnTo>
                  <a:lnTo>
                    <a:pt x="3003" y="80425"/>
                  </a:lnTo>
                  <a:lnTo>
                    <a:pt x="4471" y="80559"/>
                  </a:lnTo>
                  <a:close/>
                  <a:moveTo>
                    <a:pt x="4471" y="78457"/>
                  </a:moveTo>
                  <a:cubicBezTo>
                    <a:pt x="3970" y="78390"/>
                    <a:pt x="3470" y="78324"/>
                    <a:pt x="3003" y="78257"/>
                  </a:cubicBezTo>
                  <a:lnTo>
                    <a:pt x="3003" y="76289"/>
                  </a:lnTo>
                  <a:cubicBezTo>
                    <a:pt x="3470" y="76322"/>
                    <a:pt x="3970" y="76356"/>
                    <a:pt x="4471" y="76389"/>
                  </a:cubicBezTo>
                  <a:close/>
                  <a:moveTo>
                    <a:pt x="4471" y="74287"/>
                  </a:moveTo>
                  <a:cubicBezTo>
                    <a:pt x="3970" y="74254"/>
                    <a:pt x="3470" y="74187"/>
                    <a:pt x="2970" y="74154"/>
                  </a:cubicBezTo>
                  <a:lnTo>
                    <a:pt x="2970" y="72152"/>
                  </a:lnTo>
                  <a:cubicBezTo>
                    <a:pt x="3470" y="72186"/>
                    <a:pt x="3970" y="72219"/>
                    <a:pt x="4471" y="72219"/>
                  </a:cubicBezTo>
                  <a:close/>
                  <a:moveTo>
                    <a:pt x="4437" y="70118"/>
                  </a:moveTo>
                  <a:cubicBezTo>
                    <a:pt x="3970" y="70084"/>
                    <a:pt x="3470" y="70051"/>
                    <a:pt x="2970" y="70018"/>
                  </a:cubicBezTo>
                  <a:lnTo>
                    <a:pt x="2970" y="68050"/>
                  </a:lnTo>
                  <a:cubicBezTo>
                    <a:pt x="3470" y="68050"/>
                    <a:pt x="3970" y="68050"/>
                    <a:pt x="4437" y="68050"/>
                  </a:cubicBezTo>
                  <a:close/>
                  <a:moveTo>
                    <a:pt x="4437" y="65948"/>
                  </a:moveTo>
                  <a:cubicBezTo>
                    <a:pt x="3937" y="65948"/>
                    <a:pt x="3437" y="65915"/>
                    <a:pt x="2970" y="65915"/>
                  </a:cubicBezTo>
                  <a:lnTo>
                    <a:pt x="2970" y="63913"/>
                  </a:lnTo>
                  <a:cubicBezTo>
                    <a:pt x="3437" y="63913"/>
                    <a:pt x="3937" y="63913"/>
                    <a:pt x="4437" y="63913"/>
                  </a:cubicBezTo>
                  <a:close/>
                  <a:moveTo>
                    <a:pt x="4437" y="61812"/>
                  </a:moveTo>
                  <a:cubicBezTo>
                    <a:pt x="3937" y="61778"/>
                    <a:pt x="3437" y="61778"/>
                    <a:pt x="2936" y="61778"/>
                  </a:cubicBezTo>
                  <a:lnTo>
                    <a:pt x="2936" y="59777"/>
                  </a:lnTo>
                  <a:cubicBezTo>
                    <a:pt x="3437" y="59777"/>
                    <a:pt x="3937" y="59744"/>
                    <a:pt x="4437" y="59744"/>
                  </a:cubicBezTo>
                  <a:close/>
                  <a:moveTo>
                    <a:pt x="4404" y="57642"/>
                  </a:moveTo>
                  <a:cubicBezTo>
                    <a:pt x="3904" y="57642"/>
                    <a:pt x="3437" y="57642"/>
                    <a:pt x="2936" y="57642"/>
                  </a:cubicBezTo>
                  <a:lnTo>
                    <a:pt x="2936" y="55674"/>
                  </a:lnTo>
                  <a:cubicBezTo>
                    <a:pt x="3437" y="55641"/>
                    <a:pt x="3904" y="55607"/>
                    <a:pt x="4404" y="55574"/>
                  </a:cubicBezTo>
                  <a:close/>
                  <a:moveTo>
                    <a:pt x="4404" y="53472"/>
                  </a:moveTo>
                  <a:cubicBezTo>
                    <a:pt x="3904" y="53506"/>
                    <a:pt x="3403" y="53506"/>
                    <a:pt x="2936" y="53539"/>
                  </a:cubicBezTo>
                  <a:lnTo>
                    <a:pt x="2936" y="51538"/>
                  </a:lnTo>
                  <a:cubicBezTo>
                    <a:pt x="3403" y="51504"/>
                    <a:pt x="3904" y="51471"/>
                    <a:pt x="4404" y="51438"/>
                  </a:cubicBezTo>
                  <a:close/>
                  <a:moveTo>
                    <a:pt x="4404" y="49336"/>
                  </a:moveTo>
                  <a:cubicBezTo>
                    <a:pt x="3904" y="49336"/>
                    <a:pt x="3403" y="49370"/>
                    <a:pt x="2903" y="49403"/>
                  </a:cubicBezTo>
                  <a:lnTo>
                    <a:pt x="2903" y="47401"/>
                  </a:lnTo>
                  <a:cubicBezTo>
                    <a:pt x="3403" y="47368"/>
                    <a:pt x="3904" y="47301"/>
                    <a:pt x="4404" y="47268"/>
                  </a:cubicBezTo>
                  <a:close/>
                  <a:moveTo>
                    <a:pt x="4371" y="45167"/>
                  </a:moveTo>
                  <a:cubicBezTo>
                    <a:pt x="3904" y="45200"/>
                    <a:pt x="3403" y="45233"/>
                    <a:pt x="2903" y="45267"/>
                  </a:cubicBezTo>
                  <a:lnTo>
                    <a:pt x="2903" y="43299"/>
                  </a:lnTo>
                  <a:cubicBezTo>
                    <a:pt x="3403" y="43232"/>
                    <a:pt x="3904" y="43165"/>
                    <a:pt x="4371" y="43098"/>
                  </a:cubicBezTo>
                  <a:close/>
                  <a:moveTo>
                    <a:pt x="4371" y="40997"/>
                  </a:moveTo>
                  <a:cubicBezTo>
                    <a:pt x="3870" y="41064"/>
                    <a:pt x="3370" y="41097"/>
                    <a:pt x="2903" y="41164"/>
                  </a:cubicBezTo>
                  <a:lnTo>
                    <a:pt x="2903" y="39162"/>
                  </a:lnTo>
                  <a:cubicBezTo>
                    <a:pt x="3370" y="39096"/>
                    <a:pt x="3870" y="39029"/>
                    <a:pt x="4371" y="38929"/>
                  </a:cubicBezTo>
                  <a:close/>
                  <a:moveTo>
                    <a:pt x="4371" y="36827"/>
                  </a:moveTo>
                  <a:cubicBezTo>
                    <a:pt x="3870" y="36894"/>
                    <a:pt x="3370" y="36961"/>
                    <a:pt x="2870" y="37027"/>
                  </a:cubicBezTo>
                  <a:lnTo>
                    <a:pt x="2870" y="35059"/>
                  </a:lnTo>
                  <a:cubicBezTo>
                    <a:pt x="3370" y="34959"/>
                    <a:pt x="3870" y="34859"/>
                    <a:pt x="4371" y="34792"/>
                  </a:cubicBezTo>
                  <a:close/>
                  <a:moveTo>
                    <a:pt x="4337" y="32691"/>
                  </a:moveTo>
                  <a:cubicBezTo>
                    <a:pt x="3837" y="32758"/>
                    <a:pt x="3370" y="32824"/>
                    <a:pt x="2870" y="32891"/>
                  </a:cubicBezTo>
                  <a:lnTo>
                    <a:pt x="2870" y="30923"/>
                  </a:lnTo>
                  <a:cubicBezTo>
                    <a:pt x="3370" y="30823"/>
                    <a:pt x="3837" y="30723"/>
                    <a:pt x="4337" y="30623"/>
                  </a:cubicBezTo>
                  <a:close/>
                  <a:moveTo>
                    <a:pt x="4337" y="28521"/>
                  </a:moveTo>
                  <a:cubicBezTo>
                    <a:pt x="3837" y="28621"/>
                    <a:pt x="3337" y="28688"/>
                    <a:pt x="2870" y="28788"/>
                  </a:cubicBezTo>
                  <a:lnTo>
                    <a:pt x="2870" y="26787"/>
                  </a:lnTo>
                  <a:cubicBezTo>
                    <a:pt x="3337" y="26687"/>
                    <a:pt x="3837" y="26587"/>
                    <a:pt x="4337" y="26453"/>
                  </a:cubicBezTo>
                  <a:close/>
                  <a:moveTo>
                    <a:pt x="4337" y="24352"/>
                  </a:moveTo>
                  <a:cubicBezTo>
                    <a:pt x="3837" y="24452"/>
                    <a:pt x="3337" y="24552"/>
                    <a:pt x="2836" y="24652"/>
                  </a:cubicBezTo>
                  <a:lnTo>
                    <a:pt x="2836" y="22684"/>
                  </a:lnTo>
                  <a:cubicBezTo>
                    <a:pt x="3337" y="22550"/>
                    <a:pt x="3837" y="22417"/>
                    <a:pt x="4337" y="22317"/>
                  </a:cubicBezTo>
                  <a:close/>
                  <a:moveTo>
                    <a:pt x="4304" y="20215"/>
                  </a:moveTo>
                  <a:cubicBezTo>
                    <a:pt x="3804" y="20315"/>
                    <a:pt x="3337" y="20415"/>
                    <a:pt x="2836" y="20516"/>
                  </a:cubicBezTo>
                  <a:lnTo>
                    <a:pt x="2836" y="18547"/>
                  </a:lnTo>
                  <a:cubicBezTo>
                    <a:pt x="3337" y="18414"/>
                    <a:pt x="3837" y="18281"/>
                    <a:pt x="4304" y="18147"/>
                  </a:cubicBezTo>
                  <a:close/>
                  <a:moveTo>
                    <a:pt x="4304" y="16046"/>
                  </a:moveTo>
                  <a:cubicBezTo>
                    <a:pt x="3804" y="16146"/>
                    <a:pt x="3303" y="16279"/>
                    <a:pt x="2836" y="16413"/>
                  </a:cubicBezTo>
                  <a:lnTo>
                    <a:pt x="2836" y="14411"/>
                  </a:lnTo>
                  <a:cubicBezTo>
                    <a:pt x="3303" y="14278"/>
                    <a:pt x="3804" y="14144"/>
                    <a:pt x="4304" y="13978"/>
                  </a:cubicBezTo>
                  <a:close/>
                  <a:moveTo>
                    <a:pt x="2803" y="10308"/>
                  </a:moveTo>
                  <a:lnTo>
                    <a:pt x="4304" y="9808"/>
                  </a:lnTo>
                  <a:lnTo>
                    <a:pt x="4304" y="11876"/>
                  </a:lnTo>
                  <a:lnTo>
                    <a:pt x="2803" y="12276"/>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Freeform 11"/>
            <p:cNvSpPr>
              <a:spLocks noEditPoints="1"/>
            </p:cNvSpPr>
            <p:nvPr/>
          </p:nvSpPr>
          <p:spPr bwMode="auto">
            <a:xfrm>
              <a:off x="3822700" y="3132138"/>
              <a:ext cx="1960563" cy="1955800"/>
            </a:xfrm>
            <a:custGeom>
              <a:avLst/>
              <a:gdLst>
                <a:gd name="T0" fmla="*/ 172 w 198"/>
                <a:gd name="T1" fmla="*/ 0 h 199"/>
                <a:gd name="T2" fmla="*/ 186 w 198"/>
                <a:gd name="T3" fmla="*/ 86 h 199"/>
                <a:gd name="T4" fmla="*/ 160 w 198"/>
                <a:gd name="T5" fmla="*/ 129 h 199"/>
                <a:gd name="T6" fmla="*/ 169 w 198"/>
                <a:gd name="T7" fmla="*/ 164 h 199"/>
                <a:gd name="T8" fmla="*/ 145 w 198"/>
                <a:gd name="T9" fmla="*/ 126 h 199"/>
                <a:gd name="T10" fmla="*/ 155 w 198"/>
                <a:gd name="T11" fmla="*/ 188 h 199"/>
                <a:gd name="T12" fmla="*/ 118 w 198"/>
                <a:gd name="T13" fmla="*/ 197 h 199"/>
                <a:gd name="T14" fmla="*/ 138 w 198"/>
                <a:gd name="T15" fmla="*/ 137 h 199"/>
                <a:gd name="T16" fmla="*/ 131 w 198"/>
                <a:gd name="T17" fmla="*/ 161 h 199"/>
                <a:gd name="T18" fmla="*/ 121 w 198"/>
                <a:gd name="T19" fmla="*/ 150 h 199"/>
                <a:gd name="T20" fmla="*/ 109 w 198"/>
                <a:gd name="T21" fmla="*/ 134 h 199"/>
                <a:gd name="T22" fmla="*/ 109 w 198"/>
                <a:gd name="T23" fmla="*/ 183 h 199"/>
                <a:gd name="T24" fmla="*/ 87 w 198"/>
                <a:gd name="T25" fmla="*/ 199 h 199"/>
                <a:gd name="T26" fmla="*/ 1 w 198"/>
                <a:gd name="T27" fmla="*/ 179 h 199"/>
                <a:gd name="T28" fmla="*/ 3 w 198"/>
                <a:gd name="T29" fmla="*/ 41 h 199"/>
                <a:gd name="T30" fmla="*/ 23 w 198"/>
                <a:gd name="T31" fmla="*/ 25 h 199"/>
                <a:gd name="T32" fmla="*/ 88 w 198"/>
                <a:gd name="T33" fmla="*/ 23 h 199"/>
                <a:gd name="T34" fmla="*/ 109 w 198"/>
                <a:gd name="T35" fmla="*/ 62 h 199"/>
                <a:gd name="T36" fmla="*/ 117 w 198"/>
                <a:gd name="T37" fmla="*/ 94 h 199"/>
                <a:gd name="T38" fmla="*/ 110 w 198"/>
                <a:gd name="T39" fmla="*/ 0 h 199"/>
                <a:gd name="T40" fmla="*/ 102 w 198"/>
                <a:gd name="T41" fmla="*/ 156 h 199"/>
                <a:gd name="T42" fmla="*/ 28 w 198"/>
                <a:gd name="T43" fmla="*/ 157 h 199"/>
                <a:gd name="T44" fmla="*/ 103 w 198"/>
                <a:gd name="T45" fmla="*/ 149 h 199"/>
                <a:gd name="T46" fmla="*/ 89 w 198"/>
                <a:gd name="T47" fmla="*/ 119 h 199"/>
                <a:gd name="T48" fmla="*/ 82 w 198"/>
                <a:gd name="T49" fmla="*/ 100 h 199"/>
                <a:gd name="T50" fmla="*/ 23 w 198"/>
                <a:gd name="T51" fmla="*/ 93 h 199"/>
                <a:gd name="T52" fmla="*/ 103 w 198"/>
                <a:gd name="T53" fmla="*/ 84 h 199"/>
                <a:gd name="T54" fmla="*/ 21 w 198"/>
                <a:gd name="T55" fmla="*/ 38 h 199"/>
                <a:gd name="T56" fmla="*/ 14 w 198"/>
                <a:gd name="T57" fmla="*/ 53 h 199"/>
                <a:gd name="T58" fmla="*/ 10 w 198"/>
                <a:gd name="T59" fmla="*/ 83 h 199"/>
                <a:gd name="T60" fmla="*/ 11 w 198"/>
                <a:gd name="T61" fmla="*/ 98 h 199"/>
                <a:gd name="T62" fmla="*/ 7 w 198"/>
                <a:gd name="T63" fmla="*/ 141 h 199"/>
                <a:gd name="T64" fmla="*/ 9 w 198"/>
                <a:gd name="T65" fmla="*/ 156 h 199"/>
                <a:gd name="T66" fmla="*/ 11 w 198"/>
                <a:gd name="T67" fmla="*/ 170 h 199"/>
                <a:gd name="T68" fmla="*/ 22 w 198"/>
                <a:gd name="T69" fmla="*/ 165 h 199"/>
                <a:gd name="T70" fmla="*/ 98 w 198"/>
                <a:gd name="T71" fmla="*/ 162 h 199"/>
                <a:gd name="T72" fmla="*/ 121 w 198"/>
                <a:gd name="T73" fmla="*/ 45 h 199"/>
                <a:gd name="T74" fmla="*/ 138 w 198"/>
                <a:gd name="T75" fmla="*/ 99 h 199"/>
                <a:gd name="T76" fmla="*/ 129 w 198"/>
                <a:gd name="T77" fmla="*/ 42 h 199"/>
                <a:gd name="T78" fmla="*/ 151 w 198"/>
                <a:gd name="T79" fmla="*/ 54 h 199"/>
                <a:gd name="T80" fmla="*/ 165 w 198"/>
                <a:gd name="T81" fmla="*/ 6 h 199"/>
                <a:gd name="T82" fmla="*/ 155 w 198"/>
                <a:gd name="T83" fmla="*/ 5 h 199"/>
                <a:gd name="T84" fmla="*/ 117 w 198"/>
                <a:gd name="T85" fmla="*/ 46 h 199"/>
                <a:gd name="T86" fmla="*/ 161 w 198"/>
                <a:gd name="T87" fmla="*/ 124 h 199"/>
                <a:gd name="T88" fmla="*/ 188 w 198"/>
                <a:gd name="T89" fmla="*/ 106 h 199"/>
                <a:gd name="T90" fmla="*/ 154 w 198"/>
                <a:gd name="T91" fmla="*/ 106 h 199"/>
                <a:gd name="T92" fmla="*/ 161 w 198"/>
                <a:gd name="T93" fmla="*/ 124 h 199"/>
                <a:gd name="T94" fmla="*/ 130 w 198"/>
                <a:gd name="T95" fmla="*/ 127 h 199"/>
                <a:gd name="T96" fmla="*/ 131 w 198"/>
                <a:gd name="T97" fmla="*/ 112 h 199"/>
                <a:gd name="T98" fmla="*/ 110 w 198"/>
                <a:gd name="T99" fmla="*/ 131 h 199"/>
                <a:gd name="T100" fmla="*/ 100 w 198"/>
                <a:gd name="T101" fmla="*/ 107 h 199"/>
                <a:gd name="T102" fmla="*/ 100 w 198"/>
                <a:gd name="T103" fmla="*/ 128 h 199"/>
                <a:gd name="T104" fmla="*/ 103 w 198"/>
                <a:gd name="T105" fmla="*/ 10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8" h="199">
                  <a:moveTo>
                    <a:pt x="110" y="0"/>
                  </a:moveTo>
                  <a:cubicBezTo>
                    <a:pt x="131" y="0"/>
                    <a:pt x="151" y="0"/>
                    <a:pt x="172" y="0"/>
                  </a:cubicBezTo>
                  <a:cubicBezTo>
                    <a:pt x="172" y="29"/>
                    <a:pt x="170" y="57"/>
                    <a:pt x="162" y="86"/>
                  </a:cubicBezTo>
                  <a:cubicBezTo>
                    <a:pt x="171" y="82"/>
                    <a:pt x="179" y="81"/>
                    <a:pt x="186" y="86"/>
                  </a:cubicBezTo>
                  <a:cubicBezTo>
                    <a:pt x="198" y="95"/>
                    <a:pt x="198" y="112"/>
                    <a:pt x="185" y="120"/>
                  </a:cubicBezTo>
                  <a:cubicBezTo>
                    <a:pt x="177" y="124"/>
                    <a:pt x="169" y="126"/>
                    <a:pt x="160" y="129"/>
                  </a:cubicBezTo>
                  <a:cubicBezTo>
                    <a:pt x="168" y="137"/>
                    <a:pt x="177" y="147"/>
                    <a:pt x="180" y="161"/>
                  </a:cubicBezTo>
                  <a:cubicBezTo>
                    <a:pt x="176" y="162"/>
                    <a:pt x="173" y="162"/>
                    <a:pt x="169" y="164"/>
                  </a:cubicBezTo>
                  <a:cubicBezTo>
                    <a:pt x="164" y="150"/>
                    <a:pt x="157" y="136"/>
                    <a:pt x="147" y="125"/>
                  </a:cubicBezTo>
                  <a:cubicBezTo>
                    <a:pt x="146" y="125"/>
                    <a:pt x="146" y="126"/>
                    <a:pt x="145" y="126"/>
                  </a:cubicBezTo>
                  <a:cubicBezTo>
                    <a:pt x="145" y="142"/>
                    <a:pt x="144" y="158"/>
                    <a:pt x="145" y="174"/>
                  </a:cubicBezTo>
                  <a:cubicBezTo>
                    <a:pt x="146" y="179"/>
                    <a:pt x="152" y="184"/>
                    <a:pt x="155" y="188"/>
                  </a:cubicBezTo>
                  <a:cubicBezTo>
                    <a:pt x="158" y="191"/>
                    <a:pt x="161" y="193"/>
                    <a:pt x="165" y="197"/>
                  </a:cubicBezTo>
                  <a:cubicBezTo>
                    <a:pt x="148" y="197"/>
                    <a:pt x="134" y="197"/>
                    <a:pt x="118" y="197"/>
                  </a:cubicBezTo>
                  <a:cubicBezTo>
                    <a:pt x="126" y="187"/>
                    <a:pt x="138" y="182"/>
                    <a:pt x="138" y="170"/>
                  </a:cubicBezTo>
                  <a:cubicBezTo>
                    <a:pt x="139" y="159"/>
                    <a:pt x="138" y="148"/>
                    <a:pt x="138" y="137"/>
                  </a:cubicBezTo>
                  <a:cubicBezTo>
                    <a:pt x="137" y="137"/>
                    <a:pt x="136" y="137"/>
                    <a:pt x="135" y="136"/>
                  </a:cubicBezTo>
                  <a:cubicBezTo>
                    <a:pt x="134" y="144"/>
                    <a:pt x="131" y="152"/>
                    <a:pt x="131" y="161"/>
                  </a:cubicBezTo>
                  <a:cubicBezTo>
                    <a:pt x="130" y="168"/>
                    <a:pt x="127" y="171"/>
                    <a:pt x="118" y="169"/>
                  </a:cubicBezTo>
                  <a:cubicBezTo>
                    <a:pt x="119" y="163"/>
                    <a:pt x="119" y="156"/>
                    <a:pt x="121" y="150"/>
                  </a:cubicBezTo>
                  <a:cubicBezTo>
                    <a:pt x="123" y="144"/>
                    <a:pt x="126" y="138"/>
                    <a:pt x="128" y="132"/>
                  </a:cubicBezTo>
                  <a:cubicBezTo>
                    <a:pt x="122" y="133"/>
                    <a:pt x="116" y="133"/>
                    <a:pt x="109" y="134"/>
                  </a:cubicBezTo>
                  <a:cubicBezTo>
                    <a:pt x="109" y="143"/>
                    <a:pt x="109" y="153"/>
                    <a:pt x="109" y="162"/>
                  </a:cubicBezTo>
                  <a:cubicBezTo>
                    <a:pt x="109" y="169"/>
                    <a:pt x="109" y="176"/>
                    <a:pt x="109" y="183"/>
                  </a:cubicBezTo>
                  <a:cubicBezTo>
                    <a:pt x="109" y="190"/>
                    <a:pt x="106" y="194"/>
                    <a:pt x="100" y="196"/>
                  </a:cubicBezTo>
                  <a:cubicBezTo>
                    <a:pt x="96" y="198"/>
                    <a:pt x="91" y="199"/>
                    <a:pt x="87" y="199"/>
                  </a:cubicBezTo>
                  <a:cubicBezTo>
                    <a:pt x="64" y="199"/>
                    <a:pt x="41" y="199"/>
                    <a:pt x="18" y="198"/>
                  </a:cubicBezTo>
                  <a:cubicBezTo>
                    <a:pt x="3" y="197"/>
                    <a:pt x="1" y="193"/>
                    <a:pt x="1" y="179"/>
                  </a:cubicBezTo>
                  <a:cubicBezTo>
                    <a:pt x="1" y="140"/>
                    <a:pt x="0" y="102"/>
                    <a:pt x="1" y="64"/>
                  </a:cubicBezTo>
                  <a:cubicBezTo>
                    <a:pt x="1" y="57"/>
                    <a:pt x="1" y="49"/>
                    <a:pt x="3" y="41"/>
                  </a:cubicBezTo>
                  <a:cubicBezTo>
                    <a:pt x="5" y="31"/>
                    <a:pt x="8" y="21"/>
                    <a:pt x="11" y="8"/>
                  </a:cubicBezTo>
                  <a:cubicBezTo>
                    <a:pt x="16" y="15"/>
                    <a:pt x="18" y="21"/>
                    <a:pt x="23" y="25"/>
                  </a:cubicBezTo>
                  <a:cubicBezTo>
                    <a:pt x="33" y="32"/>
                    <a:pt x="44" y="37"/>
                    <a:pt x="55" y="42"/>
                  </a:cubicBezTo>
                  <a:cubicBezTo>
                    <a:pt x="66" y="36"/>
                    <a:pt x="77" y="30"/>
                    <a:pt x="88" y="23"/>
                  </a:cubicBezTo>
                  <a:cubicBezTo>
                    <a:pt x="92" y="21"/>
                    <a:pt x="94" y="15"/>
                    <a:pt x="98" y="9"/>
                  </a:cubicBezTo>
                  <a:cubicBezTo>
                    <a:pt x="104" y="28"/>
                    <a:pt x="108" y="44"/>
                    <a:pt x="109" y="62"/>
                  </a:cubicBezTo>
                  <a:cubicBezTo>
                    <a:pt x="109" y="69"/>
                    <a:pt x="110" y="76"/>
                    <a:pt x="109" y="83"/>
                  </a:cubicBezTo>
                  <a:cubicBezTo>
                    <a:pt x="109" y="89"/>
                    <a:pt x="110" y="93"/>
                    <a:pt x="117" y="94"/>
                  </a:cubicBezTo>
                  <a:cubicBezTo>
                    <a:pt x="119" y="94"/>
                    <a:pt x="121" y="95"/>
                    <a:pt x="124" y="97"/>
                  </a:cubicBezTo>
                  <a:cubicBezTo>
                    <a:pt x="113" y="65"/>
                    <a:pt x="111" y="33"/>
                    <a:pt x="110" y="0"/>
                  </a:cubicBezTo>
                  <a:close/>
                  <a:moveTo>
                    <a:pt x="104" y="158"/>
                  </a:moveTo>
                  <a:cubicBezTo>
                    <a:pt x="103" y="158"/>
                    <a:pt x="103" y="157"/>
                    <a:pt x="102" y="156"/>
                  </a:cubicBezTo>
                  <a:cubicBezTo>
                    <a:pt x="98" y="156"/>
                    <a:pt x="95" y="156"/>
                    <a:pt x="91" y="156"/>
                  </a:cubicBezTo>
                  <a:cubicBezTo>
                    <a:pt x="70" y="156"/>
                    <a:pt x="49" y="157"/>
                    <a:pt x="28" y="157"/>
                  </a:cubicBezTo>
                  <a:cubicBezTo>
                    <a:pt x="22" y="157"/>
                    <a:pt x="22" y="156"/>
                    <a:pt x="23" y="149"/>
                  </a:cubicBezTo>
                  <a:cubicBezTo>
                    <a:pt x="50" y="149"/>
                    <a:pt x="76" y="149"/>
                    <a:pt x="103" y="149"/>
                  </a:cubicBezTo>
                  <a:cubicBezTo>
                    <a:pt x="104" y="140"/>
                    <a:pt x="105" y="132"/>
                    <a:pt x="95" y="128"/>
                  </a:cubicBezTo>
                  <a:cubicBezTo>
                    <a:pt x="92" y="127"/>
                    <a:pt x="89" y="122"/>
                    <a:pt x="89" y="119"/>
                  </a:cubicBezTo>
                  <a:cubicBezTo>
                    <a:pt x="88" y="113"/>
                    <a:pt x="88" y="107"/>
                    <a:pt x="88" y="100"/>
                  </a:cubicBezTo>
                  <a:cubicBezTo>
                    <a:pt x="88" y="100"/>
                    <a:pt x="85" y="100"/>
                    <a:pt x="82" y="100"/>
                  </a:cubicBezTo>
                  <a:cubicBezTo>
                    <a:pt x="63" y="100"/>
                    <a:pt x="45" y="100"/>
                    <a:pt x="27" y="100"/>
                  </a:cubicBezTo>
                  <a:cubicBezTo>
                    <a:pt x="22" y="100"/>
                    <a:pt x="20" y="99"/>
                    <a:pt x="23" y="93"/>
                  </a:cubicBezTo>
                  <a:cubicBezTo>
                    <a:pt x="49" y="93"/>
                    <a:pt x="76" y="93"/>
                    <a:pt x="103" y="93"/>
                  </a:cubicBezTo>
                  <a:cubicBezTo>
                    <a:pt x="103" y="89"/>
                    <a:pt x="103" y="86"/>
                    <a:pt x="103" y="84"/>
                  </a:cubicBezTo>
                  <a:cubicBezTo>
                    <a:pt x="75" y="84"/>
                    <a:pt x="49" y="84"/>
                    <a:pt x="21" y="84"/>
                  </a:cubicBezTo>
                  <a:cubicBezTo>
                    <a:pt x="21" y="69"/>
                    <a:pt x="21" y="53"/>
                    <a:pt x="21" y="38"/>
                  </a:cubicBezTo>
                  <a:cubicBezTo>
                    <a:pt x="20" y="38"/>
                    <a:pt x="19" y="38"/>
                    <a:pt x="18" y="38"/>
                  </a:cubicBezTo>
                  <a:cubicBezTo>
                    <a:pt x="17" y="43"/>
                    <a:pt x="15" y="48"/>
                    <a:pt x="14" y="53"/>
                  </a:cubicBezTo>
                  <a:cubicBezTo>
                    <a:pt x="13" y="61"/>
                    <a:pt x="13" y="69"/>
                    <a:pt x="12" y="77"/>
                  </a:cubicBezTo>
                  <a:cubicBezTo>
                    <a:pt x="12" y="79"/>
                    <a:pt x="11" y="82"/>
                    <a:pt x="10" y="83"/>
                  </a:cubicBezTo>
                  <a:cubicBezTo>
                    <a:pt x="6" y="86"/>
                    <a:pt x="5" y="89"/>
                    <a:pt x="9" y="92"/>
                  </a:cubicBezTo>
                  <a:cubicBezTo>
                    <a:pt x="10" y="93"/>
                    <a:pt x="10" y="96"/>
                    <a:pt x="11" y="98"/>
                  </a:cubicBezTo>
                  <a:cubicBezTo>
                    <a:pt x="4" y="99"/>
                    <a:pt x="7" y="105"/>
                    <a:pt x="7" y="109"/>
                  </a:cubicBezTo>
                  <a:cubicBezTo>
                    <a:pt x="6" y="120"/>
                    <a:pt x="6" y="130"/>
                    <a:pt x="7" y="141"/>
                  </a:cubicBezTo>
                  <a:cubicBezTo>
                    <a:pt x="7" y="144"/>
                    <a:pt x="9" y="147"/>
                    <a:pt x="10" y="149"/>
                  </a:cubicBezTo>
                  <a:cubicBezTo>
                    <a:pt x="10" y="151"/>
                    <a:pt x="9" y="154"/>
                    <a:pt x="9" y="156"/>
                  </a:cubicBezTo>
                  <a:cubicBezTo>
                    <a:pt x="8" y="158"/>
                    <a:pt x="7" y="160"/>
                    <a:pt x="8" y="162"/>
                  </a:cubicBezTo>
                  <a:cubicBezTo>
                    <a:pt x="8" y="165"/>
                    <a:pt x="11" y="167"/>
                    <a:pt x="11" y="170"/>
                  </a:cubicBezTo>
                  <a:cubicBezTo>
                    <a:pt x="12" y="177"/>
                    <a:pt x="14" y="182"/>
                    <a:pt x="22" y="183"/>
                  </a:cubicBezTo>
                  <a:cubicBezTo>
                    <a:pt x="22" y="176"/>
                    <a:pt x="22" y="170"/>
                    <a:pt x="22" y="165"/>
                  </a:cubicBezTo>
                  <a:cubicBezTo>
                    <a:pt x="35" y="165"/>
                    <a:pt x="46" y="165"/>
                    <a:pt x="58" y="165"/>
                  </a:cubicBezTo>
                  <a:cubicBezTo>
                    <a:pt x="71" y="164"/>
                    <a:pt x="85" y="163"/>
                    <a:pt x="98" y="162"/>
                  </a:cubicBezTo>
                  <a:cubicBezTo>
                    <a:pt x="100" y="162"/>
                    <a:pt x="102" y="160"/>
                    <a:pt x="104" y="158"/>
                  </a:cubicBezTo>
                  <a:close/>
                  <a:moveTo>
                    <a:pt x="121" y="45"/>
                  </a:moveTo>
                  <a:cubicBezTo>
                    <a:pt x="124" y="59"/>
                    <a:pt x="126" y="74"/>
                    <a:pt x="130" y="88"/>
                  </a:cubicBezTo>
                  <a:cubicBezTo>
                    <a:pt x="131" y="92"/>
                    <a:pt x="135" y="95"/>
                    <a:pt x="138" y="99"/>
                  </a:cubicBezTo>
                  <a:cubicBezTo>
                    <a:pt x="139" y="98"/>
                    <a:pt x="139" y="98"/>
                    <a:pt x="140" y="97"/>
                  </a:cubicBezTo>
                  <a:cubicBezTo>
                    <a:pt x="133" y="80"/>
                    <a:pt x="130" y="62"/>
                    <a:pt x="129" y="42"/>
                  </a:cubicBezTo>
                  <a:cubicBezTo>
                    <a:pt x="133" y="44"/>
                    <a:pt x="136" y="46"/>
                    <a:pt x="138" y="47"/>
                  </a:cubicBezTo>
                  <a:cubicBezTo>
                    <a:pt x="142" y="49"/>
                    <a:pt x="146" y="52"/>
                    <a:pt x="151" y="54"/>
                  </a:cubicBezTo>
                  <a:cubicBezTo>
                    <a:pt x="156" y="57"/>
                    <a:pt x="160" y="55"/>
                    <a:pt x="162" y="50"/>
                  </a:cubicBezTo>
                  <a:cubicBezTo>
                    <a:pt x="168" y="36"/>
                    <a:pt x="166" y="21"/>
                    <a:pt x="165" y="6"/>
                  </a:cubicBezTo>
                  <a:cubicBezTo>
                    <a:pt x="162" y="18"/>
                    <a:pt x="163" y="31"/>
                    <a:pt x="155" y="42"/>
                  </a:cubicBezTo>
                  <a:cubicBezTo>
                    <a:pt x="155" y="30"/>
                    <a:pt x="155" y="18"/>
                    <a:pt x="155" y="5"/>
                  </a:cubicBezTo>
                  <a:cubicBezTo>
                    <a:pt x="141" y="4"/>
                    <a:pt x="128" y="4"/>
                    <a:pt x="114" y="3"/>
                  </a:cubicBezTo>
                  <a:cubicBezTo>
                    <a:pt x="115" y="18"/>
                    <a:pt x="116" y="32"/>
                    <a:pt x="117" y="46"/>
                  </a:cubicBezTo>
                  <a:cubicBezTo>
                    <a:pt x="119" y="46"/>
                    <a:pt x="120" y="45"/>
                    <a:pt x="121" y="45"/>
                  </a:cubicBezTo>
                  <a:close/>
                  <a:moveTo>
                    <a:pt x="161" y="124"/>
                  </a:moveTo>
                  <a:cubicBezTo>
                    <a:pt x="167" y="122"/>
                    <a:pt x="174" y="121"/>
                    <a:pt x="180" y="119"/>
                  </a:cubicBezTo>
                  <a:cubicBezTo>
                    <a:pt x="185" y="116"/>
                    <a:pt x="190" y="113"/>
                    <a:pt x="188" y="106"/>
                  </a:cubicBezTo>
                  <a:cubicBezTo>
                    <a:pt x="187" y="99"/>
                    <a:pt x="182" y="97"/>
                    <a:pt x="175" y="96"/>
                  </a:cubicBezTo>
                  <a:cubicBezTo>
                    <a:pt x="167" y="96"/>
                    <a:pt x="161" y="101"/>
                    <a:pt x="154" y="106"/>
                  </a:cubicBezTo>
                  <a:cubicBezTo>
                    <a:pt x="149" y="110"/>
                    <a:pt x="150" y="115"/>
                    <a:pt x="151" y="120"/>
                  </a:cubicBezTo>
                  <a:cubicBezTo>
                    <a:pt x="152" y="122"/>
                    <a:pt x="157" y="123"/>
                    <a:pt x="161" y="124"/>
                  </a:cubicBezTo>
                  <a:close/>
                  <a:moveTo>
                    <a:pt x="110" y="131"/>
                  </a:moveTo>
                  <a:cubicBezTo>
                    <a:pt x="117" y="129"/>
                    <a:pt x="123" y="128"/>
                    <a:pt x="130" y="127"/>
                  </a:cubicBezTo>
                  <a:cubicBezTo>
                    <a:pt x="132" y="126"/>
                    <a:pt x="135" y="124"/>
                    <a:pt x="135" y="123"/>
                  </a:cubicBezTo>
                  <a:cubicBezTo>
                    <a:pt x="134" y="119"/>
                    <a:pt x="134" y="114"/>
                    <a:pt x="131" y="112"/>
                  </a:cubicBezTo>
                  <a:cubicBezTo>
                    <a:pt x="125" y="107"/>
                    <a:pt x="118" y="105"/>
                    <a:pt x="110" y="106"/>
                  </a:cubicBezTo>
                  <a:cubicBezTo>
                    <a:pt x="110" y="114"/>
                    <a:pt x="110" y="121"/>
                    <a:pt x="110" y="131"/>
                  </a:cubicBezTo>
                  <a:close/>
                  <a:moveTo>
                    <a:pt x="103" y="109"/>
                  </a:moveTo>
                  <a:cubicBezTo>
                    <a:pt x="102" y="108"/>
                    <a:pt x="101" y="108"/>
                    <a:pt x="100" y="107"/>
                  </a:cubicBezTo>
                  <a:cubicBezTo>
                    <a:pt x="99" y="111"/>
                    <a:pt x="95" y="115"/>
                    <a:pt x="95" y="119"/>
                  </a:cubicBezTo>
                  <a:cubicBezTo>
                    <a:pt x="95" y="122"/>
                    <a:pt x="99" y="125"/>
                    <a:pt x="100" y="128"/>
                  </a:cubicBezTo>
                  <a:cubicBezTo>
                    <a:pt x="101" y="128"/>
                    <a:pt x="102" y="127"/>
                    <a:pt x="103" y="127"/>
                  </a:cubicBezTo>
                  <a:cubicBezTo>
                    <a:pt x="103" y="121"/>
                    <a:pt x="103" y="115"/>
                    <a:pt x="103"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3" name="Freeform 12"/>
            <p:cNvSpPr>
              <a:spLocks noEditPoints="1"/>
            </p:cNvSpPr>
            <p:nvPr/>
          </p:nvSpPr>
          <p:spPr bwMode="auto">
            <a:xfrm>
              <a:off x="4021138" y="1597026"/>
              <a:ext cx="682625" cy="1397000"/>
            </a:xfrm>
            <a:custGeom>
              <a:avLst/>
              <a:gdLst>
                <a:gd name="T0" fmla="*/ 69 w 69"/>
                <a:gd name="T1" fmla="*/ 142 h 142"/>
                <a:gd name="T2" fmla="*/ 0 w 69"/>
                <a:gd name="T3" fmla="*/ 142 h 142"/>
                <a:gd name="T4" fmla="*/ 11 w 69"/>
                <a:gd name="T5" fmla="*/ 102 h 142"/>
                <a:gd name="T6" fmla="*/ 18 w 69"/>
                <a:gd name="T7" fmla="*/ 61 h 142"/>
                <a:gd name="T8" fmla="*/ 16 w 69"/>
                <a:gd name="T9" fmla="*/ 44 h 142"/>
                <a:gd name="T10" fmla="*/ 16 w 69"/>
                <a:gd name="T11" fmla="*/ 13 h 142"/>
                <a:gd name="T12" fmla="*/ 29 w 69"/>
                <a:gd name="T13" fmla="*/ 5 h 142"/>
                <a:gd name="T14" fmla="*/ 55 w 69"/>
                <a:gd name="T15" fmla="*/ 25 h 142"/>
                <a:gd name="T16" fmla="*/ 52 w 69"/>
                <a:gd name="T17" fmla="*/ 51 h 142"/>
                <a:gd name="T18" fmla="*/ 53 w 69"/>
                <a:gd name="T19" fmla="*/ 73 h 142"/>
                <a:gd name="T20" fmla="*/ 67 w 69"/>
                <a:gd name="T21" fmla="*/ 134 h 142"/>
                <a:gd name="T22" fmla="*/ 69 w 69"/>
                <a:gd name="T23" fmla="*/ 142 h 142"/>
                <a:gd name="T24" fmla="*/ 18 w 69"/>
                <a:gd name="T25" fmla="*/ 114 h 142"/>
                <a:gd name="T26" fmla="*/ 17 w 69"/>
                <a:gd name="T27" fmla="*/ 114 h 142"/>
                <a:gd name="T28" fmla="*/ 20 w 69"/>
                <a:gd name="T29" fmla="*/ 109 h 142"/>
                <a:gd name="T30" fmla="*/ 30 w 69"/>
                <a:gd name="T31" fmla="*/ 53 h 142"/>
                <a:gd name="T32" fmla="*/ 27 w 69"/>
                <a:gd name="T33" fmla="*/ 50 h 142"/>
                <a:gd name="T34" fmla="*/ 25 w 69"/>
                <a:gd name="T35" fmla="*/ 54 h 142"/>
                <a:gd name="T36" fmla="*/ 18 w 69"/>
                <a:gd name="T37" fmla="*/ 114 h 142"/>
                <a:gd name="T38" fmla="*/ 21 w 69"/>
                <a:gd name="T39" fmla="*/ 37 h 142"/>
                <a:gd name="T40" fmla="*/ 43 w 69"/>
                <a:gd name="T41" fmla="*/ 13 h 142"/>
                <a:gd name="T42" fmla="*/ 27 w 69"/>
                <a:gd name="T43" fmla="*/ 12 h 142"/>
                <a:gd name="T44" fmla="*/ 21 w 69"/>
                <a:gd name="T45" fmla="*/ 17 h 142"/>
                <a:gd name="T46" fmla="*/ 21 w 69"/>
                <a:gd name="T47" fmla="*/ 3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9" h="142">
                  <a:moveTo>
                    <a:pt x="69" y="142"/>
                  </a:moveTo>
                  <a:cubicBezTo>
                    <a:pt x="46" y="142"/>
                    <a:pt x="23" y="142"/>
                    <a:pt x="0" y="142"/>
                  </a:cubicBezTo>
                  <a:cubicBezTo>
                    <a:pt x="4" y="128"/>
                    <a:pt x="8" y="115"/>
                    <a:pt x="11" y="102"/>
                  </a:cubicBezTo>
                  <a:cubicBezTo>
                    <a:pt x="14" y="88"/>
                    <a:pt x="17" y="75"/>
                    <a:pt x="18" y="61"/>
                  </a:cubicBezTo>
                  <a:cubicBezTo>
                    <a:pt x="19" y="56"/>
                    <a:pt x="16" y="50"/>
                    <a:pt x="16" y="44"/>
                  </a:cubicBezTo>
                  <a:cubicBezTo>
                    <a:pt x="15" y="34"/>
                    <a:pt x="15" y="23"/>
                    <a:pt x="16" y="13"/>
                  </a:cubicBezTo>
                  <a:cubicBezTo>
                    <a:pt x="17" y="10"/>
                    <a:pt x="24" y="6"/>
                    <a:pt x="29" y="5"/>
                  </a:cubicBezTo>
                  <a:cubicBezTo>
                    <a:pt x="45" y="0"/>
                    <a:pt x="55" y="8"/>
                    <a:pt x="55" y="25"/>
                  </a:cubicBezTo>
                  <a:cubicBezTo>
                    <a:pt x="55" y="33"/>
                    <a:pt x="55" y="42"/>
                    <a:pt x="52" y="51"/>
                  </a:cubicBezTo>
                  <a:cubicBezTo>
                    <a:pt x="49" y="57"/>
                    <a:pt x="51" y="66"/>
                    <a:pt x="53" y="73"/>
                  </a:cubicBezTo>
                  <a:cubicBezTo>
                    <a:pt x="57" y="94"/>
                    <a:pt x="62" y="114"/>
                    <a:pt x="67" y="134"/>
                  </a:cubicBezTo>
                  <a:cubicBezTo>
                    <a:pt x="68" y="136"/>
                    <a:pt x="68" y="138"/>
                    <a:pt x="69" y="142"/>
                  </a:cubicBezTo>
                  <a:close/>
                  <a:moveTo>
                    <a:pt x="18" y="114"/>
                  </a:moveTo>
                  <a:cubicBezTo>
                    <a:pt x="17" y="114"/>
                    <a:pt x="17" y="114"/>
                    <a:pt x="17" y="114"/>
                  </a:cubicBezTo>
                  <a:cubicBezTo>
                    <a:pt x="18" y="112"/>
                    <a:pt x="19" y="111"/>
                    <a:pt x="20" y="109"/>
                  </a:cubicBezTo>
                  <a:cubicBezTo>
                    <a:pt x="29" y="92"/>
                    <a:pt x="29" y="73"/>
                    <a:pt x="30" y="53"/>
                  </a:cubicBezTo>
                  <a:cubicBezTo>
                    <a:pt x="30" y="52"/>
                    <a:pt x="28" y="51"/>
                    <a:pt x="27" y="50"/>
                  </a:cubicBezTo>
                  <a:cubicBezTo>
                    <a:pt x="26" y="51"/>
                    <a:pt x="25" y="53"/>
                    <a:pt x="25" y="54"/>
                  </a:cubicBezTo>
                  <a:cubicBezTo>
                    <a:pt x="22" y="74"/>
                    <a:pt x="20" y="94"/>
                    <a:pt x="18" y="114"/>
                  </a:cubicBezTo>
                  <a:close/>
                  <a:moveTo>
                    <a:pt x="21" y="37"/>
                  </a:moveTo>
                  <a:cubicBezTo>
                    <a:pt x="24" y="26"/>
                    <a:pt x="27" y="14"/>
                    <a:pt x="43" y="13"/>
                  </a:cubicBezTo>
                  <a:cubicBezTo>
                    <a:pt x="37" y="12"/>
                    <a:pt x="32" y="11"/>
                    <a:pt x="27" y="12"/>
                  </a:cubicBezTo>
                  <a:cubicBezTo>
                    <a:pt x="25" y="12"/>
                    <a:pt x="22" y="15"/>
                    <a:pt x="21" y="17"/>
                  </a:cubicBezTo>
                  <a:cubicBezTo>
                    <a:pt x="20" y="24"/>
                    <a:pt x="21" y="31"/>
                    <a:pt x="21"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14" name="Freeform 13"/>
            <p:cNvSpPr>
              <a:spLocks/>
            </p:cNvSpPr>
            <p:nvPr/>
          </p:nvSpPr>
          <p:spPr bwMode="auto">
            <a:xfrm>
              <a:off x="4159250" y="3101976"/>
              <a:ext cx="415925" cy="334963"/>
            </a:xfrm>
            <a:custGeom>
              <a:avLst/>
              <a:gdLst>
                <a:gd name="T0" fmla="*/ 21 w 42"/>
                <a:gd name="T1" fmla="*/ 34 h 34"/>
                <a:gd name="T2" fmla="*/ 5 w 42"/>
                <a:gd name="T3" fmla="*/ 21 h 34"/>
                <a:gd name="T4" fmla="*/ 5 w 42"/>
                <a:gd name="T5" fmla="*/ 4 h 34"/>
                <a:gd name="T6" fmla="*/ 20 w 42"/>
                <a:gd name="T7" fmla="*/ 8 h 34"/>
                <a:gd name="T8" fmla="*/ 21 w 42"/>
                <a:gd name="T9" fmla="*/ 7 h 34"/>
                <a:gd name="T10" fmla="*/ 38 w 42"/>
                <a:gd name="T11" fmla="*/ 5 h 34"/>
                <a:gd name="T12" fmla="*/ 35 w 42"/>
                <a:gd name="T13" fmla="*/ 22 h 34"/>
                <a:gd name="T14" fmla="*/ 21 w 42"/>
                <a:gd name="T15" fmla="*/ 34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34">
                  <a:moveTo>
                    <a:pt x="21" y="34"/>
                  </a:moveTo>
                  <a:cubicBezTo>
                    <a:pt x="15" y="29"/>
                    <a:pt x="10" y="25"/>
                    <a:pt x="5" y="21"/>
                  </a:cubicBezTo>
                  <a:cubicBezTo>
                    <a:pt x="0" y="15"/>
                    <a:pt x="0" y="8"/>
                    <a:pt x="5" y="4"/>
                  </a:cubicBezTo>
                  <a:cubicBezTo>
                    <a:pt x="10" y="0"/>
                    <a:pt x="15" y="1"/>
                    <a:pt x="20" y="8"/>
                  </a:cubicBezTo>
                  <a:cubicBezTo>
                    <a:pt x="21" y="8"/>
                    <a:pt x="21" y="8"/>
                    <a:pt x="21" y="7"/>
                  </a:cubicBezTo>
                  <a:cubicBezTo>
                    <a:pt x="28" y="1"/>
                    <a:pt x="34" y="1"/>
                    <a:pt x="38" y="5"/>
                  </a:cubicBezTo>
                  <a:cubicBezTo>
                    <a:pt x="42" y="10"/>
                    <a:pt x="41" y="17"/>
                    <a:pt x="35" y="22"/>
                  </a:cubicBezTo>
                  <a:cubicBezTo>
                    <a:pt x="30" y="26"/>
                    <a:pt x="26" y="29"/>
                    <a:pt x="21"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9"/>
        <p:cNvGrpSpPr/>
        <p:nvPr/>
      </p:nvGrpSpPr>
      <p:grpSpPr>
        <a:xfrm>
          <a:off x="0" y="0"/>
          <a:ext cx="0" cy="0"/>
          <a:chOff x="0" y="0"/>
          <a:chExt cx="0" cy="0"/>
        </a:xfrm>
      </p:grpSpPr>
      <p:sp>
        <p:nvSpPr>
          <p:cNvPr id="900" name="Google Shape;900;p29"/>
          <p:cNvSpPr txBox="1">
            <a:spLocks noGrp="1"/>
          </p:cNvSpPr>
          <p:nvPr>
            <p:ph type="title"/>
          </p:nvPr>
        </p:nvSpPr>
        <p:spPr>
          <a:xfrm>
            <a:off x="658789" y="536650"/>
            <a:ext cx="3429000"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a:t>Real Estate Infographics</a:t>
            </a:r>
            <a:endParaRPr/>
          </a:p>
        </p:txBody>
      </p:sp>
      <p:sp>
        <p:nvSpPr>
          <p:cNvPr id="902" name="Google Shape;902;p29"/>
          <p:cNvSpPr txBox="1"/>
          <p:nvPr/>
        </p:nvSpPr>
        <p:spPr>
          <a:xfrm>
            <a:off x="674025" y="1498450"/>
            <a:ext cx="2001000" cy="561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200">
                <a:solidFill>
                  <a:srgbClr val="000000"/>
                </a:solidFill>
                <a:latin typeface="Roboto"/>
                <a:ea typeface="Roboto"/>
                <a:cs typeface="Roboto"/>
                <a:sym typeface="Roboto"/>
              </a:rPr>
              <a:t>It’s the smallest planet in the Solar System</a:t>
            </a:r>
            <a:endParaRPr sz="1200">
              <a:solidFill>
                <a:srgbClr val="000000"/>
              </a:solidFill>
              <a:latin typeface="Roboto"/>
              <a:ea typeface="Roboto"/>
              <a:cs typeface="Roboto"/>
              <a:sym typeface="Roboto"/>
            </a:endParaRPr>
          </a:p>
        </p:txBody>
      </p:sp>
      <p:sp>
        <p:nvSpPr>
          <p:cNvPr id="903" name="Google Shape;903;p29"/>
          <p:cNvSpPr txBox="1"/>
          <p:nvPr/>
        </p:nvSpPr>
        <p:spPr>
          <a:xfrm>
            <a:off x="674025" y="4000300"/>
            <a:ext cx="2001000" cy="561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200">
                <a:solidFill>
                  <a:srgbClr val="000000"/>
                </a:solidFill>
                <a:latin typeface="Roboto"/>
                <a:ea typeface="Roboto"/>
                <a:cs typeface="Roboto"/>
                <a:sym typeface="Roboto"/>
              </a:rPr>
              <a:t>Venus has a very poisonous atmosphere</a:t>
            </a:r>
            <a:endParaRPr sz="1200">
              <a:solidFill>
                <a:srgbClr val="000000"/>
              </a:solidFill>
              <a:latin typeface="Roboto"/>
              <a:ea typeface="Roboto"/>
              <a:cs typeface="Roboto"/>
              <a:sym typeface="Roboto"/>
            </a:endParaRPr>
          </a:p>
        </p:txBody>
      </p:sp>
      <p:sp>
        <p:nvSpPr>
          <p:cNvPr id="904" name="Google Shape;904;p29"/>
          <p:cNvSpPr txBox="1"/>
          <p:nvPr/>
        </p:nvSpPr>
        <p:spPr>
          <a:xfrm>
            <a:off x="674025" y="2123913"/>
            <a:ext cx="2001000" cy="561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200">
                <a:solidFill>
                  <a:srgbClr val="000000"/>
                </a:solidFill>
                <a:latin typeface="Roboto"/>
                <a:ea typeface="Roboto"/>
                <a:cs typeface="Roboto"/>
                <a:sym typeface="Roboto"/>
              </a:rPr>
              <a:t>It’s the biggest planet in the Solar System</a:t>
            </a:r>
            <a:endParaRPr sz="1200">
              <a:solidFill>
                <a:srgbClr val="000000"/>
              </a:solidFill>
              <a:latin typeface="Roboto"/>
              <a:ea typeface="Roboto"/>
              <a:cs typeface="Roboto"/>
              <a:sym typeface="Roboto"/>
            </a:endParaRPr>
          </a:p>
        </p:txBody>
      </p:sp>
      <p:sp>
        <p:nvSpPr>
          <p:cNvPr id="905" name="Google Shape;905;p29"/>
          <p:cNvSpPr txBox="1"/>
          <p:nvPr/>
        </p:nvSpPr>
        <p:spPr>
          <a:xfrm>
            <a:off x="674025" y="2749375"/>
            <a:ext cx="2001000" cy="561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rgbClr val="000000"/>
                </a:solidFill>
                <a:latin typeface="Roboto"/>
                <a:ea typeface="Roboto"/>
                <a:cs typeface="Roboto"/>
                <a:sym typeface="Roboto"/>
              </a:rPr>
              <a:t>It’s composed mostly of hydrogen and helium</a:t>
            </a:r>
            <a:endParaRPr sz="1200">
              <a:solidFill>
                <a:srgbClr val="000000"/>
              </a:solidFill>
              <a:latin typeface="Roboto"/>
              <a:ea typeface="Roboto"/>
              <a:cs typeface="Roboto"/>
              <a:sym typeface="Roboto"/>
            </a:endParaRPr>
          </a:p>
          <a:p>
            <a:pPr marL="0" lvl="0" indent="0" algn="l" rtl="0">
              <a:lnSpc>
                <a:spcPct val="115000"/>
              </a:lnSpc>
              <a:spcBef>
                <a:spcPts val="1600"/>
              </a:spcBef>
              <a:spcAft>
                <a:spcPts val="1600"/>
              </a:spcAft>
              <a:buNone/>
            </a:pPr>
            <a:endParaRPr sz="1200">
              <a:solidFill>
                <a:srgbClr val="000000"/>
              </a:solidFill>
              <a:latin typeface="Roboto"/>
              <a:ea typeface="Roboto"/>
              <a:cs typeface="Roboto"/>
              <a:sym typeface="Roboto"/>
            </a:endParaRPr>
          </a:p>
        </p:txBody>
      </p:sp>
      <p:sp>
        <p:nvSpPr>
          <p:cNvPr id="906" name="Google Shape;906;p29"/>
          <p:cNvSpPr txBox="1"/>
          <p:nvPr/>
        </p:nvSpPr>
        <p:spPr>
          <a:xfrm>
            <a:off x="674025" y="3374838"/>
            <a:ext cx="2001000" cy="561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200">
                <a:solidFill>
                  <a:srgbClr val="000000"/>
                </a:solidFill>
                <a:latin typeface="Roboto"/>
                <a:ea typeface="Roboto"/>
                <a:cs typeface="Roboto"/>
                <a:sym typeface="Roboto"/>
              </a:rPr>
              <a:t>It’s a cold place. It’s full of iron oxide dust</a:t>
            </a:r>
            <a:endParaRPr sz="1200">
              <a:solidFill>
                <a:srgbClr val="000000"/>
              </a:solidFill>
              <a:latin typeface="Roboto"/>
              <a:ea typeface="Roboto"/>
              <a:cs typeface="Roboto"/>
              <a:sym typeface="Roboto"/>
            </a:endParaRPr>
          </a:p>
        </p:txBody>
      </p:sp>
      <p:sp>
        <p:nvSpPr>
          <p:cNvPr id="907" name="Google Shape;907;p29"/>
          <p:cNvSpPr txBox="1"/>
          <p:nvPr/>
        </p:nvSpPr>
        <p:spPr>
          <a:xfrm>
            <a:off x="3549600" y="4069575"/>
            <a:ext cx="946200" cy="42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rgbClr val="B6852D"/>
                </a:solidFill>
                <a:latin typeface="Palace Script MT" panose="030303020206070C0B05" pitchFamily="66" charset="0"/>
                <a:ea typeface="Roboto"/>
                <a:cs typeface="Roboto"/>
                <a:sym typeface="Roboto"/>
              </a:rPr>
              <a:t>Venus</a:t>
            </a:r>
            <a:endParaRPr sz="1600">
              <a:solidFill>
                <a:srgbClr val="B6852D"/>
              </a:solidFill>
              <a:latin typeface="Palace Script MT" panose="030303020206070C0B05" pitchFamily="66" charset="0"/>
              <a:ea typeface="Roboto"/>
              <a:cs typeface="Roboto"/>
              <a:sym typeface="Roboto"/>
            </a:endParaRPr>
          </a:p>
        </p:txBody>
      </p:sp>
      <p:sp>
        <p:nvSpPr>
          <p:cNvPr id="908" name="Google Shape;908;p29"/>
          <p:cNvSpPr txBox="1"/>
          <p:nvPr/>
        </p:nvSpPr>
        <p:spPr>
          <a:xfrm>
            <a:off x="3549600" y="3443734"/>
            <a:ext cx="946200" cy="42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rgbClr val="B6852D"/>
                </a:solidFill>
                <a:latin typeface="Palace Script MT" panose="030303020206070C0B05" pitchFamily="66" charset="0"/>
                <a:ea typeface="Roboto"/>
                <a:cs typeface="Roboto"/>
                <a:sym typeface="Roboto"/>
              </a:rPr>
              <a:t>Mars</a:t>
            </a:r>
            <a:endParaRPr sz="1600">
              <a:solidFill>
                <a:srgbClr val="B6852D"/>
              </a:solidFill>
              <a:latin typeface="Palace Script MT" panose="030303020206070C0B05" pitchFamily="66" charset="0"/>
              <a:ea typeface="Roboto"/>
              <a:cs typeface="Roboto"/>
              <a:sym typeface="Roboto"/>
            </a:endParaRPr>
          </a:p>
        </p:txBody>
      </p:sp>
      <p:sp>
        <p:nvSpPr>
          <p:cNvPr id="909" name="Google Shape;909;p29"/>
          <p:cNvSpPr txBox="1"/>
          <p:nvPr/>
        </p:nvSpPr>
        <p:spPr>
          <a:xfrm>
            <a:off x="3549600" y="2817881"/>
            <a:ext cx="946200" cy="42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600">
                <a:solidFill>
                  <a:srgbClr val="B6852D"/>
                </a:solidFill>
                <a:latin typeface="Palace Script MT" panose="030303020206070C0B05" pitchFamily="66" charset="0"/>
                <a:ea typeface="Roboto"/>
                <a:cs typeface="Roboto"/>
                <a:sym typeface="Roboto"/>
              </a:rPr>
              <a:t>Saturn</a:t>
            </a:r>
            <a:endParaRPr sz="1600">
              <a:solidFill>
                <a:srgbClr val="B6852D"/>
              </a:solidFill>
              <a:latin typeface="Palace Script MT" panose="030303020206070C0B05" pitchFamily="66" charset="0"/>
              <a:ea typeface="Roboto"/>
              <a:cs typeface="Roboto"/>
              <a:sym typeface="Roboto"/>
            </a:endParaRPr>
          </a:p>
        </p:txBody>
      </p:sp>
      <p:sp>
        <p:nvSpPr>
          <p:cNvPr id="910" name="Google Shape;910;p29"/>
          <p:cNvSpPr txBox="1"/>
          <p:nvPr/>
        </p:nvSpPr>
        <p:spPr>
          <a:xfrm>
            <a:off x="3549600" y="2192028"/>
            <a:ext cx="946200" cy="42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solidFill>
                  <a:srgbClr val="B6852D"/>
                </a:solidFill>
                <a:latin typeface="Palace Script MT" panose="030303020206070C0B05" pitchFamily="66" charset="0"/>
                <a:ea typeface="Roboto"/>
                <a:cs typeface="Roboto"/>
                <a:sym typeface="Roboto"/>
              </a:rPr>
              <a:t>Jupiter</a:t>
            </a:r>
            <a:endParaRPr sz="1600">
              <a:solidFill>
                <a:srgbClr val="B6852D"/>
              </a:solidFill>
              <a:latin typeface="Palace Script MT" panose="030303020206070C0B05" pitchFamily="66" charset="0"/>
              <a:ea typeface="Roboto"/>
              <a:cs typeface="Roboto"/>
              <a:sym typeface="Roboto"/>
            </a:endParaRPr>
          </a:p>
        </p:txBody>
      </p:sp>
      <p:sp>
        <p:nvSpPr>
          <p:cNvPr id="911" name="Google Shape;911;p29"/>
          <p:cNvSpPr txBox="1"/>
          <p:nvPr/>
        </p:nvSpPr>
        <p:spPr>
          <a:xfrm>
            <a:off x="3549600" y="1564600"/>
            <a:ext cx="946200" cy="42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rgbClr val="B6852D"/>
                </a:solidFill>
                <a:latin typeface="Palace Script MT" panose="030303020206070C0B05" pitchFamily="66" charset="0"/>
                <a:ea typeface="Roboto"/>
                <a:cs typeface="Roboto"/>
                <a:sym typeface="Roboto"/>
              </a:rPr>
              <a:t>Mercury</a:t>
            </a:r>
            <a:endParaRPr sz="1600" dirty="0">
              <a:solidFill>
                <a:srgbClr val="B6852D"/>
              </a:solidFill>
              <a:latin typeface="Palace Script MT" panose="030303020206070C0B05" pitchFamily="66" charset="0"/>
              <a:ea typeface="Roboto"/>
              <a:cs typeface="Roboto"/>
              <a:sym typeface="Roboto"/>
            </a:endParaRPr>
          </a:p>
        </p:txBody>
      </p:sp>
      <p:cxnSp>
        <p:nvCxnSpPr>
          <p:cNvPr id="912" name="Google Shape;912;p29"/>
          <p:cNvCxnSpPr/>
          <p:nvPr/>
        </p:nvCxnSpPr>
        <p:spPr>
          <a:xfrm>
            <a:off x="2675025" y="1781450"/>
            <a:ext cx="850800" cy="0"/>
          </a:xfrm>
          <a:prstGeom prst="straightConnector1">
            <a:avLst/>
          </a:prstGeom>
          <a:noFill/>
          <a:ln w="19050" cap="flat" cmpd="sng">
            <a:solidFill>
              <a:srgbClr val="C29934"/>
            </a:solidFill>
            <a:prstDash val="solid"/>
            <a:round/>
            <a:headEnd type="diamond" w="med" len="med"/>
            <a:tailEnd type="diamond" w="med" len="med"/>
          </a:ln>
        </p:spPr>
      </p:cxnSp>
      <p:cxnSp>
        <p:nvCxnSpPr>
          <p:cNvPr id="913" name="Google Shape;913;p29"/>
          <p:cNvCxnSpPr/>
          <p:nvPr/>
        </p:nvCxnSpPr>
        <p:spPr>
          <a:xfrm>
            <a:off x="2675025" y="2408878"/>
            <a:ext cx="850800" cy="0"/>
          </a:xfrm>
          <a:prstGeom prst="straightConnector1">
            <a:avLst/>
          </a:prstGeom>
          <a:noFill/>
          <a:ln w="19050" cap="flat" cmpd="sng">
            <a:solidFill>
              <a:schemeClr val="accent2"/>
            </a:solidFill>
            <a:prstDash val="solid"/>
            <a:round/>
            <a:headEnd type="diamond" w="med" len="med"/>
            <a:tailEnd type="diamond" w="med" len="med"/>
          </a:ln>
        </p:spPr>
      </p:cxnSp>
      <p:cxnSp>
        <p:nvCxnSpPr>
          <p:cNvPr id="914" name="Google Shape;914;p29"/>
          <p:cNvCxnSpPr/>
          <p:nvPr/>
        </p:nvCxnSpPr>
        <p:spPr>
          <a:xfrm>
            <a:off x="2675025" y="3034731"/>
            <a:ext cx="850800" cy="0"/>
          </a:xfrm>
          <a:prstGeom prst="straightConnector1">
            <a:avLst/>
          </a:prstGeom>
          <a:noFill/>
          <a:ln w="19050" cap="flat" cmpd="sng">
            <a:solidFill>
              <a:schemeClr val="accent1"/>
            </a:solidFill>
            <a:prstDash val="solid"/>
            <a:round/>
            <a:headEnd type="diamond" w="med" len="med"/>
            <a:tailEnd type="diamond" w="med" len="med"/>
          </a:ln>
        </p:spPr>
      </p:cxnSp>
      <p:cxnSp>
        <p:nvCxnSpPr>
          <p:cNvPr id="915" name="Google Shape;915;p29"/>
          <p:cNvCxnSpPr/>
          <p:nvPr/>
        </p:nvCxnSpPr>
        <p:spPr>
          <a:xfrm>
            <a:off x="2675025" y="3660584"/>
            <a:ext cx="850800" cy="0"/>
          </a:xfrm>
          <a:prstGeom prst="straightConnector1">
            <a:avLst/>
          </a:prstGeom>
          <a:noFill/>
          <a:ln w="19050" cap="flat" cmpd="sng">
            <a:solidFill>
              <a:schemeClr val="accent3"/>
            </a:solidFill>
            <a:prstDash val="solid"/>
            <a:round/>
            <a:headEnd type="diamond" w="med" len="med"/>
            <a:tailEnd type="diamond" w="med" len="med"/>
          </a:ln>
        </p:spPr>
      </p:cxnSp>
      <p:cxnSp>
        <p:nvCxnSpPr>
          <p:cNvPr id="916" name="Google Shape;916;p29"/>
          <p:cNvCxnSpPr/>
          <p:nvPr/>
        </p:nvCxnSpPr>
        <p:spPr>
          <a:xfrm>
            <a:off x="2675025" y="4283300"/>
            <a:ext cx="850800" cy="3000"/>
          </a:xfrm>
          <a:prstGeom prst="straightConnector1">
            <a:avLst/>
          </a:prstGeom>
          <a:noFill/>
          <a:ln w="19050" cap="flat" cmpd="sng">
            <a:solidFill>
              <a:srgbClr val="C29934"/>
            </a:solidFill>
            <a:prstDash val="solid"/>
            <a:round/>
            <a:headEnd type="diamond" w="med" len="med"/>
            <a:tailEnd type="diamond" w="med" len="med"/>
          </a:ln>
        </p:spPr>
      </p:cxnSp>
      <p:pic>
        <p:nvPicPr>
          <p:cNvPr id="2" name="Imagen 1"/>
          <p:cNvPicPr>
            <a:picLocks noChangeAspect="1"/>
          </p:cNvPicPr>
          <p:nvPr/>
        </p:nvPicPr>
        <p:blipFill>
          <a:blip r:embed="rId3"/>
          <a:stretch>
            <a:fillRect/>
          </a:stretch>
        </p:blipFill>
        <p:spPr>
          <a:xfrm>
            <a:off x="4111564" y="1017850"/>
            <a:ext cx="5051251" cy="4365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59"/>
        <p:cNvGrpSpPr/>
        <p:nvPr/>
      </p:nvGrpSpPr>
      <p:grpSpPr>
        <a:xfrm>
          <a:off x="0" y="0"/>
          <a:ext cx="0" cy="0"/>
          <a:chOff x="0" y="0"/>
          <a:chExt cx="0" cy="0"/>
        </a:xfrm>
      </p:grpSpPr>
      <p:sp>
        <p:nvSpPr>
          <p:cNvPr id="1260" name="Google Shape;1260;p47"/>
          <p:cNvSpPr txBox="1">
            <a:spLocks noGrp="1"/>
          </p:cNvSpPr>
          <p:nvPr>
            <p:ph type="title"/>
          </p:nvPr>
        </p:nvSpPr>
        <p:spPr>
          <a:xfrm>
            <a:off x="2809800" y="1234650"/>
            <a:ext cx="5619900" cy="2674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Awesome </a:t>
            </a:r>
            <a:r>
              <a:rPr lang="en">
                <a:solidFill>
                  <a:schemeClr val="dk2"/>
                </a:solidFill>
              </a:rPr>
              <a:t>words</a:t>
            </a:r>
            <a:endParaRPr>
              <a:solidFill>
                <a:schemeClr val="dk2"/>
              </a:solidFill>
            </a:endParaRPr>
          </a:p>
        </p:txBody>
      </p:sp>
      <p:grpSp>
        <p:nvGrpSpPr>
          <p:cNvPr id="1261" name="Google Shape;1261;p47"/>
          <p:cNvGrpSpPr/>
          <p:nvPr/>
        </p:nvGrpSpPr>
        <p:grpSpPr>
          <a:xfrm>
            <a:off x="-2303776" y="1485774"/>
            <a:ext cx="6573176" cy="6177407"/>
            <a:chOff x="-2113384" y="-2498114"/>
            <a:chExt cx="10793393" cy="10141860"/>
          </a:xfrm>
        </p:grpSpPr>
        <p:grpSp>
          <p:nvGrpSpPr>
            <p:cNvPr id="1262" name="Google Shape;1262;p47"/>
            <p:cNvGrpSpPr/>
            <p:nvPr/>
          </p:nvGrpSpPr>
          <p:grpSpPr>
            <a:xfrm rot="-933916">
              <a:off x="-1200449" y="-1442210"/>
              <a:ext cx="8967523" cy="8030051"/>
              <a:chOff x="3708681" y="1511318"/>
              <a:chExt cx="7077374" cy="6337500"/>
            </a:xfrm>
          </p:grpSpPr>
          <p:sp>
            <p:nvSpPr>
              <p:cNvPr id="1263" name="Google Shape;1263;p47"/>
              <p:cNvSpPr/>
              <p:nvPr/>
            </p:nvSpPr>
            <p:spPr>
              <a:xfrm rot="1507166">
                <a:off x="4341089" y="2542959"/>
                <a:ext cx="5812630" cy="4274219"/>
              </a:xfrm>
              <a:prstGeom prst="donut">
                <a:avLst>
                  <a:gd name="adj" fmla="val 427"/>
                </a:avLst>
              </a:pr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7"/>
              <p:cNvSpPr/>
              <p:nvPr/>
            </p:nvSpPr>
            <p:spPr>
              <a:xfrm rot="-1507166" flipH="1">
                <a:off x="4341015" y="2542959"/>
                <a:ext cx="5812630" cy="4274219"/>
              </a:xfrm>
              <a:prstGeom prst="donut">
                <a:avLst>
                  <a:gd name="adj" fmla="val 427"/>
                </a:avLst>
              </a:pr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7"/>
              <p:cNvSpPr/>
              <p:nvPr/>
            </p:nvSpPr>
            <p:spPr>
              <a:xfrm rot="5256238">
                <a:off x="4341183" y="2542948"/>
                <a:ext cx="5812482" cy="4274241"/>
              </a:xfrm>
              <a:prstGeom prst="donut">
                <a:avLst>
                  <a:gd name="adj" fmla="val 427"/>
                </a:avLst>
              </a:pr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6" name="Google Shape;1266;p47"/>
            <p:cNvSpPr/>
            <p:nvPr/>
          </p:nvSpPr>
          <p:spPr>
            <a:xfrm>
              <a:off x="1198306" y="4497756"/>
              <a:ext cx="367903" cy="475926"/>
            </a:xfrm>
            <a:custGeom>
              <a:avLst/>
              <a:gdLst/>
              <a:ahLst/>
              <a:cxnLst/>
              <a:rect l="l" t="t" r="r" b="b"/>
              <a:pathLst>
                <a:path w="5222" h="6756" extrusionOk="0">
                  <a:moveTo>
                    <a:pt x="2617" y="1"/>
                  </a:moveTo>
                  <a:lnTo>
                    <a:pt x="2617" y="1"/>
                  </a:lnTo>
                  <a:cubicBezTo>
                    <a:pt x="2617" y="1866"/>
                    <a:pt x="1447" y="3378"/>
                    <a:pt x="1" y="3378"/>
                  </a:cubicBezTo>
                  <a:lnTo>
                    <a:pt x="1" y="3378"/>
                  </a:lnTo>
                  <a:cubicBezTo>
                    <a:pt x="1447" y="3378"/>
                    <a:pt x="2617" y="4891"/>
                    <a:pt x="2617" y="6756"/>
                  </a:cubicBezTo>
                  <a:lnTo>
                    <a:pt x="2617" y="6756"/>
                  </a:lnTo>
                  <a:cubicBezTo>
                    <a:pt x="2617" y="4891"/>
                    <a:pt x="3787" y="3378"/>
                    <a:pt x="5222" y="3378"/>
                  </a:cubicBezTo>
                  <a:lnTo>
                    <a:pt x="5222" y="3378"/>
                  </a:lnTo>
                  <a:cubicBezTo>
                    <a:pt x="3776" y="3378"/>
                    <a:pt x="2617" y="1866"/>
                    <a:pt x="2617" y="1"/>
                  </a:cubicBezTo>
                  <a:close/>
                </a:path>
              </a:pathLst>
            </a:custGeom>
            <a:gradFill>
              <a:gsLst>
                <a:gs pos="0">
                  <a:srgbClr val="B88532"/>
                </a:gs>
                <a:gs pos="9000">
                  <a:srgbClr val="C99F4A"/>
                </a:gs>
                <a:gs pos="25000">
                  <a:srgbClr val="FCEB8F"/>
                </a:gs>
                <a:gs pos="49000">
                  <a:srgbClr val="C29934"/>
                </a:gs>
                <a:gs pos="72000">
                  <a:srgbClr val="FCEB8F"/>
                </a:gs>
                <a:gs pos="86000">
                  <a:srgbClr val="DAB861"/>
                </a:gs>
                <a:gs pos="100000">
                  <a:srgbClr val="B8853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7"/>
            <p:cNvSpPr/>
            <p:nvPr/>
          </p:nvSpPr>
          <p:spPr>
            <a:xfrm>
              <a:off x="576292" y="92333"/>
              <a:ext cx="441744" cy="569430"/>
            </a:xfrm>
            <a:custGeom>
              <a:avLst/>
              <a:gdLst/>
              <a:ahLst/>
              <a:cxnLst/>
              <a:rect l="l" t="t" r="r" b="b"/>
              <a:pathLst>
                <a:path w="5233" h="6745" extrusionOk="0">
                  <a:moveTo>
                    <a:pt x="2617" y="0"/>
                  </a:moveTo>
                  <a:lnTo>
                    <a:pt x="2617" y="0"/>
                  </a:lnTo>
                  <a:cubicBezTo>
                    <a:pt x="2617" y="1866"/>
                    <a:pt x="1447" y="3367"/>
                    <a:pt x="1" y="3367"/>
                  </a:cubicBezTo>
                  <a:lnTo>
                    <a:pt x="1" y="3367"/>
                  </a:lnTo>
                  <a:cubicBezTo>
                    <a:pt x="1447" y="3367"/>
                    <a:pt x="2617" y="4879"/>
                    <a:pt x="2617" y="6744"/>
                  </a:cubicBezTo>
                  <a:lnTo>
                    <a:pt x="2617" y="6744"/>
                  </a:lnTo>
                  <a:cubicBezTo>
                    <a:pt x="2617" y="4879"/>
                    <a:pt x="3787" y="3367"/>
                    <a:pt x="5233" y="3367"/>
                  </a:cubicBezTo>
                  <a:lnTo>
                    <a:pt x="5233" y="3367"/>
                  </a:lnTo>
                  <a:cubicBezTo>
                    <a:pt x="3787" y="3367"/>
                    <a:pt x="2617" y="1866"/>
                    <a:pt x="2617" y="0"/>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7"/>
            <p:cNvSpPr/>
            <p:nvPr/>
          </p:nvSpPr>
          <p:spPr>
            <a:xfrm>
              <a:off x="4759555" y="92343"/>
              <a:ext cx="761859" cy="982106"/>
            </a:xfrm>
            <a:custGeom>
              <a:avLst/>
              <a:gdLst/>
              <a:ahLst/>
              <a:cxnLst/>
              <a:rect l="l" t="t" r="r" b="b"/>
              <a:pathLst>
                <a:path w="5233" h="6745" extrusionOk="0">
                  <a:moveTo>
                    <a:pt x="2617" y="0"/>
                  </a:moveTo>
                  <a:lnTo>
                    <a:pt x="2617" y="0"/>
                  </a:lnTo>
                  <a:cubicBezTo>
                    <a:pt x="2617" y="1866"/>
                    <a:pt x="1447" y="3367"/>
                    <a:pt x="1" y="3367"/>
                  </a:cubicBezTo>
                  <a:lnTo>
                    <a:pt x="1" y="3367"/>
                  </a:lnTo>
                  <a:cubicBezTo>
                    <a:pt x="1447" y="3367"/>
                    <a:pt x="2617" y="4879"/>
                    <a:pt x="2617" y="6744"/>
                  </a:cubicBezTo>
                  <a:lnTo>
                    <a:pt x="2617" y="6744"/>
                  </a:lnTo>
                  <a:cubicBezTo>
                    <a:pt x="2617" y="4879"/>
                    <a:pt x="3787" y="3367"/>
                    <a:pt x="5233" y="3367"/>
                  </a:cubicBezTo>
                  <a:lnTo>
                    <a:pt x="5233" y="3367"/>
                  </a:lnTo>
                  <a:cubicBezTo>
                    <a:pt x="3787" y="3367"/>
                    <a:pt x="2617" y="1866"/>
                    <a:pt x="2617" y="0"/>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9" name="Google Shape;1269;p47"/>
          <p:cNvGrpSpPr/>
          <p:nvPr/>
        </p:nvGrpSpPr>
        <p:grpSpPr>
          <a:xfrm rot="-1732202">
            <a:off x="832143" y="654974"/>
            <a:ext cx="1092611" cy="1121981"/>
            <a:chOff x="6915152" y="4038195"/>
            <a:chExt cx="958640" cy="984408"/>
          </a:xfrm>
        </p:grpSpPr>
        <p:sp>
          <p:nvSpPr>
            <p:cNvPr id="1270" name="Google Shape;1270;p47"/>
            <p:cNvSpPr/>
            <p:nvPr/>
          </p:nvSpPr>
          <p:spPr>
            <a:xfrm>
              <a:off x="6915152" y="4038195"/>
              <a:ext cx="958640" cy="984408"/>
            </a:xfrm>
            <a:custGeom>
              <a:avLst/>
              <a:gdLst/>
              <a:ahLst/>
              <a:cxnLst/>
              <a:rect l="l" t="t" r="r" b="b"/>
              <a:pathLst>
                <a:path w="23400" h="24029" extrusionOk="0">
                  <a:moveTo>
                    <a:pt x="0" y="12142"/>
                  </a:moveTo>
                  <a:cubicBezTo>
                    <a:pt x="0" y="7594"/>
                    <a:pt x="2749" y="3488"/>
                    <a:pt x="6954" y="1744"/>
                  </a:cubicBezTo>
                  <a:cubicBezTo>
                    <a:pt x="11159" y="0"/>
                    <a:pt x="16005" y="961"/>
                    <a:pt x="19217" y="4184"/>
                  </a:cubicBezTo>
                  <a:cubicBezTo>
                    <a:pt x="22440" y="7407"/>
                    <a:pt x="23400" y="12241"/>
                    <a:pt x="21656" y="16446"/>
                  </a:cubicBezTo>
                  <a:cubicBezTo>
                    <a:pt x="19923" y="20663"/>
                    <a:pt x="15817" y="23400"/>
                    <a:pt x="11259" y="23400"/>
                  </a:cubicBezTo>
                  <a:cubicBezTo>
                    <a:pt x="5045" y="23400"/>
                    <a:pt x="11" y="18356"/>
                    <a:pt x="0" y="12142"/>
                  </a:cubicBezTo>
                  <a:close/>
                  <a:moveTo>
                    <a:pt x="243" y="12142"/>
                  </a:moveTo>
                  <a:cubicBezTo>
                    <a:pt x="243" y="16601"/>
                    <a:pt x="2925" y="20618"/>
                    <a:pt x="7042" y="22318"/>
                  </a:cubicBezTo>
                  <a:cubicBezTo>
                    <a:pt x="11159" y="24029"/>
                    <a:pt x="15894" y="23080"/>
                    <a:pt x="19051" y="19934"/>
                  </a:cubicBezTo>
                  <a:cubicBezTo>
                    <a:pt x="22197" y="16788"/>
                    <a:pt x="23146" y="12042"/>
                    <a:pt x="21435" y="7925"/>
                  </a:cubicBezTo>
                  <a:cubicBezTo>
                    <a:pt x="19735" y="3819"/>
                    <a:pt x="15718" y="1126"/>
                    <a:pt x="11270" y="1126"/>
                  </a:cubicBezTo>
                  <a:cubicBezTo>
                    <a:pt x="5177" y="1137"/>
                    <a:pt x="254" y="6060"/>
                    <a:pt x="243" y="12142"/>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7"/>
            <p:cNvSpPr/>
            <p:nvPr/>
          </p:nvSpPr>
          <p:spPr>
            <a:xfrm>
              <a:off x="6915152" y="4102391"/>
              <a:ext cx="795876" cy="815786"/>
            </a:xfrm>
            <a:custGeom>
              <a:avLst/>
              <a:gdLst/>
              <a:ahLst/>
              <a:cxnLst/>
              <a:rect l="l" t="t" r="r" b="b"/>
              <a:pathLst>
                <a:path w="19427" h="19913" extrusionOk="0">
                  <a:moveTo>
                    <a:pt x="0" y="10089"/>
                  </a:moveTo>
                  <a:cubicBezTo>
                    <a:pt x="0" y="6303"/>
                    <a:pt x="2274" y="2893"/>
                    <a:pt x="5773" y="1447"/>
                  </a:cubicBezTo>
                  <a:cubicBezTo>
                    <a:pt x="9261" y="1"/>
                    <a:pt x="13290" y="795"/>
                    <a:pt x="15961" y="3478"/>
                  </a:cubicBezTo>
                  <a:cubicBezTo>
                    <a:pt x="18632" y="6149"/>
                    <a:pt x="19426" y="10166"/>
                    <a:pt x="17980" y="13665"/>
                  </a:cubicBezTo>
                  <a:cubicBezTo>
                    <a:pt x="16535" y="17153"/>
                    <a:pt x="13135" y="19427"/>
                    <a:pt x="9349" y="19427"/>
                  </a:cubicBezTo>
                  <a:cubicBezTo>
                    <a:pt x="4195" y="19427"/>
                    <a:pt x="11" y="15244"/>
                    <a:pt x="0" y="10089"/>
                  </a:cubicBezTo>
                  <a:close/>
                  <a:moveTo>
                    <a:pt x="243" y="10089"/>
                  </a:moveTo>
                  <a:cubicBezTo>
                    <a:pt x="243" y="13764"/>
                    <a:pt x="2462" y="17087"/>
                    <a:pt x="5861" y="18500"/>
                  </a:cubicBezTo>
                  <a:cubicBezTo>
                    <a:pt x="9272" y="19912"/>
                    <a:pt x="13190" y="19129"/>
                    <a:pt x="15784" y="16524"/>
                  </a:cubicBezTo>
                  <a:cubicBezTo>
                    <a:pt x="18389" y="13919"/>
                    <a:pt x="19173" y="10001"/>
                    <a:pt x="17760" y="6601"/>
                  </a:cubicBezTo>
                  <a:cubicBezTo>
                    <a:pt x="16358" y="3202"/>
                    <a:pt x="13036" y="983"/>
                    <a:pt x="9349" y="983"/>
                  </a:cubicBezTo>
                  <a:cubicBezTo>
                    <a:pt x="4327" y="983"/>
                    <a:pt x="254" y="5056"/>
                    <a:pt x="243" y="10089"/>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2" name="Google Shape;1272;p47"/>
          <p:cNvSpPr/>
          <p:nvPr/>
        </p:nvSpPr>
        <p:spPr>
          <a:xfrm>
            <a:off x="3979296" y="3908843"/>
            <a:ext cx="290095" cy="375279"/>
          </a:xfrm>
          <a:custGeom>
            <a:avLst/>
            <a:gdLst/>
            <a:ahLst/>
            <a:cxnLst/>
            <a:rect l="l" t="t" r="r" b="b"/>
            <a:pathLst>
              <a:path w="5222" h="6756" extrusionOk="0">
                <a:moveTo>
                  <a:pt x="2617" y="1"/>
                </a:moveTo>
                <a:lnTo>
                  <a:pt x="2617" y="1"/>
                </a:lnTo>
                <a:cubicBezTo>
                  <a:pt x="2617" y="1866"/>
                  <a:pt x="1447" y="3378"/>
                  <a:pt x="1" y="3378"/>
                </a:cubicBezTo>
                <a:lnTo>
                  <a:pt x="1" y="3378"/>
                </a:lnTo>
                <a:cubicBezTo>
                  <a:pt x="1447" y="3378"/>
                  <a:pt x="2617" y="4891"/>
                  <a:pt x="2617" y="6756"/>
                </a:cubicBezTo>
                <a:lnTo>
                  <a:pt x="2617" y="6756"/>
                </a:lnTo>
                <a:cubicBezTo>
                  <a:pt x="2617" y="4891"/>
                  <a:pt x="3787" y="3378"/>
                  <a:pt x="5222" y="3378"/>
                </a:cubicBezTo>
                <a:lnTo>
                  <a:pt x="5222" y="3378"/>
                </a:lnTo>
                <a:cubicBezTo>
                  <a:pt x="3776" y="3378"/>
                  <a:pt x="2617" y="1866"/>
                  <a:pt x="2617" y="1"/>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47"/>
          <p:cNvSpPr/>
          <p:nvPr/>
        </p:nvSpPr>
        <p:spPr>
          <a:xfrm>
            <a:off x="6278715" y="589731"/>
            <a:ext cx="463975" cy="600287"/>
          </a:xfrm>
          <a:custGeom>
            <a:avLst/>
            <a:gdLst/>
            <a:ahLst/>
            <a:cxnLst/>
            <a:rect l="l" t="t" r="r" b="b"/>
            <a:pathLst>
              <a:path w="5222" h="6756" extrusionOk="0">
                <a:moveTo>
                  <a:pt x="2606" y="1"/>
                </a:moveTo>
                <a:lnTo>
                  <a:pt x="2606" y="1"/>
                </a:lnTo>
                <a:cubicBezTo>
                  <a:pt x="2606" y="1866"/>
                  <a:pt x="1436" y="3378"/>
                  <a:pt x="1" y="3378"/>
                </a:cubicBezTo>
                <a:lnTo>
                  <a:pt x="1" y="3378"/>
                </a:lnTo>
                <a:cubicBezTo>
                  <a:pt x="1447" y="3378"/>
                  <a:pt x="2606" y="4890"/>
                  <a:pt x="2606" y="6756"/>
                </a:cubicBezTo>
                <a:lnTo>
                  <a:pt x="2606" y="6756"/>
                </a:lnTo>
                <a:cubicBezTo>
                  <a:pt x="2606" y="4890"/>
                  <a:pt x="3776" y="3378"/>
                  <a:pt x="5222" y="3378"/>
                </a:cubicBezTo>
                <a:lnTo>
                  <a:pt x="5222" y="3378"/>
                </a:lnTo>
                <a:cubicBezTo>
                  <a:pt x="3776" y="3378"/>
                  <a:pt x="2606" y="1866"/>
                  <a:pt x="2606" y="1"/>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Freeform 5"/>
          <p:cNvSpPr>
            <a:spLocks noEditPoints="1"/>
          </p:cNvSpPr>
          <p:nvPr/>
        </p:nvSpPr>
        <p:spPr bwMode="auto">
          <a:xfrm>
            <a:off x="982783" y="2571750"/>
            <a:ext cx="2159001" cy="2173288"/>
          </a:xfrm>
          <a:custGeom>
            <a:avLst/>
            <a:gdLst>
              <a:gd name="T0" fmla="*/ 41 w 148"/>
              <a:gd name="T1" fmla="*/ 149 h 149"/>
              <a:gd name="T2" fmla="*/ 0 w 148"/>
              <a:gd name="T3" fmla="*/ 137 h 149"/>
              <a:gd name="T4" fmla="*/ 14 w 148"/>
              <a:gd name="T5" fmla="*/ 87 h 149"/>
              <a:gd name="T6" fmla="*/ 10 w 148"/>
              <a:gd name="T7" fmla="*/ 60 h 149"/>
              <a:gd name="T8" fmla="*/ 16 w 148"/>
              <a:gd name="T9" fmla="*/ 40 h 149"/>
              <a:gd name="T10" fmla="*/ 33 w 148"/>
              <a:gd name="T11" fmla="*/ 5 h 149"/>
              <a:gd name="T12" fmla="*/ 69 w 148"/>
              <a:gd name="T13" fmla="*/ 8 h 149"/>
              <a:gd name="T14" fmla="*/ 103 w 148"/>
              <a:gd name="T15" fmla="*/ 3 h 149"/>
              <a:gd name="T16" fmla="*/ 120 w 148"/>
              <a:gd name="T17" fmla="*/ 11 h 149"/>
              <a:gd name="T18" fmla="*/ 138 w 148"/>
              <a:gd name="T19" fmla="*/ 59 h 149"/>
              <a:gd name="T20" fmla="*/ 134 w 148"/>
              <a:gd name="T21" fmla="*/ 87 h 149"/>
              <a:gd name="T22" fmla="*/ 148 w 148"/>
              <a:gd name="T23" fmla="*/ 137 h 149"/>
              <a:gd name="T24" fmla="*/ 108 w 148"/>
              <a:gd name="T25" fmla="*/ 148 h 149"/>
              <a:gd name="T26" fmla="*/ 104 w 148"/>
              <a:gd name="T27" fmla="*/ 144 h 149"/>
              <a:gd name="T28" fmla="*/ 112 w 148"/>
              <a:gd name="T29" fmla="*/ 109 h 149"/>
              <a:gd name="T30" fmla="*/ 103 w 148"/>
              <a:gd name="T31" fmla="*/ 101 h 149"/>
              <a:gd name="T32" fmla="*/ 74 w 148"/>
              <a:gd name="T33" fmla="*/ 79 h 149"/>
              <a:gd name="T34" fmla="*/ 43 w 148"/>
              <a:gd name="T35" fmla="*/ 100 h 149"/>
              <a:gd name="T36" fmla="*/ 43 w 148"/>
              <a:gd name="T37" fmla="*/ 143 h 149"/>
              <a:gd name="T38" fmla="*/ 41 w 148"/>
              <a:gd name="T39" fmla="*/ 149 h 149"/>
              <a:gd name="T40" fmla="*/ 41 w 148"/>
              <a:gd name="T41" fmla="*/ 14 h 149"/>
              <a:gd name="T42" fmla="*/ 31 w 148"/>
              <a:gd name="T43" fmla="*/ 35 h 149"/>
              <a:gd name="T44" fmla="*/ 68 w 148"/>
              <a:gd name="T45" fmla="*/ 29 h 149"/>
              <a:gd name="T46" fmla="*/ 68 w 148"/>
              <a:gd name="T47" fmla="*/ 22 h 149"/>
              <a:gd name="T48" fmla="*/ 41 w 148"/>
              <a:gd name="T49" fmla="*/ 14 h 149"/>
              <a:gd name="T50" fmla="*/ 81 w 148"/>
              <a:gd name="T51" fmla="*/ 29 h 149"/>
              <a:gd name="T52" fmla="*/ 115 w 148"/>
              <a:gd name="T53" fmla="*/ 35 h 149"/>
              <a:gd name="T54" fmla="*/ 81 w 148"/>
              <a:gd name="T55" fmla="*/ 2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8" h="149">
                <a:moveTo>
                  <a:pt x="41" y="149"/>
                </a:moveTo>
                <a:cubicBezTo>
                  <a:pt x="27" y="145"/>
                  <a:pt x="14" y="141"/>
                  <a:pt x="0" y="137"/>
                </a:cubicBezTo>
                <a:cubicBezTo>
                  <a:pt x="26" y="123"/>
                  <a:pt x="29" y="110"/>
                  <a:pt x="14" y="87"/>
                </a:cubicBezTo>
                <a:cubicBezTo>
                  <a:pt x="10" y="80"/>
                  <a:pt x="9" y="69"/>
                  <a:pt x="10" y="60"/>
                </a:cubicBezTo>
                <a:cubicBezTo>
                  <a:pt x="10" y="53"/>
                  <a:pt x="14" y="46"/>
                  <a:pt x="16" y="40"/>
                </a:cubicBezTo>
                <a:cubicBezTo>
                  <a:pt x="21" y="27"/>
                  <a:pt x="24" y="11"/>
                  <a:pt x="33" y="5"/>
                </a:cubicBezTo>
                <a:cubicBezTo>
                  <a:pt x="41" y="0"/>
                  <a:pt x="57" y="8"/>
                  <a:pt x="69" y="8"/>
                </a:cubicBezTo>
                <a:cubicBezTo>
                  <a:pt x="80" y="8"/>
                  <a:pt x="92" y="3"/>
                  <a:pt x="103" y="3"/>
                </a:cubicBezTo>
                <a:cubicBezTo>
                  <a:pt x="109" y="3"/>
                  <a:pt x="118" y="6"/>
                  <a:pt x="120" y="11"/>
                </a:cubicBezTo>
                <a:cubicBezTo>
                  <a:pt x="127" y="26"/>
                  <a:pt x="134" y="42"/>
                  <a:pt x="138" y="59"/>
                </a:cubicBezTo>
                <a:cubicBezTo>
                  <a:pt x="141" y="67"/>
                  <a:pt x="139" y="79"/>
                  <a:pt x="134" y="87"/>
                </a:cubicBezTo>
                <a:cubicBezTo>
                  <a:pt x="120" y="110"/>
                  <a:pt x="122" y="122"/>
                  <a:pt x="148" y="137"/>
                </a:cubicBezTo>
                <a:cubicBezTo>
                  <a:pt x="135" y="141"/>
                  <a:pt x="121" y="145"/>
                  <a:pt x="108" y="148"/>
                </a:cubicBezTo>
                <a:cubicBezTo>
                  <a:pt x="106" y="147"/>
                  <a:pt x="105" y="145"/>
                  <a:pt x="104" y="144"/>
                </a:cubicBezTo>
                <a:cubicBezTo>
                  <a:pt x="121" y="135"/>
                  <a:pt x="118" y="122"/>
                  <a:pt x="112" y="109"/>
                </a:cubicBezTo>
                <a:cubicBezTo>
                  <a:pt x="111" y="106"/>
                  <a:pt x="107" y="103"/>
                  <a:pt x="103" y="101"/>
                </a:cubicBezTo>
                <a:cubicBezTo>
                  <a:pt x="93" y="93"/>
                  <a:pt x="83" y="85"/>
                  <a:pt x="74" y="79"/>
                </a:cubicBezTo>
                <a:cubicBezTo>
                  <a:pt x="66" y="85"/>
                  <a:pt x="55" y="94"/>
                  <a:pt x="43" y="100"/>
                </a:cubicBezTo>
                <a:cubicBezTo>
                  <a:pt x="30" y="107"/>
                  <a:pt x="30" y="130"/>
                  <a:pt x="43" y="143"/>
                </a:cubicBezTo>
                <a:cubicBezTo>
                  <a:pt x="42" y="145"/>
                  <a:pt x="42" y="147"/>
                  <a:pt x="41" y="149"/>
                </a:cubicBezTo>
                <a:close/>
                <a:moveTo>
                  <a:pt x="41" y="14"/>
                </a:moveTo>
                <a:cubicBezTo>
                  <a:pt x="38" y="21"/>
                  <a:pt x="35" y="27"/>
                  <a:pt x="31" y="35"/>
                </a:cubicBezTo>
                <a:cubicBezTo>
                  <a:pt x="46" y="33"/>
                  <a:pt x="57" y="31"/>
                  <a:pt x="68" y="29"/>
                </a:cubicBezTo>
                <a:cubicBezTo>
                  <a:pt x="68" y="26"/>
                  <a:pt x="68" y="24"/>
                  <a:pt x="68" y="22"/>
                </a:cubicBezTo>
                <a:cubicBezTo>
                  <a:pt x="59" y="19"/>
                  <a:pt x="50" y="17"/>
                  <a:pt x="41" y="14"/>
                </a:cubicBezTo>
                <a:close/>
                <a:moveTo>
                  <a:pt x="81" y="29"/>
                </a:moveTo>
                <a:cubicBezTo>
                  <a:pt x="92" y="31"/>
                  <a:pt x="103" y="33"/>
                  <a:pt x="115" y="35"/>
                </a:cubicBezTo>
                <a:cubicBezTo>
                  <a:pt x="109" y="11"/>
                  <a:pt x="107" y="11"/>
                  <a:pt x="81" y="29"/>
                </a:cubicBezTo>
                <a:close/>
              </a:path>
            </a:pathLst>
          </a:custGeom>
          <a:solidFill>
            <a:srgbClr val="E5E5E5"/>
          </a:solidFill>
          <a:ln>
            <a:noFill/>
          </a:ln>
        </p:spPr>
        <p:txBody>
          <a:bodyPr vert="horz" wrap="square" lIns="91440" tIns="45720" rIns="91440" bIns="45720" numCol="1" anchor="t" anchorCtr="0" compatLnSpc="1">
            <a:prstTxWarp prst="textNoShape">
              <a:avLst/>
            </a:prstTxWarp>
          </a:bodyPr>
          <a:lstStyle/>
          <a:p>
            <a:endParaRPr lang="es-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77"/>
        <p:cNvGrpSpPr/>
        <p:nvPr/>
      </p:nvGrpSpPr>
      <p:grpSpPr>
        <a:xfrm>
          <a:off x="0" y="0"/>
          <a:ext cx="0" cy="0"/>
          <a:chOff x="0" y="0"/>
          <a:chExt cx="0" cy="0"/>
        </a:xfrm>
      </p:grpSpPr>
      <p:sp>
        <p:nvSpPr>
          <p:cNvPr id="1278" name="Google Shape;1278;p48"/>
          <p:cNvSpPr txBox="1">
            <a:spLocks noGrp="1"/>
          </p:cNvSpPr>
          <p:nvPr>
            <p:ph type="title"/>
          </p:nvPr>
        </p:nvSpPr>
        <p:spPr>
          <a:xfrm>
            <a:off x="713225" y="368825"/>
            <a:ext cx="7717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Case studies</a:t>
            </a:r>
            <a:endParaRPr/>
          </a:p>
        </p:txBody>
      </p:sp>
      <p:graphicFrame>
        <p:nvGraphicFramePr>
          <p:cNvPr id="1279" name="Google Shape;1279;p48"/>
          <p:cNvGraphicFramePr/>
          <p:nvPr/>
        </p:nvGraphicFramePr>
        <p:xfrm>
          <a:off x="713100" y="1824048"/>
          <a:ext cx="3000000" cy="3000000"/>
        </p:xfrm>
        <a:graphic>
          <a:graphicData uri="http://schemas.openxmlformats.org/drawingml/2006/table">
            <a:tbl>
              <a:tblPr>
                <a:noFill/>
                <a:tableStyleId>{710EF2A5-4081-45DC-8802-BC00196F4236}</a:tableStyleId>
              </a:tblPr>
              <a:tblGrid>
                <a:gridCol w="1353900"/>
                <a:gridCol w="2121300"/>
                <a:gridCol w="2121300"/>
                <a:gridCol w="2121300"/>
              </a:tblGrid>
              <a:tr h="501225">
                <a:tc>
                  <a:txBody>
                    <a:bodyPr/>
                    <a:lstStyle/>
                    <a:p>
                      <a:pPr marL="0" lvl="0" indent="0" algn="ctr" rtl="0">
                        <a:spcBef>
                          <a:spcPts val="0"/>
                        </a:spcBef>
                        <a:spcAft>
                          <a:spcPts val="0"/>
                        </a:spcAft>
                        <a:buNone/>
                      </a:pPr>
                      <a:endParaRPr sz="1800">
                        <a:solidFill>
                          <a:schemeClr val="accent3"/>
                        </a:solidFill>
                        <a:latin typeface="Playfair Display"/>
                        <a:ea typeface="Playfair Display"/>
                        <a:cs typeface="Playfair Display"/>
                        <a:sym typeface="Playfair Display"/>
                      </a:endParaRPr>
                    </a:p>
                  </a:txBody>
                  <a:tcPr marL="91425" marR="91425" marT="68575" marB="68575" anchor="ctr">
                    <a:lnL w="19050" cap="flat" cmpd="sng">
                      <a:solidFill>
                        <a:schemeClr val="accent2">
                          <a:alpha val="0"/>
                        </a:schemeClr>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alpha val="0"/>
                        </a:schemeClr>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0">
                        <a:spcBef>
                          <a:spcPts val="0"/>
                        </a:spcBef>
                        <a:spcAft>
                          <a:spcPts val="0"/>
                        </a:spcAft>
                        <a:buNone/>
                      </a:pPr>
                      <a:r>
                        <a:rPr lang="en" sz="2000" b="1">
                          <a:solidFill>
                            <a:schemeClr val="accent2"/>
                          </a:solidFill>
                          <a:latin typeface="Playfair Display"/>
                          <a:ea typeface="Playfair Display"/>
                          <a:cs typeface="Playfair Display"/>
                          <a:sym typeface="Playfair Display"/>
                        </a:rPr>
                        <a:t>Opportunity</a:t>
                      </a:r>
                      <a:endParaRPr sz="2000" b="1">
                        <a:solidFill>
                          <a:schemeClr val="accent2"/>
                        </a:solidFill>
                        <a:latin typeface="Playfair Display"/>
                        <a:ea typeface="Playfair Display"/>
                        <a:cs typeface="Playfair Display"/>
                        <a:sym typeface="Playfair Display"/>
                      </a:endParaRPr>
                    </a:p>
                  </a:txBody>
                  <a:tcPr marL="91425" marR="91425" marT="68575" marB="68575"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0">
                        <a:spcBef>
                          <a:spcPts val="0"/>
                        </a:spcBef>
                        <a:spcAft>
                          <a:spcPts val="0"/>
                        </a:spcAft>
                        <a:buClr>
                          <a:srgbClr val="000000"/>
                        </a:buClr>
                        <a:buSzPts val="1100"/>
                        <a:buFont typeface="Arial"/>
                        <a:buNone/>
                      </a:pPr>
                      <a:r>
                        <a:rPr lang="en" sz="2000" b="1">
                          <a:solidFill>
                            <a:schemeClr val="accent1"/>
                          </a:solidFill>
                          <a:latin typeface="Playfair Display"/>
                          <a:ea typeface="Playfair Display"/>
                          <a:cs typeface="Playfair Display"/>
                          <a:sym typeface="Playfair Display"/>
                        </a:rPr>
                        <a:t>Proffer</a:t>
                      </a:r>
                      <a:endParaRPr sz="2000" b="1">
                        <a:solidFill>
                          <a:schemeClr val="accent1"/>
                        </a:solidFill>
                        <a:latin typeface="Playfair Display"/>
                        <a:ea typeface="Playfair Display"/>
                        <a:cs typeface="Playfair Display"/>
                        <a:sym typeface="Playfair Display"/>
                      </a:endParaRPr>
                    </a:p>
                  </a:txBody>
                  <a:tcPr marL="91425" marR="91425" marT="68575" marB="68575"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0">
                        <a:spcBef>
                          <a:spcPts val="0"/>
                        </a:spcBef>
                        <a:spcAft>
                          <a:spcPts val="0"/>
                        </a:spcAft>
                        <a:buNone/>
                      </a:pPr>
                      <a:r>
                        <a:rPr lang="en" sz="2000" b="1">
                          <a:solidFill>
                            <a:schemeClr val="dk1"/>
                          </a:solidFill>
                          <a:latin typeface="Playfair Display"/>
                          <a:ea typeface="Playfair Display"/>
                          <a:cs typeface="Playfair Display"/>
                          <a:sym typeface="Playfair Display"/>
                        </a:rPr>
                        <a:t>Implantation</a:t>
                      </a:r>
                      <a:endParaRPr sz="2000" b="1">
                        <a:solidFill>
                          <a:schemeClr val="dk1"/>
                        </a:solidFill>
                        <a:latin typeface="Playfair Display"/>
                        <a:ea typeface="Playfair Display"/>
                        <a:cs typeface="Playfair Display"/>
                        <a:sym typeface="Playfair Display"/>
                      </a:endParaRPr>
                    </a:p>
                  </a:txBody>
                  <a:tcPr marL="91425" marR="91425" marT="68575" marB="68575"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r>
              <a:tr h="415600">
                <a:tc>
                  <a:txBody>
                    <a:bodyPr/>
                    <a:lstStyle/>
                    <a:p>
                      <a:pPr marL="0" lvl="0" indent="0" algn="l" rtl="0">
                        <a:spcBef>
                          <a:spcPts val="0"/>
                        </a:spcBef>
                        <a:spcAft>
                          <a:spcPts val="0"/>
                        </a:spcAft>
                        <a:buNone/>
                      </a:pPr>
                      <a:r>
                        <a:rPr lang="en" sz="2000" b="1">
                          <a:solidFill>
                            <a:schemeClr val="accent3"/>
                          </a:solidFill>
                          <a:latin typeface="Playfair Display"/>
                          <a:ea typeface="Playfair Display"/>
                          <a:cs typeface="Playfair Display"/>
                          <a:sym typeface="Playfair Display"/>
                        </a:rPr>
                        <a:t>Venus</a:t>
                      </a:r>
                      <a:endParaRPr sz="2000" b="1">
                        <a:solidFill>
                          <a:schemeClr val="accent3"/>
                        </a:solidFill>
                        <a:latin typeface="Playfair Display"/>
                        <a:ea typeface="Playfair Display"/>
                        <a:cs typeface="Playfair Display"/>
                        <a:sym typeface="Playfair Display"/>
                      </a:endParaRPr>
                    </a:p>
                  </a:txBody>
                  <a:tcPr marL="91425" marR="91425" marT="68575" marB="68575"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0">
                        <a:spcBef>
                          <a:spcPts val="0"/>
                        </a:spcBef>
                        <a:spcAft>
                          <a:spcPts val="0"/>
                        </a:spcAft>
                        <a:buNone/>
                      </a:pPr>
                      <a:r>
                        <a:rPr lang="en" sz="1500">
                          <a:solidFill>
                            <a:schemeClr val="dk2"/>
                          </a:solidFill>
                          <a:latin typeface="Manjari"/>
                          <a:ea typeface="Manjari"/>
                          <a:cs typeface="Manjari"/>
                          <a:sym typeface="Manjari"/>
                        </a:rPr>
                        <a:t>Venus is very hot</a:t>
                      </a:r>
                      <a:endParaRPr sz="1500">
                        <a:solidFill>
                          <a:schemeClr val="dk2"/>
                        </a:solidFill>
                        <a:latin typeface="Manjari"/>
                        <a:ea typeface="Manjari"/>
                        <a:cs typeface="Manjari"/>
                        <a:sym typeface="Manjari"/>
                      </a:endParaRPr>
                    </a:p>
                  </a:txBody>
                  <a:tcPr marL="91425" marR="91425" marT="68575" marB="68575"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0">
                        <a:spcBef>
                          <a:spcPts val="0"/>
                        </a:spcBef>
                        <a:spcAft>
                          <a:spcPts val="0"/>
                        </a:spcAft>
                        <a:buNone/>
                      </a:pPr>
                      <a:r>
                        <a:rPr lang="en" sz="1500">
                          <a:solidFill>
                            <a:schemeClr val="dk2"/>
                          </a:solidFill>
                          <a:latin typeface="Manjari"/>
                          <a:ea typeface="Manjari"/>
                          <a:cs typeface="Manjari"/>
                          <a:sym typeface="Manjari"/>
                        </a:rPr>
                        <a:t>We live on Earth</a:t>
                      </a:r>
                      <a:endParaRPr sz="1500">
                        <a:solidFill>
                          <a:schemeClr val="dk2"/>
                        </a:solidFill>
                        <a:latin typeface="Manjari"/>
                        <a:ea typeface="Manjari"/>
                        <a:cs typeface="Manjari"/>
                        <a:sym typeface="Manjari"/>
                      </a:endParaRPr>
                    </a:p>
                  </a:txBody>
                  <a:tcPr marL="91425" marR="91425" marT="68575" marB="68575"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0">
                        <a:spcBef>
                          <a:spcPts val="0"/>
                        </a:spcBef>
                        <a:spcAft>
                          <a:spcPts val="0"/>
                        </a:spcAft>
                        <a:buNone/>
                      </a:pPr>
                      <a:r>
                        <a:rPr lang="en" sz="1500">
                          <a:solidFill>
                            <a:schemeClr val="dk2"/>
                          </a:solidFill>
                          <a:latin typeface="Manjari"/>
                          <a:ea typeface="Manjari"/>
                          <a:cs typeface="Manjari"/>
                          <a:sym typeface="Manjari"/>
                        </a:rPr>
                        <a:t>Pluto is a dwarf planet</a:t>
                      </a:r>
                      <a:endParaRPr sz="1500">
                        <a:solidFill>
                          <a:schemeClr val="dk2"/>
                        </a:solidFill>
                        <a:latin typeface="Manjari"/>
                        <a:ea typeface="Manjari"/>
                        <a:cs typeface="Manjari"/>
                        <a:sym typeface="Manjari"/>
                      </a:endParaRPr>
                    </a:p>
                  </a:txBody>
                  <a:tcPr marL="91425" marR="91425" marT="68575" marB="68575"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r>
              <a:tr h="415600">
                <a:tc>
                  <a:txBody>
                    <a:bodyPr/>
                    <a:lstStyle/>
                    <a:p>
                      <a:pPr marL="0" lvl="0" indent="0" algn="l" rtl="0">
                        <a:spcBef>
                          <a:spcPts val="0"/>
                        </a:spcBef>
                        <a:spcAft>
                          <a:spcPts val="0"/>
                        </a:spcAft>
                        <a:buNone/>
                      </a:pPr>
                      <a:r>
                        <a:rPr lang="en" sz="2000" b="1">
                          <a:solidFill>
                            <a:schemeClr val="accent3"/>
                          </a:solidFill>
                          <a:latin typeface="Playfair Display"/>
                          <a:ea typeface="Playfair Display"/>
                          <a:cs typeface="Playfair Display"/>
                          <a:sym typeface="Playfair Display"/>
                        </a:rPr>
                        <a:t>Mars</a:t>
                      </a:r>
                      <a:endParaRPr sz="2000" b="1">
                        <a:solidFill>
                          <a:schemeClr val="accent3"/>
                        </a:solidFill>
                        <a:latin typeface="Playfair Display"/>
                        <a:ea typeface="Playfair Display"/>
                        <a:cs typeface="Playfair Display"/>
                        <a:sym typeface="Playfair Display"/>
                      </a:endParaRPr>
                    </a:p>
                  </a:txBody>
                  <a:tcPr marL="91425" marR="91425" marT="68575" marB="68575"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0">
                        <a:spcBef>
                          <a:spcPts val="0"/>
                        </a:spcBef>
                        <a:spcAft>
                          <a:spcPts val="0"/>
                        </a:spcAft>
                        <a:buNone/>
                      </a:pPr>
                      <a:r>
                        <a:rPr lang="en" sz="1500">
                          <a:solidFill>
                            <a:schemeClr val="dk2"/>
                          </a:solidFill>
                          <a:latin typeface="Manjari"/>
                          <a:ea typeface="Manjari"/>
                          <a:cs typeface="Manjari"/>
                          <a:sym typeface="Manjari"/>
                        </a:rPr>
                        <a:t>Mars is a cold place</a:t>
                      </a:r>
                      <a:endParaRPr sz="1500">
                        <a:solidFill>
                          <a:schemeClr val="dk2"/>
                        </a:solidFill>
                        <a:latin typeface="Manjari"/>
                        <a:ea typeface="Manjari"/>
                        <a:cs typeface="Manjari"/>
                        <a:sym typeface="Manjari"/>
                      </a:endParaRPr>
                    </a:p>
                  </a:txBody>
                  <a:tcPr marL="91425" marR="91425" marT="68575" marB="68575"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0">
                        <a:spcBef>
                          <a:spcPts val="0"/>
                        </a:spcBef>
                        <a:spcAft>
                          <a:spcPts val="0"/>
                        </a:spcAft>
                        <a:buNone/>
                      </a:pPr>
                      <a:r>
                        <a:rPr lang="en" sz="1500">
                          <a:solidFill>
                            <a:schemeClr val="dk2"/>
                          </a:solidFill>
                          <a:latin typeface="Manjari"/>
                          <a:ea typeface="Manjari"/>
                          <a:cs typeface="Manjari"/>
                          <a:sym typeface="Manjari"/>
                        </a:rPr>
                        <a:t>Mars is the red planet</a:t>
                      </a:r>
                      <a:endParaRPr sz="1500">
                        <a:solidFill>
                          <a:schemeClr val="dk2"/>
                        </a:solidFill>
                        <a:latin typeface="Manjari"/>
                        <a:ea typeface="Manjari"/>
                        <a:cs typeface="Manjari"/>
                        <a:sym typeface="Manjari"/>
                      </a:endParaRPr>
                    </a:p>
                  </a:txBody>
                  <a:tcPr marL="91425" marR="91425" marT="68575" marB="68575"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0">
                        <a:spcBef>
                          <a:spcPts val="0"/>
                        </a:spcBef>
                        <a:spcAft>
                          <a:spcPts val="0"/>
                        </a:spcAft>
                        <a:buNone/>
                      </a:pPr>
                      <a:r>
                        <a:rPr lang="en" sz="1500">
                          <a:solidFill>
                            <a:schemeClr val="dk2"/>
                          </a:solidFill>
                          <a:latin typeface="Manjari"/>
                          <a:ea typeface="Manjari"/>
                          <a:cs typeface="Manjari"/>
                          <a:sym typeface="Manjari"/>
                        </a:rPr>
                        <a:t>The Sun is a star </a:t>
                      </a:r>
                      <a:endParaRPr sz="1500">
                        <a:solidFill>
                          <a:schemeClr val="dk2"/>
                        </a:solidFill>
                        <a:latin typeface="Manjari"/>
                        <a:ea typeface="Manjari"/>
                        <a:cs typeface="Manjari"/>
                        <a:sym typeface="Manjari"/>
                      </a:endParaRPr>
                    </a:p>
                  </a:txBody>
                  <a:tcPr marL="91425" marR="91425" marT="68575" marB="68575"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r>
              <a:tr h="415600">
                <a:tc>
                  <a:txBody>
                    <a:bodyPr/>
                    <a:lstStyle/>
                    <a:p>
                      <a:pPr marL="0" lvl="0" indent="0" algn="l" rtl="0">
                        <a:spcBef>
                          <a:spcPts val="0"/>
                        </a:spcBef>
                        <a:spcAft>
                          <a:spcPts val="0"/>
                        </a:spcAft>
                        <a:buNone/>
                      </a:pPr>
                      <a:r>
                        <a:rPr lang="en" sz="2000" b="1">
                          <a:solidFill>
                            <a:schemeClr val="accent3"/>
                          </a:solidFill>
                          <a:latin typeface="Playfair Display"/>
                          <a:ea typeface="Playfair Display"/>
                          <a:cs typeface="Playfair Display"/>
                          <a:sym typeface="Playfair Display"/>
                        </a:rPr>
                        <a:t>Saturn</a:t>
                      </a:r>
                      <a:endParaRPr sz="2000" b="1">
                        <a:solidFill>
                          <a:schemeClr val="accent3"/>
                        </a:solidFill>
                        <a:latin typeface="Playfair Display"/>
                        <a:ea typeface="Playfair Display"/>
                        <a:cs typeface="Playfair Display"/>
                        <a:sym typeface="Playfair Display"/>
                      </a:endParaRPr>
                    </a:p>
                  </a:txBody>
                  <a:tcPr marL="91425" marR="91425" marT="68575" marB="68575"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0">
                        <a:spcBef>
                          <a:spcPts val="0"/>
                        </a:spcBef>
                        <a:spcAft>
                          <a:spcPts val="0"/>
                        </a:spcAft>
                        <a:buNone/>
                      </a:pPr>
                      <a:r>
                        <a:rPr lang="en" sz="1500">
                          <a:solidFill>
                            <a:schemeClr val="dk2"/>
                          </a:solidFill>
                          <a:latin typeface="Manjari"/>
                          <a:ea typeface="Manjari"/>
                          <a:cs typeface="Manjari"/>
                          <a:sym typeface="Manjari"/>
                        </a:rPr>
                        <a:t>Saturn is a gas giant</a:t>
                      </a:r>
                      <a:endParaRPr sz="1500">
                        <a:solidFill>
                          <a:schemeClr val="dk2"/>
                        </a:solidFill>
                        <a:latin typeface="Manjari"/>
                        <a:ea typeface="Manjari"/>
                        <a:cs typeface="Manjari"/>
                        <a:sym typeface="Manjari"/>
                      </a:endParaRPr>
                    </a:p>
                  </a:txBody>
                  <a:tcPr marL="91425" marR="91425" marT="68575" marB="68575"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0">
                        <a:spcBef>
                          <a:spcPts val="0"/>
                        </a:spcBef>
                        <a:spcAft>
                          <a:spcPts val="0"/>
                        </a:spcAft>
                        <a:buNone/>
                      </a:pPr>
                      <a:r>
                        <a:rPr lang="en" sz="1500">
                          <a:solidFill>
                            <a:schemeClr val="dk2"/>
                          </a:solidFill>
                          <a:latin typeface="Manjari"/>
                          <a:ea typeface="Manjari"/>
                          <a:cs typeface="Manjari"/>
                          <a:sym typeface="Manjari"/>
                        </a:rPr>
                        <a:t>Europa is a satellite</a:t>
                      </a:r>
                      <a:endParaRPr sz="1500">
                        <a:solidFill>
                          <a:schemeClr val="dk2"/>
                        </a:solidFill>
                        <a:latin typeface="Manjari"/>
                        <a:ea typeface="Manjari"/>
                        <a:cs typeface="Manjari"/>
                        <a:sym typeface="Manjari"/>
                      </a:endParaRPr>
                    </a:p>
                  </a:txBody>
                  <a:tcPr marL="91425" marR="91425" marT="68575" marB="68575"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0">
                        <a:spcBef>
                          <a:spcPts val="0"/>
                        </a:spcBef>
                        <a:spcAft>
                          <a:spcPts val="0"/>
                        </a:spcAft>
                        <a:buNone/>
                      </a:pPr>
                      <a:r>
                        <a:rPr lang="en" sz="1500">
                          <a:solidFill>
                            <a:schemeClr val="dk2"/>
                          </a:solidFill>
                          <a:latin typeface="Manjari"/>
                          <a:ea typeface="Manjari"/>
                          <a:cs typeface="Manjari"/>
                          <a:sym typeface="Manjari"/>
                        </a:rPr>
                        <a:t>Uranus is cold</a:t>
                      </a:r>
                      <a:endParaRPr sz="1500">
                        <a:solidFill>
                          <a:schemeClr val="dk2"/>
                        </a:solidFill>
                        <a:latin typeface="Manjari"/>
                        <a:ea typeface="Manjari"/>
                        <a:cs typeface="Manjari"/>
                        <a:sym typeface="Manjari"/>
                      </a:endParaRPr>
                    </a:p>
                  </a:txBody>
                  <a:tcPr marL="91425" marR="91425" marT="68575" marB="68575"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r>
              <a:tr h="415600">
                <a:tc>
                  <a:txBody>
                    <a:bodyPr/>
                    <a:lstStyle/>
                    <a:p>
                      <a:pPr marL="0" lvl="0" indent="0" algn="l" rtl="0">
                        <a:spcBef>
                          <a:spcPts val="0"/>
                        </a:spcBef>
                        <a:spcAft>
                          <a:spcPts val="0"/>
                        </a:spcAft>
                        <a:buNone/>
                      </a:pPr>
                      <a:r>
                        <a:rPr lang="en" sz="2000" b="1">
                          <a:solidFill>
                            <a:schemeClr val="accent3"/>
                          </a:solidFill>
                          <a:latin typeface="Playfair Display"/>
                          <a:ea typeface="Playfair Display"/>
                          <a:cs typeface="Playfair Display"/>
                          <a:sym typeface="Playfair Display"/>
                        </a:rPr>
                        <a:t>Jupiter</a:t>
                      </a:r>
                      <a:endParaRPr sz="2000" b="1">
                        <a:solidFill>
                          <a:schemeClr val="accent3"/>
                        </a:solidFill>
                        <a:latin typeface="Playfair Display"/>
                        <a:ea typeface="Playfair Display"/>
                        <a:cs typeface="Playfair Display"/>
                        <a:sym typeface="Playfair Display"/>
                      </a:endParaRPr>
                    </a:p>
                  </a:txBody>
                  <a:tcPr marL="91425" marR="91425" marT="68575" marB="68575"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0">
                        <a:spcBef>
                          <a:spcPts val="0"/>
                        </a:spcBef>
                        <a:spcAft>
                          <a:spcPts val="0"/>
                        </a:spcAft>
                        <a:buNone/>
                      </a:pPr>
                      <a:r>
                        <a:rPr lang="en" sz="1500">
                          <a:solidFill>
                            <a:schemeClr val="dk2"/>
                          </a:solidFill>
                          <a:latin typeface="Manjari"/>
                          <a:ea typeface="Manjari"/>
                          <a:cs typeface="Manjari"/>
                          <a:sym typeface="Manjari"/>
                        </a:rPr>
                        <a:t>Jupiter is big </a:t>
                      </a:r>
                      <a:endParaRPr sz="1500">
                        <a:solidFill>
                          <a:schemeClr val="dk2"/>
                        </a:solidFill>
                        <a:latin typeface="Manjari"/>
                        <a:ea typeface="Manjari"/>
                        <a:cs typeface="Manjari"/>
                        <a:sym typeface="Manjari"/>
                      </a:endParaRPr>
                    </a:p>
                  </a:txBody>
                  <a:tcPr marL="91425" marR="91425" marT="68575" marB="68575"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0">
                        <a:spcBef>
                          <a:spcPts val="0"/>
                        </a:spcBef>
                        <a:spcAft>
                          <a:spcPts val="0"/>
                        </a:spcAft>
                        <a:buNone/>
                      </a:pPr>
                      <a:r>
                        <a:rPr lang="en" sz="1500">
                          <a:solidFill>
                            <a:schemeClr val="dk2"/>
                          </a:solidFill>
                          <a:latin typeface="Manjari"/>
                          <a:ea typeface="Manjari"/>
                          <a:cs typeface="Manjari"/>
                          <a:sym typeface="Manjari"/>
                        </a:rPr>
                        <a:t>Jupiter is a gas giant</a:t>
                      </a:r>
                      <a:endParaRPr sz="1500">
                        <a:solidFill>
                          <a:schemeClr val="dk2"/>
                        </a:solidFill>
                        <a:latin typeface="Manjari"/>
                        <a:ea typeface="Manjari"/>
                        <a:cs typeface="Manjari"/>
                        <a:sym typeface="Manjari"/>
                      </a:endParaRPr>
                    </a:p>
                  </a:txBody>
                  <a:tcPr marL="91425" marR="91425" marT="68575" marB="68575"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c>
                  <a:txBody>
                    <a:bodyPr/>
                    <a:lstStyle/>
                    <a:p>
                      <a:pPr marL="0" lvl="0" indent="0" algn="ctr" rtl="0">
                        <a:spcBef>
                          <a:spcPts val="0"/>
                        </a:spcBef>
                        <a:spcAft>
                          <a:spcPts val="0"/>
                        </a:spcAft>
                        <a:buNone/>
                      </a:pPr>
                      <a:r>
                        <a:rPr lang="en" sz="1500">
                          <a:solidFill>
                            <a:schemeClr val="dk2"/>
                          </a:solidFill>
                          <a:latin typeface="Manjari"/>
                          <a:ea typeface="Manjari"/>
                          <a:cs typeface="Manjari"/>
                          <a:sym typeface="Manjari"/>
                        </a:rPr>
                        <a:t>Mercury is small</a:t>
                      </a:r>
                      <a:endParaRPr sz="1500">
                        <a:solidFill>
                          <a:schemeClr val="dk2"/>
                        </a:solidFill>
                        <a:latin typeface="Manjari"/>
                        <a:ea typeface="Manjari"/>
                        <a:cs typeface="Manjari"/>
                        <a:sym typeface="Manjari"/>
                      </a:endParaRPr>
                    </a:p>
                  </a:txBody>
                  <a:tcPr marL="91425" marR="91425" marT="68575" marB="68575" anchor="ctr">
                    <a:lnL w="19050" cap="flat" cmpd="sng">
                      <a:solidFill>
                        <a:schemeClr val="accent2"/>
                      </a:solidFill>
                      <a:prstDash val="solid"/>
                      <a:round/>
                      <a:headEnd type="none" w="sm" len="sm"/>
                      <a:tailEnd type="none" w="sm" len="sm"/>
                    </a:lnL>
                    <a:lnR w="19050" cap="flat" cmpd="sng">
                      <a:solidFill>
                        <a:schemeClr val="accent2"/>
                      </a:solidFill>
                      <a:prstDash val="solid"/>
                      <a:round/>
                      <a:headEnd type="none" w="sm" len="sm"/>
                      <a:tailEnd type="none" w="sm" len="sm"/>
                    </a:lnR>
                    <a:lnT w="19050" cap="flat" cmpd="sng">
                      <a:solidFill>
                        <a:schemeClr val="accent2"/>
                      </a:solidFill>
                      <a:prstDash val="solid"/>
                      <a:round/>
                      <a:headEnd type="none" w="sm" len="sm"/>
                      <a:tailEnd type="none" w="sm" len="sm"/>
                    </a:lnT>
                    <a:lnB w="19050" cap="flat" cmpd="sng">
                      <a:solidFill>
                        <a:schemeClr val="accent2"/>
                      </a:solidFill>
                      <a:prstDash val="solid"/>
                      <a:round/>
                      <a:headEnd type="none" w="sm" len="sm"/>
                      <a:tailEnd type="none" w="sm" len="sm"/>
                    </a:lnB>
                  </a:tcPr>
                </a:tc>
              </a:tr>
            </a:tbl>
          </a:graphicData>
        </a:graphic>
      </p:graphicFrame>
      <p:sp>
        <p:nvSpPr>
          <p:cNvPr id="1280" name="Google Shape;1280;p48"/>
          <p:cNvSpPr/>
          <p:nvPr/>
        </p:nvSpPr>
        <p:spPr>
          <a:xfrm>
            <a:off x="983450" y="1625775"/>
            <a:ext cx="325004" cy="420443"/>
          </a:xfrm>
          <a:custGeom>
            <a:avLst/>
            <a:gdLst/>
            <a:ahLst/>
            <a:cxnLst/>
            <a:rect l="l" t="t" r="r" b="b"/>
            <a:pathLst>
              <a:path w="5222" h="6756" extrusionOk="0">
                <a:moveTo>
                  <a:pt x="2617" y="1"/>
                </a:moveTo>
                <a:lnTo>
                  <a:pt x="2617" y="1"/>
                </a:lnTo>
                <a:cubicBezTo>
                  <a:pt x="2617" y="1866"/>
                  <a:pt x="1447" y="3378"/>
                  <a:pt x="1" y="3378"/>
                </a:cubicBezTo>
                <a:lnTo>
                  <a:pt x="1" y="3378"/>
                </a:lnTo>
                <a:cubicBezTo>
                  <a:pt x="1447" y="3378"/>
                  <a:pt x="2617" y="4891"/>
                  <a:pt x="2617" y="6756"/>
                </a:cubicBezTo>
                <a:lnTo>
                  <a:pt x="2617" y="6756"/>
                </a:lnTo>
                <a:cubicBezTo>
                  <a:pt x="2617" y="4891"/>
                  <a:pt x="3787" y="3378"/>
                  <a:pt x="5222" y="3378"/>
                </a:cubicBezTo>
                <a:lnTo>
                  <a:pt x="5222" y="3378"/>
                </a:lnTo>
                <a:cubicBezTo>
                  <a:pt x="3776" y="3378"/>
                  <a:pt x="2617" y="1866"/>
                  <a:pt x="2617" y="1"/>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8"/>
          <p:cNvSpPr/>
          <p:nvPr/>
        </p:nvSpPr>
        <p:spPr>
          <a:xfrm>
            <a:off x="1308450" y="1949123"/>
            <a:ext cx="241726" cy="312701"/>
          </a:xfrm>
          <a:custGeom>
            <a:avLst/>
            <a:gdLst/>
            <a:ahLst/>
            <a:cxnLst/>
            <a:rect l="l" t="t" r="r" b="b"/>
            <a:pathLst>
              <a:path w="5222" h="6756" extrusionOk="0">
                <a:moveTo>
                  <a:pt x="2617" y="1"/>
                </a:moveTo>
                <a:lnTo>
                  <a:pt x="2617" y="1"/>
                </a:lnTo>
                <a:cubicBezTo>
                  <a:pt x="2617" y="1866"/>
                  <a:pt x="1447" y="3378"/>
                  <a:pt x="1" y="3378"/>
                </a:cubicBezTo>
                <a:lnTo>
                  <a:pt x="1" y="3378"/>
                </a:lnTo>
                <a:cubicBezTo>
                  <a:pt x="1447" y="3378"/>
                  <a:pt x="2617" y="4891"/>
                  <a:pt x="2617" y="6756"/>
                </a:cubicBezTo>
                <a:lnTo>
                  <a:pt x="2617" y="6756"/>
                </a:lnTo>
                <a:cubicBezTo>
                  <a:pt x="2617" y="4891"/>
                  <a:pt x="3787" y="3378"/>
                  <a:pt x="5222" y="3378"/>
                </a:cubicBezTo>
                <a:lnTo>
                  <a:pt x="5222" y="3378"/>
                </a:lnTo>
                <a:cubicBezTo>
                  <a:pt x="3776" y="3378"/>
                  <a:pt x="2617" y="1866"/>
                  <a:pt x="2617" y="1"/>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8"/>
          <p:cNvSpPr/>
          <p:nvPr/>
        </p:nvSpPr>
        <p:spPr>
          <a:xfrm>
            <a:off x="1550175" y="1768650"/>
            <a:ext cx="172927" cy="223708"/>
          </a:xfrm>
          <a:custGeom>
            <a:avLst/>
            <a:gdLst/>
            <a:ahLst/>
            <a:cxnLst/>
            <a:rect l="l" t="t" r="r" b="b"/>
            <a:pathLst>
              <a:path w="5222" h="6756" extrusionOk="0">
                <a:moveTo>
                  <a:pt x="2617" y="1"/>
                </a:moveTo>
                <a:lnTo>
                  <a:pt x="2617" y="1"/>
                </a:lnTo>
                <a:cubicBezTo>
                  <a:pt x="2617" y="1866"/>
                  <a:pt x="1447" y="3378"/>
                  <a:pt x="1" y="3378"/>
                </a:cubicBezTo>
                <a:lnTo>
                  <a:pt x="1" y="3378"/>
                </a:lnTo>
                <a:cubicBezTo>
                  <a:pt x="1447" y="3378"/>
                  <a:pt x="2617" y="4891"/>
                  <a:pt x="2617" y="6756"/>
                </a:cubicBezTo>
                <a:lnTo>
                  <a:pt x="2617" y="6756"/>
                </a:lnTo>
                <a:cubicBezTo>
                  <a:pt x="2617" y="4891"/>
                  <a:pt x="3787" y="3378"/>
                  <a:pt x="5222" y="3378"/>
                </a:cubicBezTo>
                <a:lnTo>
                  <a:pt x="5222" y="3378"/>
                </a:lnTo>
                <a:cubicBezTo>
                  <a:pt x="3776" y="3378"/>
                  <a:pt x="2617" y="1866"/>
                  <a:pt x="2617" y="1"/>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8"/>
          <p:cNvSpPr/>
          <p:nvPr/>
        </p:nvSpPr>
        <p:spPr>
          <a:xfrm>
            <a:off x="8268400" y="3902250"/>
            <a:ext cx="325004" cy="420443"/>
          </a:xfrm>
          <a:custGeom>
            <a:avLst/>
            <a:gdLst/>
            <a:ahLst/>
            <a:cxnLst/>
            <a:rect l="l" t="t" r="r" b="b"/>
            <a:pathLst>
              <a:path w="5222" h="6756" extrusionOk="0">
                <a:moveTo>
                  <a:pt x="2617" y="1"/>
                </a:moveTo>
                <a:lnTo>
                  <a:pt x="2617" y="1"/>
                </a:lnTo>
                <a:cubicBezTo>
                  <a:pt x="2617" y="1866"/>
                  <a:pt x="1447" y="3378"/>
                  <a:pt x="1" y="3378"/>
                </a:cubicBezTo>
                <a:lnTo>
                  <a:pt x="1" y="3378"/>
                </a:lnTo>
                <a:cubicBezTo>
                  <a:pt x="1447" y="3378"/>
                  <a:pt x="2617" y="4891"/>
                  <a:pt x="2617" y="6756"/>
                </a:cubicBezTo>
                <a:lnTo>
                  <a:pt x="2617" y="6756"/>
                </a:lnTo>
                <a:cubicBezTo>
                  <a:pt x="2617" y="4891"/>
                  <a:pt x="3787" y="3378"/>
                  <a:pt x="5222" y="3378"/>
                </a:cubicBezTo>
                <a:lnTo>
                  <a:pt x="5222" y="3378"/>
                </a:lnTo>
                <a:cubicBezTo>
                  <a:pt x="3776" y="3378"/>
                  <a:pt x="2617" y="1866"/>
                  <a:pt x="2617" y="1"/>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87"/>
        <p:cNvGrpSpPr/>
        <p:nvPr/>
      </p:nvGrpSpPr>
      <p:grpSpPr>
        <a:xfrm>
          <a:off x="0" y="0"/>
          <a:ext cx="0" cy="0"/>
          <a:chOff x="0" y="0"/>
          <a:chExt cx="0" cy="0"/>
        </a:xfrm>
      </p:grpSpPr>
      <p:sp>
        <p:nvSpPr>
          <p:cNvPr id="1288" name="Google Shape;1288;p49"/>
          <p:cNvSpPr/>
          <p:nvPr/>
        </p:nvSpPr>
        <p:spPr>
          <a:xfrm rot="318267">
            <a:off x="-487379" y="-269806"/>
            <a:ext cx="4767015" cy="3386813"/>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9"/>
          <p:cNvSpPr txBox="1">
            <a:spLocks noGrp="1"/>
          </p:cNvSpPr>
          <p:nvPr>
            <p:ph type="title"/>
          </p:nvPr>
        </p:nvSpPr>
        <p:spPr>
          <a:xfrm>
            <a:off x="789425" y="523875"/>
            <a:ext cx="2411100" cy="2229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 picture is worth a thousand words</a:t>
            </a:r>
            <a:endParaRPr/>
          </a:p>
        </p:txBody>
      </p:sp>
      <p:grpSp>
        <p:nvGrpSpPr>
          <p:cNvPr id="1290" name="Google Shape;1290;p49"/>
          <p:cNvGrpSpPr/>
          <p:nvPr/>
        </p:nvGrpSpPr>
        <p:grpSpPr>
          <a:xfrm rot="-934006">
            <a:off x="-928796" y="-1106167"/>
            <a:ext cx="5648948" cy="5059677"/>
            <a:chOff x="3708681" y="1511318"/>
            <a:chExt cx="7077300" cy="6337500"/>
          </a:xfrm>
        </p:grpSpPr>
        <p:sp>
          <p:nvSpPr>
            <p:cNvPr id="1291" name="Google Shape;1291;p49"/>
            <p:cNvSpPr/>
            <p:nvPr/>
          </p:nvSpPr>
          <p:spPr>
            <a:xfrm rot="-1507166" flipH="1">
              <a:off x="4341015" y="2542959"/>
              <a:ext cx="5812630" cy="4274219"/>
            </a:xfrm>
            <a:prstGeom prst="donut">
              <a:avLst>
                <a:gd name="adj" fmla="val 427"/>
              </a:avLst>
            </a:pr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9"/>
            <p:cNvSpPr/>
            <p:nvPr/>
          </p:nvSpPr>
          <p:spPr>
            <a:xfrm rot="5256238">
              <a:off x="4341183" y="2542948"/>
              <a:ext cx="5812482" cy="4274241"/>
            </a:xfrm>
            <a:prstGeom prst="donut">
              <a:avLst>
                <a:gd name="adj" fmla="val 427"/>
              </a:avLst>
            </a:pr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3" name="Google Shape;1293;p49"/>
          <p:cNvSpPr/>
          <p:nvPr/>
        </p:nvSpPr>
        <p:spPr>
          <a:xfrm>
            <a:off x="575598" y="2675722"/>
            <a:ext cx="278280" cy="360061"/>
          </a:xfrm>
          <a:custGeom>
            <a:avLst/>
            <a:gdLst/>
            <a:ahLst/>
            <a:cxnLst/>
            <a:rect l="l" t="t" r="r" b="b"/>
            <a:pathLst>
              <a:path w="5222" h="6756" extrusionOk="0">
                <a:moveTo>
                  <a:pt x="2617" y="1"/>
                </a:moveTo>
                <a:lnTo>
                  <a:pt x="2617" y="1"/>
                </a:lnTo>
                <a:cubicBezTo>
                  <a:pt x="2617" y="1866"/>
                  <a:pt x="1447" y="3378"/>
                  <a:pt x="1" y="3378"/>
                </a:cubicBezTo>
                <a:lnTo>
                  <a:pt x="1" y="3378"/>
                </a:lnTo>
                <a:cubicBezTo>
                  <a:pt x="1447" y="3378"/>
                  <a:pt x="2617" y="4891"/>
                  <a:pt x="2617" y="6756"/>
                </a:cubicBezTo>
                <a:lnTo>
                  <a:pt x="2617" y="6756"/>
                </a:lnTo>
                <a:cubicBezTo>
                  <a:pt x="2617" y="4891"/>
                  <a:pt x="3787" y="3378"/>
                  <a:pt x="5222" y="3378"/>
                </a:cubicBezTo>
                <a:lnTo>
                  <a:pt x="5222" y="3378"/>
                </a:lnTo>
                <a:cubicBezTo>
                  <a:pt x="3776" y="3378"/>
                  <a:pt x="2617" y="1866"/>
                  <a:pt x="2617" y="1"/>
                </a:cubicBezTo>
                <a:close/>
              </a:path>
            </a:pathLst>
          </a:custGeom>
          <a:gradFill>
            <a:gsLst>
              <a:gs pos="0">
                <a:srgbClr val="B88532"/>
              </a:gs>
              <a:gs pos="9000">
                <a:srgbClr val="C99F4A"/>
              </a:gs>
              <a:gs pos="25000">
                <a:srgbClr val="FCEB8F"/>
              </a:gs>
              <a:gs pos="49000">
                <a:srgbClr val="C29934"/>
              </a:gs>
              <a:gs pos="72000">
                <a:srgbClr val="FCEB8F"/>
              </a:gs>
              <a:gs pos="86000">
                <a:srgbClr val="DAB861"/>
              </a:gs>
              <a:gs pos="100000">
                <a:srgbClr val="B8853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9"/>
          <p:cNvSpPr/>
          <p:nvPr/>
        </p:nvSpPr>
        <p:spPr>
          <a:xfrm>
            <a:off x="2677503" y="3216372"/>
            <a:ext cx="418248" cy="539280"/>
          </a:xfrm>
          <a:custGeom>
            <a:avLst/>
            <a:gdLst/>
            <a:ahLst/>
            <a:cxnLst/>
            <a:rect l="l" t="t" r="r" b="b"/>
            <a:pathLst>
              <a:path w="5233" h="6745" extrusionOk="0">
                <a:moveTo>
                  <a:pt x="2617" y="0"/>
                </a:moveTo>
                <a:lnTo>
                  <a:pt x="2617" y="0"/>
                </a:lnTo>
                <a:cubicBezTo>
                  <a:pt x="2617" y="1866"/>
                  <a:pt x="1447" y="3367"/>
                  <a:pt x="1" y="3367"/>
                </a:cubicBezTo>
                <a:lnTo>
                  <a:pt x="1" y="3367"/>
                </a:lnTo>
                <a:cubicBezTo>
                  <a:pt x="1447" y="3367"/>
                  <a:pt x="2617" y="4879"/>
                  <a:pt x="2617" y="6744"/>
                </a:cubicBezTo>
                <a:lnTo>
                  <a:pt x="2617" y="6744"/>
                </a:lnTo>
                <a:cubicBezTo>
                  <a:pt x="2617" y="4879"/>
                  <a:pt x="3787" y="3367"/>
                  <a:pt x="5233" y="3367"/>
                </a:cubicBezTo>
                <a:lnTo>
                  <a:pt x="5233" y="3367"/>
                </a:lnTo>
                <a:cubicBezTo>
                  <a:pt x="3787" y="3367"/>
                  <a:pt x="2617" y="1866"/>
                  <a:pt x="2617" y="0"/>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49"/>
          <p:cNvSpPr/>
          <p:nvPr/>
        </p:nvSpPr>
        <p:spPr>
          <a:xfrm>
            <a:off x="2865680" y="-100115"/>
            <a:ext cx="479971" cy="618820"/>
          </a:xfrm>
          <a:custGeom>
            <a:avLst/>
            <a:gdLst/>
            <a:ahLst/>
            <a:cxnLst/>
            <a:rect l="l" t="t" r="r" b="b"/>
            <a:pathLst>
              <a:path w="5233" h="6745" extrusionOk="0">
                <a:moveTo>
                  <a:pt x="2617" y="0"/>
                </a:moveTo>
                <a:lnTo>
                  <a:pt x="2617" y="0"/>
                </a:lnTo>
                <a:cubicBezTo>
                  <a:pt x="2617" y="1866"/>
                  <a:pt x="1447" y="3367"/>
                  <a:pt x="1" y="3367"/>
                </a:cubicBezTo>
                <a:lnTo>
                  <a:pt x="1" y="3367"/>
                </a:lnTo>
                <a:cubicBezTo>
                  <a:pt x="1447" y="3367"/>
                  <a:pt x="2617" y="4879"/>
                  <a:pt x="2617" y="6744"/>
                </a:cubicBezTo>
                <a:lnTo>
                  <a:pt x="2617" y="6744"/>
                </a:lnTo>
                <a:cubicBezTo>
                  <a:pt x="2617" y="4879"/>
                  <a:pt x="3787" y="3367"/>
                  <a:pt x="5233" y="3367"/>
                </a:cubicBezTo>
                <a:lnTo>
                  <a:pt x="5233" y="3367"/>
                </a:lnTo>
                <a:cubicBezTo>
                  <a:pt x="3787" y="3367"/>
                  <a:pt x="2617" y="1866"/>
                  <a:pt x="2617" y="0"/>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6" name="Google Shape;1296;p49"/>
          <p:cNvGrpSpPr/>
          <p:nvPr/>
        </p:nvGrpSpPr>
        <p:grpSpPr>
          <a:xfrm rot="-1639496">
            <a:off x="7653512" y="188173"/>
            <a:ext cx="1092638" cy="1122008"/>
            <a:chOff x="6915152" y="4038195"/>
            <a:chExt cx="958640" cy="984408"/>
          </a:xfrm>
        </p:grpSpPr>
        <p:sp>
          <p:nvSpPr>
            <p:cNvPr id="1297" name="Google Shape;1297;p49"/>
            <p:cNvSpPr/>
            <p:nvPr/>
          </p:nvSpPr>
          <p:spPr>
            <a:xfrm>
              <a:off x="6915152" y="4038195"/>
              <a:ext cx="958640" cy="984408"/>
            </a:xfrm>
            <a:custGeom>
              <a:avLst/>
              <a:gdLst/>
              <a:ahLst/>
              <a:cxnLst/>
              <a:rect l="l" t="t" r="r" b="b"/>
              <a:pathLst>
                <a:path w="23400" h="24029" extrusionOk="0">
                  <a:moveTo>
                    <a:pt x="0" y="12142"/>
                  </a:moveTo>
                  <a:cubicBezTo>
                    <a:pt x="0" y="7594"/>
                    <a:pt x="2749" y="3488"/>
                    <a:pt x="6954" y="1744"/>
                  </a:cubicBezTo>
                  <a:cubicBezTo>
                    <a:pt x="11159" y="0"/>
                    <a:pt x="16005" y="961"/>
                    <a:pt x="19217" y="4184"/>
                  </a:cubicBezTo>
                  <a:cubicBezTo>
                    <a:pt x="22440" y="7407"/>
                    <a:pt x="23400" y="12241"/>
                    <a:pt x="21656" y="16446"/>
                  </a:cubicBezTo>
                  <a:cubicBezTo>
                    <a:pt x="19923" y="20663"/>
                    <a:pt x="15817" y="23400"/>
                    <a:pt x="11259" y="23400"/>
                  </a:cubicBezTo>
                  <a:cubicBezTo>
                    <a:pt x="5045" y="23400"/>
                    <a:pt x="11" y="18356"/>
                    <a:pt x="0" y="12142"/>
                  </a:cubicBezTo>
                  <a:close/>
                  <a:moveTo>
                    <a:pt x="243" y="12142"/>
                  </a:moveTo>
                  <a:cubicBezTo>
                    <a:pt x="243" y="16601"/>
                    <a:pt x="2925" y="20618"/>
                    <a:pt x="7042" y="22318"/>
                  </a:cubicBezTo>
                  <a:cubicBezTo>
                    <a:pt x="11159" y="24029"/>
                    <a:pt x="15894" y="23080"/>
                    <a:pt x="19051" y="19934"/>
                  </a:cubicBezTo>
                  <a:cubicBezTo>
                    <a:pt x="22197" y="16788"/>
                    <a:pt x="23146" y="12042"/>
                    <a:pt x="21435" y="7925"/>
                  </a:cubicBezTo>
                  <a:cubicBezTo>
                    <a:pt x="19735" y="3819"/>
                    <a:pt x="15718" y="1126"/>
                    <a:pt x="11270" y="1126"/>
                  </a:cubicBezTo>
                  <a:cubicBezTo>
                    <a:pt x="5177" y="1137"/>
                    <a:pt x="254" y="6060"/>
                    <a:pt x="243" y="12142"/>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9"/>
            <p:cNvSpPr/>
            <p:nvPr/>
          </p:nvSpPr>
          <p:spPr>
            <a:xfrm>
              <a:off x="6915152" y="4102391"/>
              <a:ext cx="795876" cy="815786"/>
            </a:xfrm>
            <a:custGeom>
              <a:avLst/>
              <a:gdLst/>
              <a:ahLst/>
              <a:cxnLst/>
              <a:rect l="l" t="t" r="r" b="b"/>
              <a:pathLst>
                <a:path w="19427" h="19913" extrusionOk="0">
                  <a:moveTo>
                    <a:pt x="0" y="10089"/>
                  </a:moveTo>
                  <a:cubicBezTo>
                    <a:pt x="0" y="6303"/>
                    <a:pt x="2274" y="2893"/>
                    <a:pt x="5773" y="1447"/>
                  </a:cubicBezTo>
                  <a:cubicBezTo>
                    <a:pt x="9261" y="1"/>
                    <a:pt x="13290" y="795"/>
                    <a:pt x="15961" y="3478"/>
                  </a:cubicBezTo>
                  <a:cubicBezTo>
                    <a:pt x="18632" y="6149"/>
                    <a:pt x="19426" y="10166"/>
                    <a:pt x="17980" y="13665"/>
                  </a:cubicBezTo>
                  <a:cubicBezTo>
                    <a:pt x="16535" y="17153"/>
                    <a:pt x="13135" y="19427"/>
                    <a:pt x="9349" y="19427"/>
                  </a:cubicBezTo>
                  <a:cubicBezTo>
                    <a:pt x="4195" y="19427"/>
                    <a:pt x="11" y="15244"/>
                    <a:pt x="0" y="10089"/>
                  </a:cubicBezTo>
                  <a:close/>
                  <a:moveTo>
                    <a:pt x="243" y="10089"/>
                  </a:moveTo>
                  <a:cubicBezTo>
                    <a:pt x="243" y="13764"/>
                    <a:pt x="2462" y="17087"/>
                    <a:pt x="5861" y="18500"/>
                  </a:cubicBezTo>
                  <a:cubicBezTo>
                    <a:pt x="9272" y="19912"/>
                    <a:pt x="13190" y="19129"/>
                    <a:pt x="15784" y="16524"/>
                  </a:cubicBezTo>
                  <a:cubicBezTo>
                    <a:pt x="18389" y="13919"/>
                    <a:pt x="19173" y="10001"/>
                    <a:pt x="17760" y="6601"/>
                  </a:cubicBezTo>
                  <a:cubicBezTo>
                    <a:pt x="16358" y="3202"/>
                    <a:pt x="13036" y="983"/>
                    <a:pt x="9349" y="983"/>
                  </a:cubicBezTo>
                  <a:cubicBezTo>
                    <a:pt x="4327" y="983"/>
                    <a:pt x="254" y="5056"/>
                    <a:pt x="243" y="10089"/>
                  </a:cubicBezTo>
                  <a:close/>
                </a:path>
              </a:pathLst>
            </a:cu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Freeform 5"/>
          <p:cNvSpPr>
            <a:spLocks noEditPoints="1"/>
          </p:cNvSpPr>
          <p:nvPr/>
        </p:nvSpPr>
        <p:spPr bwMode="auto">
          <a:xfrm>
            <a:off x="4031328" y="1829124"/>
            <a:ext cx="4578350" cy="3001963"/>
          </a:xfrm>
          <a:custGeom>
            <a:avLst/>
            <a:gdLst>
              <a:gd name="T0" fmla="*/ 241 w 679"/>
              <a:gd name="T1" fmla="*/ 429 h 444"/>
              <a:gd name="T2" fmla="*/ 240 w 679"/>
              <a:gd name="T3" fmla="*/ 294 h 444"/>
              <a:gd name="T4" fmla="*/ 215 w 679"/>
              <a:gd name="T5" fmla="*/ 390 h 444"/>
              <a:gd name="T6" fmla="*/ 155 w 679"/>
              <a:gd name="T7" fmla="*/ 426 h 444"/>
              <a:gd name="T8" fmla="*/ 171 w 679"/>
              <a:gd name="T9" fmla="*/ 371 h 444"/>
              <a:gd name="T10" fmla="*/ 109 w 679"/>
              <a:gd name="T11" fmla="*/ 402 h 444"/>
              <a:gd name="T12" fmla="*/ 98 w 679"/>
              <a:gd name="T13" fmla="*/ 414 h 444"/>
              <a:gd name="T14" fmla="*/ 85 w 679"/>
              <a:gd name="T15" fmla="*/ 376 h 444"/>
              <a:gd name="T16" fmla="*/ 0 w 679"/>
              <a:gd name="T17" fmla="*/ 340 h 444"/>
              <a:gd name="T18" fmla="*/ 74 w 679"/>
              <a:gd name="T19" fmla="*/ 286 h 444"/>
              <a:gd name="T20" fmla="*/ 47 w 679"/>
              <a:gd name="T21" fmla="*/ 118 h 444"/>
              <a:gd name="T22" fmla="*/ 112 w 679"/>
              <a:gd name="T23" fmla="*/ 33 h 444"/>
              <a:gd name="T24" fmla="*/ 152 w 679"/>
              <a:gd name="T25" fmla="*/ 54 h 444"/>
              <a:gd name="T26" fmla="*/ 189 w 679"/>
              <a:gd name="T27" fmla="*/ 26 h 444"/>
              <a:gd name="T28" fmla="*/ 209 w 679"/>
              <a:gd name="T29" fmla="*/ 159 h 444"/>
              <a:gd name="T30" fmla="*/ 286 w 679"/>
              <a:gd name="T31" fmla="*/ 73 h 444"/>
              <a:gd name="T32" fmla="*/ 338 w 679"/>
              <a:gd name="T33" fmla="*/ 102 h 444"/>
              <a:gd name="T34" fmla="*/ 340 w 679"/>
              <a:gd name="T35" fmla="*/ 26 h 444"/>
              <a:gd name="T36" fmla="*/ 369 w 679"/>
              <a:gd name="T37" fmla="*/ 10 h 444"/>
              <a:gd name="T38" fmla="*/ 397 w 679"/>
              <a:gd name="T39" fmla="*/ 87 h 444"/>
              <a:gd name="T40" fmla="*/ 453 w 679"/>
              <a:gd name="T41" fmla="*/ 63 h 444"/>
              <a:gd name="T42" fmla="*/ 445 w 679"/>
              <a:gd name="T43" fmla="*/ 188 h 444"/>
              <a:gd name="T44" fmla="*/ 564 w 679"/>
              <a:gd name="T45" fmla="*/ 313 h 444"/>
              <a:gd name="T46" fmla="*/ 530 w 679"/>
              <a:gd name="T47" fmla="*/ 164 h 444"/>
              <a:gd name="T48" fmla="*/ 495 w 679"/>
              <a:gd name="T49" fmla="*/ 256 h 444"/>
              <a:gd name="T50" fmla="*/ 484 w 679"/>
              <a:gd name="T51" fmla="*/ 70 h 444"/>
              <a:gd name="T52" fmla="*/ 554 w 679"/>
              <a:gd name="T53" fmla="*/ 49 h 444"/>
              <a:gd name="T54" fmla="*/ 591 w 679"/>
              <a:gd name="T55" fmla="*/ 105 h 444"/>
              <a:gd name="T56" fmla="*/ 616 w 679"/>
              <a:gd name="T57" fmla="*/ 70 h 444"/>
              <a:gd name="T58" fmla="*/ 669 w 679"/>
              <a:gd name="T59" fmla="*/ 74 h 444"/>
              <a:gd name="T60" fmla="*/ 668 w 679"/>
              <a:gd name="T61" fmla="*/ 196 h 444"/>
              <a:gd name="T62" fmla="*/ 628 w 679"/>
              <a:gd name="T63" fmla="*/ 324 h 444"/>
              <a:gd name="T64" fmla="*/ 636 w 679"/>
              <a:gd name="T65" fmla="*/ 417 h 444"/>
              <a:gd name="T66" fmla="*/ 550 w 679"/>
              <a:gd name="T67" fmla="*/ 443 h 444"/>
              <a:gd name="T68" fmla="*/ 426 w 679"/>
              <a:gd name="T69" fmla="*/ 417 h 444"/>
              <a:gd name="T70" fmla="*/ 295 w 679"/>
              <a:gd name="T71" fmla="*/ 402 h 444"/>
              <a:gd name="T72" fmla="*/ 297 w 679"/>
              <a:gd name="T73" fmla="*/ 297 h 444"/>
              <a:gd name="T74" fmla="*/ 398 w 679"/>
              <a:gd name="T75" fmla="*/ 160 h 444"/>
              <a:gd name="T76" fmla="*/ 312 w 679"/>
              <a:gd name="T77" fmla="*/ 161 h 444"/>
              <a:gd name="T78" fmla="*/ 294 w 679"/>
              <a:gd name="T79" fmla="*/ 257 h 444"/>
              <a:gd name="T80" fmla="*/ 575 w 679"/>
              <a:gd name="T81" fmla="*/ 386 h 444"/>
              <a:gd name="T82" fmla="*/ 585 w 679"/>
              <a:gd name="T83" fmla="*/ 338 h 444"/>
              <a:gd name="T84" fmla="*/ 603 w 679"/>
              <a:gd name="T85" fmla="*/ 233 h 444"/>
              <a:gd name="T86" fmla="*/ 189 w 679"/>
              <a:gd name="T87" fmla="*/ 231 h 444"/>
              <a:gd name="T88" fmla="*/ 189 w 679"/>
              <a:gd name="T89" fmla="*/ 231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79" h="444">
                <a:moveTo>
                  <a:pt x="294" y="404"/>
                </a:moveTo>
                <a:cubicBezTo>
                  <a:pt x="305" y="419"/>
                  <a:pt x="292" y="424"/>
                  <a:pt x="282" y="426"/>
                </a:cubicBezTo>
                <a:cubicBezTo>
                  <a:pt x="269" y="429"/>
                  <a:pt x="254" y="430"/>
                  <a:pt x="241" y="429"/>
                </a:cubicBezTo>
                <a:cubicBezTo>
                  <a:pt x="236" y="428"/>
                  <a:pt x="228" y="420"/>
                  <a:pt x="228" y="415"/>
                </a:cubicBezTo>
                <a:cubicBezTo>
                  <a:pt x="229" y="399"/>
                  <a:pt x="233" y="383"/>
                  <a:pt x="237" y="367"/>
                </a:cubicBezTo>
                <a:cubicBezTo>
                  <a:pt x="244" y="343"/>
                  <a:pt x="259" y="319"/>
                  <a:pt x="240" y="294"/>
                </a:cubicBezTo>
                <a:cubicBezTo>
                  <a:pt x="219" y="297"/>
                  <a:pt x="222" y="313"/>
                  <a:pt x="223" y="331"/>
                </a:cubicBezTo>
                <a:cubicBezTo>
                  <a:pt x="215" y="327"/>
                  <a:pt x="209" y="325"/>
                  <a:pt x="201" y="322"/>
                </a:cubicBezTo>
                <a:cubicBezTo>
                  <a:pt x="206" y="345"/>
                  <a:pt x="210" y="368"/>
                  <a:pt x="215" y="390"/>
                </a:cubicBezTo>
                <a:cubicBezTo>
                  <a:pt x="222" y="420"/>
                  <a:pt x="223" y="421"/>
                  <a:pt x="194" y="428"/>
                </a:cubicBezTo>
                <a:cubicBezTo>
                  <a:pt x="184" y="431"/>
                  <a:pt x="173" y="432"/>
                  <a:pt x="163" y="432"/>
                </a:cubicBezTo>
                <a:cubicBezTo>
                  <a:pt x="160" y="432"/>
                  <a:pt x="155" y="429"/>
                  <a:pt x="155" y="426"/>
                </a:cubicBezTo>
                <a:cubicBezTo>
                  <a:pt x="154" y="423"/>
                  <a:pt x="157" y="419"/>
                  <a:pt x="160" y="417"/>
                </a:cubicBezTo>
                <a:cubicBezTo>
                  <a:pt x="168" y="410"/>
                  <a:pt x="176" y="404"/>
                  <a:pt x="184" y="398"/>
                </a:cubicBezTo>
                <a:cubicBezTo>
                  <a:pt x="179" y="387"/>
                  <a:pt x="175" y="379"/>
                  <a:pt x="171" y="371"/>
                </a:cubicBezTo>
                <a:cubicBezTo>
                  <a:pt x="168" y="363"/>
                  <a:pt x="165" y="355"/>
                  <a:pt x="160" y="345"/>
                </a:cubicBezTo>
                <a:cubicBezTo>
                  <a:pt x="154" y="365"/>
                  <a:pt x="149" y="383"/>
                  <a:pt x="143" y="402"/>
                </a:cubicBezTo>
                <a:cubicBezTo>
                  <a:pt x="134" y="402"/>
                  <a:pt x="123" y="402"/>
                  <a:pt x="109" y="402"/>
                </a:cubicBezTo>
                <a:cubicBezTo>
                  <a:pt x="115" y="408"/>
                  <a:pt x="118" y="411"/>
                  <a:pt x="121" y="414"/>
                </a:cubicBezTo>
                <a:cubicBezTo>
                  <a:pt x="121" y="416"/>
                  <a:pt x="120" y="418"/>
                  <a:pt x="120" y="420"/>
                </a:cubicBezTo>
                <a:cubicBezTo>
                  <a:pt x="112" y="418"/>
                  <a:pt x="105" y="416"/>
                  <a:pt x="98" y="414"/>
                </a:cubicBezTo>
                <a:cubicBezTo>
                  <a:pt x="93" y="411"/>
                  <a:pt x="88" y="407"/>
                  <a:pt x="83" y="404"/>
                </a:cubicBezTo>
                <a:cubicBezTo>
                  <a:pt x="81" y="404"/>
                  <a:pt x="78" y="404"/>
                  <a:pt x="75" y="405"/>
                </a:cubicBezTo>
                <a:cubicBezTo>
                  <a:pt x="79" y="395"/>
                  <a:pt x="80" y="384"/>
                  <a:pt x="85" y="376"/>
                </a:cubicBezTo>
                <a:cubicBezTo>
                  <a:pt x="100" y="353"/>
                  <a:pt x="94" y="337"/>
                  <a:pt x="66" y="330"/>
                </a:cubicBezTo>
                <a:cubicBezTo>
                  <a:pt x="44" y="325"/>
                  <a:pt x="23" y="326"/>
                  <a:pt x="6" y="345"/>
                </a:cubicBezTo>
                <a:cubicBezTo>
                  <a:pt x="4" y="343"/>
                  <a:pt x="2" y="342"/>
                  <a:pt x="0" y="340"/>
                </a:cubicBezTo>
                <a:cubicBezTo>
                  <a:pt x="6" y="329"/>
                  <a:pt x="11" y="318"/>
                  <a:pt x="18" y="308"/>
                </a:cubicBezTo>
                <a:cubicBezTo>
                  <a:pt x="20" y="306"/>
                  <a:pt x="31" y="309"/>
                  <a:pt x="37" y="311"/>
                </a:cubicBezTo>
                <a:cubicBezTo>
                  <a:pt x="58" y="318"/>
                  <a:pt x="74" y="307"/>
                  <a:pt x="74" y="286"/>
                </a:cubicBezTo>
                <a:cubicBezTo>
                  <a:pt x="74" y="258"/>
                  <a:pt x="74" y="232"/>
                  <a:pt x="90" y="207"/>
                </a:cubicBezTo>
                <a:cubicBezTo>
                  <a:pt x="99" y="192"/>
                  <a:pt x="92" y="181"/>
                  <a:pt x="71" y="171"/>
                </a:cubicBezTo>
                <a:cubicBezTo>
                  <a:pt x="42" y="157"/>
                  <a:pt x="37" y="147"/>
                  <a:pt x="47" y="118"/>
                </a:cubicBezTo>
                <a:cubicBezTo>
                  <a:pt x="51" y="104"/>
                  <a:pt x="57" y="90"/>
                  <a:pt x="62" y="77"/>
                </a:cubicBezTo>
                <a:cubicBezTo>
                  <a:pt x="69" y="61"/>
                  <a:pt x="90" y="53"/>
                  <a:pt x="106" y="60"/>
                </a:cubicBezTo>
                <a:cubicBezTo>
                  <a:pt x="108" y="51"/>
                  <a:pt x="110" y="42"/>
                  <a:pt x="112" y="33"/>
                </a:cubicBezTo>
                <a:cubicBezTo>
                  <a:pt x="114" y="33"/>
                  <a:pt x="116" y="32"/>
                  <a:pt x="118" y="32"/>
                </a:cubicBezTo>
                <a:cubicBezTo>
                  <a:pt x="124" y="45"/>
                  <a:pt x="130" y="58"/>
                  <a:pt x="137" y="76"/>
                </a:cubicBezTo>
                <a:cubicBezTo>
                  <a:pt x="144" y="65"/>
                  <a:pt x="148" y="59"/>
                  <a:pt x="152" y="54"/>
                </a:cubicBezTo>
                <a:cubicBezTo>
                  <a:pt x="139" y="39"/>
                  <a:pt x="138" y="16"/>
                  <a:pt x="153" y="6"/>
                </a:cubicBezTo>
                <a:cubicBezTo>
                  <a:pt x="160" y="1"/>
                  <a:pt x="172" y="0"/>
                  <a:pt x="179" y="3"/>
                </a:cubicBezTo>
                <a:cubicBezTo>
                  <a:pt x="185" y="7"/>
                  <a:pt x="191" y="20"/>
                  <a:pt x="189" y="26"/>
                </a:cubicBezTo>
                <a:cubicBezTo>
                  <a:pt x="183" y="43"/>
                  <a:pt x="191" y="53"/>
                  <a:pt x="198" y="67"/>
                </a:cubicBezTo>
                <a:cubicBezTo>
                  <a:pt x="205" y="85"/>
                  <a:pt x="206" y="106"/>
                  <a:pt x="209" y="125"/>
                </a:cubicBezTo>
                <a:cubicBezTo>
                  <a:pt x="210" y="134"/>
                  <a:pt x="209" y="144"/>
                  <a:pt x="209" y="159"/>
                </a:cubicBezTo>
                <a:cubicBezTo>
                  <a:pt x="221" y="145"/>
                  <a:pt x="228" y="134"/>
                  <a:pt x="237" y="125"/>
                </a:cubicBezTo>
                <a:cubicBezTo>
                  <a:pt x="249" y="113"/>
                  <a:pt x="263" y="102"/>
                  <a:pt x="275" y="90"/>
                </a:cubicBezTo>
                <a:cubicBezTo>
                  <a:pt x="280" y="86"/>
                  <a:pt x="283" y="79"/>
                  <a:pt x="286" y="73"/>
                </a:cubicBezTo>
                <a:cubicBezTo>
                  <a:pt x="291" y="65"/>
                  <a:pt x="294" y="54"/>
                  <a:pt x="300" y="48"/>
                </a:cubicBezTo>
                <a:cubicBezTo>
                  <a:pt x="314" y="33"/>
                  <a:pt x="333" y="37"/>
                  <a:pt x="338" y="57"/>
                </a:cubicBezTo>
                <a:cubicBezTo>
                  <a:pt x="341" y="72"/>
                  <a:pt x="338" y="88"/>
                  <a:pt x="338" y="102"/>
                </a:cubicBezTo>
                <a:cubicBezTo>
                  <a:pt x="350" y="96"/>
                  <a:pt x="363" y="81"/>
                  <a:pt x="360" y="66"/>
                </a:cubicBezTo>
                <a:cubicBezTo>
                  <a:pt x="357" y="52"/>
                  <a:pt x="345" y="40"/>
                  <a:pt x="336" y="26"/>
                </a:cubicBezTo>
                <a:cubicBezTo>
                  <a:pt x="338" y="26"/>
                  <a:pt x="341" y="26"/>
                  <a:pt x="340" y="26"/>
                </a:cubicBezTo>
                <a:cubicBezTo>
                  <a:pt x="345" y="19"/>
                  <a:pt x="349" y="15"/>
                  <a:pt x="353" y="9"/>
                </a:cubicBezTo>
                <a:cubicBezTo>
                  <a:pt x="357" y="14"/>
                  <a:pt x="360" y="19"/>
                  <a:pt x="364" y="24"/>
                </a:cubicBezTo>
                <a:cubicBezTo>
                  <a:pt x="366" y="19"/>
                  <a:pt x="367" y="16"/>
                  <a:pt x="369" y="10"/>
                </a:cubicBezTo>
                <a:cubicBezTo>
                  <a:pt x="389" y="60"/>
                  <a:pt x="389" y="60"/>
                  <a:pt x="375" y="121"/>
                </a:cubicBezTo>
                <a:cubicBezTo>
                  <a:pt x="381" y="124"/>
                  <a:pt x="387" y="126"/>
                  <a:pt x="399" y="132"/>
                </a:cubicBezTo>
                <a:cubicBezTo>
                  <a:pt x="398" y="114"/>
                  <a:pt x="397" y="101"/>
                  <a:pt x="397" y="87"/>
                </a:cubicBezTo>
                <a:cubicBezTo>
                  <a:pt x="396" y="76"/>
                  <a:pt x="392" y="64"/>
                  <a:pt x="396" y="54"/>
                </a:cubicBezTo>
                <a:cubicBezTo>
                  <a:pt x="399" y="46"/>
                  <a:pt x="411" y="38"/>
                  <a:pt x="419" y="37"/>
                </a:cubicBezTo>
                <a:cubicBezTo>
                  <a:pt x="435" y="36"/>
                  <a:pt x="450" y="46"/>
                  <a:pt x="453" y="63"/>
                </a:cubicBezTo>
                <a:cubicBezTo>
                  <a:pt x="459" y="89"/>
                  <a:pt x="469" y="115"/>
                  <a:pt x="459" y="142"/>
                </a:cubicBezTo>
                <a:cubicBezTo>
                  <a:pt x="457" y="145"/>
                  <a:pt x="456" y="149"/>
                  <a:pt x="454" y="151"/>
                </a:cubicBezTo>
                <a:cubicBezTo>
                  <a:pt x="440" y="161"/>
                  <a:pt x="441" y="174"/>
                  <a:pt x="445" y="188"/>
                </a:cubicBezTo>
                <a:cubicBezTo>
                  <a:pt x="453" y="217"/>
                  <a:pt x="463" y="246"/>
                  <a:pt x="470" y="276"/>
                </a:cubicBezTo>
                <a:cubicBezTo>
                  <a:pt x="480" y="313"/>
                  <a:pt x="491" y="349"/>
                  <a:pt x="533" y="367"/>
                </a:cubicBezTo>
                <a:cubicBezTo>
                  <a:pt x="544" y="349"/>
                  <a:pt x="556" y="332"/>
                  <a:pt x="564" y="313"/>
                </a:cubicBezTo>
                <a:cubicBezTo>
                  <a:pt x="571" y="294"/>
                  <a:pt x="562" y="276"/>
                  <a:pt x="549" y="262"/>
                </a:cubicBezTo>
                <a:cubicBezTo>
                  <a:pt x="535" y="246"/>
                  <a:pt x="527" y="231"/>
                  <a:pt x="533" y="208"/>
                </a:cubicBezTo>
                <a:cubicBezTo>
                  <a:pt x="536" y="194"/>
                  <a:pt x="531" y="179"/>
                  <a:pt x="530" y="164"/>
                </a:cubicBezTo>
                <a:cubicBezTo>
                  <a:pt x="526" y="164"/>
                  <a:pt x="523" y="164"/>
                  <a:pt x="520" y="164"/>
                </a:cubicBezTo>
                <a:cubicBezTo>
                  <a:pt x="517" y="204"/>
                  <a:pt x="513" y="245"/>
                  <a:pt x="509" y="288"/>
                </a:cubicBezTo>
                <a:cubicBezTo>
                  <a:pt x="494" y="278"/>
                  <a:pt x="492" y="272"/>
                  <a:pt x="495" y="256"/>
                </a:cubicBezTo>
                <a:cubicBezTo>
                  <a:pt x="501" y="223"/>
                  <a:pt x="499" y="189"/>
                  <a:pt x="497" y="156"/>
                </a:cubicBezTo>
                <a:cubicBezTo>
                  <a:pt x="497" y="147"/>
                  <a:pt x="489" y="138"/>
                  <a:pt x="483" y="130"/>
                </a:cubicBezTo>
                <a:cubicBezTo>
                  <a:pt x="467" y="109"/>
                  <a:pt x="476" y="90"/>
                  <a:pt x="484" y="70"/>
                </a:cubicBezTo>
                <a:cubicBezTo>
                  <a:pt x="487" y="62"/>
                  <a:pt x="491" y="53"/>
                  <a:pt x="495" y="45"/>
                </a:cubicBezTo>
                <a:cubicBezTo>
                  <a:pt x="502" y="32"/>
                  <a:pt x="511" y="22"/>
                  <a:pt x="528" y="23"/>
                </a:cubicBezTo>
                <a:cubicBezTo>
                  <a:pt x="544" y="24"/>
                  <a:pt x="550" y="36"/>
                  <a:pt x="554" y="49"/>
                </a:cubicBezTo>
                <a:cubicBezTo>
                  <a:pt x="559" y="69"/>
                  <a:pt x="565" y="88"/>
                  <a:pt x="570" y="108"/>
                </a:cubicBezTo>
                <a:cubicBezTo>
                  <a:pt x="575" y="126"/>
                  <a:pt x="590" y="136"/>
                  <a:pt x="609" y="134"/>
                </a:cubicBezTo>
                <a:cubicBezTo>
                  <a:pt x="604" y="126"/>
                  <a:pt x="599" y="119"/>
                  <a:pt x="591" y="105"/>
                </a:cubicBezTo>
                <a:cubicBezTo>
                  <a:pt x="605" y="108"/>
                  <a:pt x="614" y="110"/>
                  <a:pt x="626" y="112"/>
                </a:cubicBezTo>
                <a:cubicBezTo>
                  <a:pt x="627" y="111"/>
                  <a:pt x="630" y="106"/>
                  <a:pt x="632" y="104"/>
                </a:cubicBezTo>
                <a:cubicBezTo>
                  <a:pt x="626" y="92"/>
                  <a:pt x="619" y="81"/>
                  <a:pt x="616" y="70"/>
                </a:cubicBezTo>
                <a:cubicBezTo>
                  <a:pt x="614" y="64"/>
                  <a:pt x="616" y="54"/>
                  <a:pt x="620" y="51"/>
                </a:cubicBezTo>
                <a:cubicBezTo>
                  <a:pt x="626" y="47"/>
                  <a:pt x="636" y="43"/>
                  <a:pt x="642" y="45"/>
                </a:cubicBezTo>
                <a:cubicBezTo>
                  <a:pt x="655" y="50"/>
                  <a:pt x="667" y="57"/>
                  <a:pt x="669" y="74"/>
                </a:cubicBezTo>
                <a:cubicBezTo>
                  <a:pt x="670" y="86"/>
                  <a:pt x="679" y="96"/>
                  <a:pt x="679" y="108"/>
                </a:cubicBezTo>
                <a:cubicBezTo>
                  <a:pt x="679" y="125"/>
                  <a:pt x="675" y="142"/>
                  <a:pt x="673" y="159"/>
                </a:cubicBezTo>
                <a:cubicBezTo>
                  <a:pt x="671" y="171"/>
                  <a:pt x="668" y="183"/>
                  <a:pt x="668" y="196"/>
                </a:cubicBezTo>
                <a:cubicBezTo>
                  <a:pt x="669" y="219"/>
                  <a:pt x="672" y="243"/>
                  <a:pt x="673" y="267"/>
                </a:cubicBezTo>
                <a:cubicBezTo>
                  <a:pt x="674" y="283"/>
                  <a:pt x="664" y="287"/>
                  <a:pt x="650" y="287"/>
                </a:cubicBezTo>
                <a:cubicBezTo>
                  <a:pt x="620" y="289"/>
                  <a:pt x="616" y="295"/>
                  <a:pt x="628" y="324"/>
                </a:cubicBezTo>
                <a:cubicBezTo>
                  <a:pt x="631" y="332"/>
                  <a:pt x="631" y="340"/>
                  <a:pt x="633" y="349"/>
                </a:cubicBezTo>
                <a:cubicBezTo>
                  <a:pt x="637" y="364"/>
                  <a:pt x="641" y="379"/>
                  <a:pt x="643" y="394"/>
                </a:cubicBezTo>
                <a:cubicBezTo>
                  <a:pt x="643" y="401"/>
                  <a:pt x="640" y="410"/>
                  <a:pt x="636" y="417"/>
                </a:cubicBezTo>
                <a:cubicBezTo>
                  <a:pt x="635" y="418"/>
                  <a:pt x="628" y="417"/>
                  <a:pt x="623" y="417"/>
                </a:cubicBezTo>
                <a:cubicBezTo>
                  <a:pt x="614" y="442"/>
                  <a:pt x="584" y="444"/>
                  <a:pt x="543" y="412"/>
                </a:cubicBezTo>
                <a:cubicBezTo>
                  <a:pt x="546" y="424"/>
                  <a:pt x="547" y="431"/>
                  <a:pt x="550" y="443"/>
                </a:cubicBezTo>
                <a:cubicBezTo>
                  <a:pt x="540" y="437"/>
                  <a:pt x="528" y="433"/>
                  <a:pt x="525" y="426"/>
                </a:cubicBezTo>
                <a:cubicBezTo>
                  <a:pt x="520" y="410"/>
                  <a:pt x="506" y="410"/>
                  <a:pt x="495" y="408"/>
                </a:cubicBezTo>
                <a:cubicBezTo>
                  <a:pt x="471" y="403"/>
                  <a:pt x="446" y="396"/>
                  <a:pt x="426" y="417"/>
                </a:cubicBezTo>
                <a:cubicBezTo>
                  <a:pt x="413" y="402"/>
                  <a:pt x="408" y="426"/>
                  <a:pt x="397" y="423"/>
                </a:cubicBezTo>
                <a:cubicBezTo>
                  <a:pt x="392" y="421"/>
                  <a:pt x="388" y="419"/>
                  <a:pt x="384" y="414"/>
                </a:cubicBezTo>
                <a:cubicBezTo>
                  <a:pt x="353" y="430"/>
                  <a:pt x="322" y="433"/>
                  <a:pt x="295" y="402"/>
                </a:cubicBezTo>
                <a:cubicBezTo>
                  <a:pt x="289" y="393"/>
                  <a:pt x="282" y="384"/>
                  <a:pt x="274" y="372"/>
                </a:cubicBezTo>
                <a:cubicBezTo>
                  <a:pt x="266" y="400"/>
                  <a:pt x="267" y="403"/>
                  <a:pt x="294" y="404"/>
                </a:cubicBezTo>
                <a:close/>
                <a:moveTo>
                  <a:pt x="297" y="297"/>
                </a:moveTo>
                <a:cubicBezTo>
                  <a:pt x="311" y="289"/>
                  <a:pt x="324" y="284"/>
                  <a:pt x="335" y="275"/>
                </a:cubicBezTo>
                <a:cubicBezTo>
                  <a:pt x="352" y="262"/>
                  <a:pt x="366" y="246"/>
                  <a:pt x="381" y="232"/>
                </a:cubicBezTo>
                <a:cubicBezTo>
                  <a:pt x="397" y="217"/>
                  <a:pt x="407" y="179"/>
                  <a:pt x="398" y="160"/>
                </a:cubicBezTo>
                <a:cubicBezTo>
                  <a:pt x="396" y="155"/>
                  <a:pt x="389" y="152"/>
                  <a:pt x="385" y="148"/>
                </a:cubicBezTo>
                <a:cubicBezTo>
                  <a:pt x="367" y="134"/>
                  <a:pt x="349" y="148"/>
                  <a:pt x="332" y="149"/>
                </a:cubicBezTo>
                <a:cubicBezTo>
                  <a:pt x="325" y="149"/>
                  <a:pt x="316" y="155"/>
                  <a:pt x="312" y="161"/>
                </a:cubicBezTo>
                <a:cubicBezTo>
                  <a:pt x="300" y="177"/>
                  <a:pt x="290" y="194"/>
                  <a:pt x="279" y="212"/>
                </a:cubicBezTo>
                <a:cubicBezTo>
                  <a:pt x="283" y="219"/>
                  <a:pt x="289" y="227"/>
                  <a:pt x="293" y="237"/>
                </a:cubicBezTo>
                <a:cubicBezTo>
                  <a:pt x="295" y="243"/>
                  <a:pt x="297" y="253"/>
                  <a:pt x="294" y="257"/>
                </a:cubicBezTo>
                <a:cubicBezTo>
                  <a:pt x="280" y="272"/>
                  <a:pt x="290" y="283"/>
                  <a:pt x="297" y="297"/>
                </a:cubicBezTo>
                <a:close/>
                <a:moveTo>
                  <a:pt x="585" y="338"/>
                </a:moveTo>
                <a:cubicBezTo>
                  <a:pt x="567" y="360"/>
                  <a:pt x="564" y="379"/>
                  <a:pt x="575" y="386"/>
                </a:cubicBezTo>
                <a:cubicBezTo>
                  <a:pt x="572" y="392"/>
                  <a:pt x="565" y="399"/>
                  <a:pt x="567" y="403"/>
                </a:cubicBezTo>
                <a:cubicBezTo>
                  <a:pt x="570" y="411"/>
                  <a:pt x="578" y="417"/>
                  <a:pt x="585" y="425"/>
                </a:cubicBezTo>
                <a:cubicBezTo>
                  <a:pt x="615" y="393"/>
                  <a:pt x="596" y="367"/>
                  <a:pt x="585" y="338"/>
                </a:cubicBezTo>
                <a:close/>
                <a:moveTo>
                  <a:pt x="578" y="148"/>
                </a:moveTo>
                <a:cubicBezTo>
                  <a:pt x="585" y="178"/>
                  <a:pt x="591" y="206"/>
                  <a:pt x="597" y="233"/>
                </a:cubicBezTo>
                <a:cubicBezTo>
                  <a:pt x="599" y="233"/>
                  <a:pt x="601" y="233"/>
                  <a:pt x="603" y="233"/>
                </a:cubicBezTo>
                <a:cubicBezTo>
                  <a:pt x="605" y="209"/>
                  <a:pt x="607" y="185"/>
                  <a:pt x="610" y="161"/>
                </a:cubicBezTo>
                <a:cubicBezTo>
                  <a:pt x="600" y="157"/>
                  <a:pt x="590" y="153"/>
                  <a:pt x="578" y="148"/>
                </a:cubicBezTo>
                <a:close/>
                <a:moveTo>
                  <a:pt x="189" y="231"/>
                </a:moveTo>
                <a:cubicBezTo>
                  <a:pt x="189" y="252"/>
                  <a:pt x="189" y="269"/>
                  <a:pt x="189" y="287"/>
                </a:cubicBezTo>
                <a:cubicBezTo>
                  <a:pt x="201" y="279"/>
                  <a:pt x="211" y="273"/>
                  <a:pt x="221" y="267"/>
                </a:cubicBezTo>
                <a:cubicBezTo>
                  <a:pt x="211" y="255"/>
                  <a:pt x="201" y="245"/>
                  <a:pt x="189" y="231"/>
                </a:cubicBezTo>
                <a:close/>
              </a:path>
            </a:pathLst>
          </a:custGeom>
          <a:solidFill>
            <a:srgbClr val="C29934"/>
          </a:solidFill>
          <a:ln>
            <a:noFill/>
          </a:ln>
        </p:spPr>
        <p:txBody>
          <a:bodyPr vert="horz" wrap="square" lIns="91440" tIns="45720" rIns="91440" bIns="45720" numCol="1" anchor="t" anchorCtr="0" compatLnSpc="1">
            <a:prstTxWarp prst="textNoShape">
              <a:avLst/>
            </a:prstTxWarp>
          </a:bodyPr>
          <a:lstStyle/>
          <a:p>
            <a:endParaRPr lang="es-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02"/>
        <p:cNvGrpSpPr/>
        <p:nvPr/>
      </p:nvGrpSpPr>
      <p:grpSpPr>
        <a:xfrm>
          <a:off x="0" y="0"/>
          <a:ext cx="0" cy="0"/>
          <a:chOff x="0" y="0"/>
          <a:chExt cx="0" cy="0"/>
        </a:xfrm>
      </p:grpSpPr>
      <p:sp>
        <p:nvSpPr>
          <p:cNvPr id="1303" name="Google Shape;1303;p50"/>
          <p:cNvSpPr txBox="1">
            <a:spLocks noGrp="1"/>
          </p:cNvSpPr>
          <p:nvPr>
            <p:ph type="title"/>
          </p:nvPr>
        </p:nvSpPr>
        <p:spPr>
          <a:xfrm>
            <a:off x="713225" y="368825"/>
            <a:ext cx="7717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Our growth</a:t>
            </a:r>
            <a:endParaRPr/>
          </a:p>
        </p:txBody>
      </p:sp>
      <p:pic>
        <p:nvPicPr>
          <p:cNvPr id="1304" name="Google Shape;1304;p50" title="Chart">
            <a:hlinkClick r:id="rId3"/>
          </p:cNvPr>
          <p:cNvPicPr preferRelativeResize="0"/>
          <p:nvPr/>
        </p:nvPicPr>
        <p:blipFill>
          <a:blip r:embed="rId4">
            <a:alphaModFix/>
          </a:blip>
          <a:stretch>
            <a:fillRect/>
          </a:stretch>
        </p:blipFill>
        <p:spPr>
          <a:xfrm>
            <a:off x="3859150" y="1354025"/>
            <a:ext cx="4495674" cy="2779825"/>
          </a:xfrm>
          <a:prstGeom prst="rect">
            <a:avLst/>
          </a:prstGeom>
          <a:noFill/>
          <a:ln>
            <a:noFill/>
          </a:ln>
        </p:spPr>
      </p:pic>
      <p:sp>
        <p:nvSpPr>
          <p:cNvPr id="1305" name="Google Shape;1305;p50"/>
          <p:cNvSpPr txBox="1">
            <a:spLocks noGrp="1"/>
          </p:cNvSpPr>
          <p:nvPr>
            <p:ph type="subTitle" idx="4294967295"/>
          </p:nvPr>
        </p:nvSpPr>
        <p:spPr>
          <a:xfrm>
            <a:off x="714225" y="3388725"/>
            <a:ext cx="2000400" cy="483300"/>
          </a:xfrm>
          <a:prstGeom prst="rect">
            <a:avLst/>
          </a:prstGeom>
        </p:spPr>
        <p:txBody>
          <a:bodyPr spcFirstLastPara="1" wrap="square" lIns="91425" tIns="91425" rIns="91425" bIns="91425" anchor="ctr" anchorCtr="0">
            <a:noAutofit/>
          </a:bodyPr>
          <a:lstStyle/>
          <a:p>
            <a:pPr marL="0" lvl="0" indent="0" algn="r" rtl="0">
              <a:lnSpc>
                <a:spcPct val="100000"/>
              </a:lnSpc>
              <a:spcBef>
                <a:spcPts val="0"/>
              </a:spcBef>
              <a:spcAft>
                <a:spcPts val="0"/>
              </a:spcAft>
              <a:buNone/>
            </a:pPr>
            <a:r>
              <a:rPr lang="en" sz="1500"/>
              <a:t>Jupiter is the biggest planet of them all </a:t>
            </a:r>
            <a:endParaRPr sz="1500"/>
          </a:p>
        </p:txBody>
      </p:sp>
      <p:sp>
        <p:nvSpPr>
          <p:cNvPr id="1306" name="Google Shape;1306;p50"/>
          <p:cNvSpPr txBox="1">
            <a:spLocks noGrp="1"/>
          </p:cNvSpPr>
          <p:nvPr>
            <p:ph type="title" idx="4294967295"/>
          </p:nvPr>
        </p:nvSpPr>
        <p:spPr>
          <a:xfrm>
            <a:off x="714225" y="2975825"/>
            <a:ext cx="2000400" cy="422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2600">
                <a:solidFill>
                  <a:schemeClr val="accent3"/>
                </a:solidFill>
              </a:rPr>
              <a:t>Jupiter</a:t>
            </a:r>
            <a:endParaRPr sz="2600">
              <a:solidFill>
                <a:schemeClr val="accent3"/>
              </a:solidFill>
            </a:endParaRPr>
          </a:p>
        </p:txBody>
      </p:sp>
      <p:sp>
        <p:nvSpPr>
          <p:cNvPr id="1307" name="Google Shape;1307;p50"/>
          <p:cNvSpPr txBox="1">
            <a:spLocks noGrp="1"/>
          </p:cNvSpPr>
          <p:nvPr>
            <p:ph type="subTitle" idx="4294967295"/>
          </p:nvPr>
        </p:nvSpPr>
        <p:spPr>
          <a:xfrm>
            <a:off x="714225" y="1940875"/>
            <a:ext cx="2000400" cy="483300"/>
          </a:xfrm>
          <a:prstGeom prst="rect">
            <a:avLst/>
          </a:prstGeom>
        </p:spPr>
        <p:txBody>
          <a:bodyPr spcFirstLastPara="1" wrap="square" lIns="91425" tIns="91425" rIns="91425" bIns="91425" anchor="ctr" anchorCtr="0">
            <a:noAutofit/>
          </a:bodyPr>
          <a:lstStyle/>
          <a:p>
            <a:pPr marL="0" lvl="0" indent="0" algn="r" rtl="0">
              <a:lnSpc>
                <a:spcPct val="100000"/>
              </a:lnSpc>
              <a:spcBef>
                <a:spcPts val="0"/>
              </a:spcBef>
              <a:spcAft>
                <a:spcPts val="0"/>
              </a:spcAft>
              <a:buNone/>
            </a:pPr>
            <a:r>
              <a:rPr lang="en" sz="1500"/>
              <a:t>Neptune is far away from the Sun </a:t>
            </a:r>
            <a:endParaRPr sz="1500"/>
          </a:p>
        </p:txBody>
      </p:sp>
      <p:sp>
        <p:nvSpPr>
          <p:cNvPr id="1308" name="Google Shape;1308;p50"/>
          <p:cNvSpPr txBox="1">
            <a:spLocks noGrp="1"/>
          </p:cNvSpPr>
          <p:nvPr>
            <p:ph type="title" idx="4294967295"/>
          </p:nvPr>
        </p:nvSpPr>
        <p:spPr>
          <a:xfrm>
            <a:off x="714225" y="1528025"/>
            <a:ext cx="2000400" cy="422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2600">
                <a:solidFill>
                  <a:schemeClr val="accent3"/>
                </a:solidFill>
              </a:rPr>
              <a:t>Neptune</a:t>
            </a:r>
            <a:endParaRPr sz="2600">
              <a:solidFill>
                <a:schemeClr val="accent3"/>
              </a:solidFill>
            </a:endParaRPr>
          </a:p>
        </p:txBody>
      </p:sp>
      <p:sp>
        <p:nvSpPr>
          <p:cNvPr id="1309" name="Google Shape;1309;p50"/>
          <p:cNvSpPr txBox="1">
            <a:spLocks noGrp="1"/>
          </p:cNvSpPr>
          <p:nvPr>
            <p:ph type="subTitle" idx="4294967295"/>
          </p:nvPr>
        </p:nvSpPr>
        <p:spPr>
          <a:xfrm>
            <a:off x="714225" y="4290475"/>
            <a:ext cx="7715400" cy="3621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200"/>
              <a:t>Follow the link in the graph to modify its data and then paste the new one here. </a:t>
            </a:r>
            <a:r>
              <a:rPr lang="en" sz="1200" b="1">
                <a:uFill>
                  <a:noFill/>
                </a:uFill>
                <a:hlinkClick r:id="rId5"/>
              </a:rPr>
              <a:t>For more info, click here</a:t>
            </a:r>
            <a:endParaRPr sz="1200" b="1"/>
          </a:p>
        </p:txBody>
      </p:sp>
      <p:sp>
        <p:nvSpPr>
          <p:cNvPr id="1310" name="Google Shape;1310;p50"/>
          <p:cNvSpPr/>
          <p:nvPr/>
        </p:nvSpPr>
        <p:spPr>
          <a:xfrm>
            <a:off x="5046544" y="2802145"/>
            <a:ext cx="223305" cy="287877"/>
          </a:xfrm>
          <a:custGeom>
            <a:avLst/>
            <a:gdLst/>
            <a:ahLst/>
            <a:cxnLst/>
            <a:rect l="l" t="t" r="r" b="b"/>
            <a:pathLst>
              <a:path w="5233" h="6745" extrusionOk="0">
                <a:moveTo>
                  <a:pt x="2617" y="0"/>
                </a:moveTo>
                <a:lnTo>
                  <a:pt x="2617" y="0"/>
                </a:lnTo>
                <a:cubicBezTo>
                  <a:pt x="2617" y="1866"/>
                  <a:pt x="1447" y="3367"/>
                  <a:pt x="1" y="3367"/>
                </a:cubicBezTo>
                <a:lnTo>
                  <a:pt x="1" y="3367"/>
                </a:lnTo>
                <a:cubicBezTo>
                  <a:pt x="1447" y="3367"/>
                  <a:pt x="2617" y="4879"/>
                  <a:pt x="2617" y="6744"/>
                </a:cubicBezTo>
                <a:lnTo>
                  <a:pt x="2617" y="6744"/>
                </a:lnTo>
                <a:cubicBezTo>
                  <a:pt x="2617" y="4879"/>
                  <a:pt x="3787" y="3367"/>
                  <a:pt x="5233" y="3367"/>
                </a:cubicBezTo>
                <a:lnTo>
                  <a:pt x="5233" y="3367"/>
                </a:lnTo>
                <a:cubicBezTo>
                  <a:pt x="3787" y="3367"/>
                  <a:pt x="2617" y="1866"/>
                  <a:pt x="2617" y="0"/>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50"/>
          <p:cNvSpPr/>
          <p:nvPr/>
        </p:nvSpPr>
        <p:spPr>
          <a:xfrm>
            <a:off x="7229276" y="1906076"/>
            <a:ext cx="280881" cy="362105"/>
          </a:xfrm>
          <a:custGeom>
            <a:avLst/>
            <a:gdLst/>
            <a:ahLst/>
            <a:cxnLst/>
            <a:rect l="l" t="t" r="r" b="b"/>
            <a:pathLst>
              <a:path w="5233" h="6745" extrusionOk="0">
                <a:moveTo>
                  <a:pt x="2617" y="0"/>
                </a:moveTo>
                <a:lnTo>
                  <a:pt x="2617" y="0"/>
                </a:lnTo>
                <a:cubicBezTo>
                  <a:pt x="2617" y="1866"/>
                  <a:pt x="1447" y="3367"/>
                  <a:pt x="1" y="3367"/>
                </a:cubicBezTo>
                <a:lnTo>
                  <a:pt x="1" y="3367"/>
                </a:lnTo>
                <a:cubicBezTo>
                  <a:pt x="1447" y="3367"/>
                  <a:pt x="2617" y="4879"/>
                  <a:pt x="2617" y="6744"/>
                </a:cubicBezTo>
                <a:lnTo>
                  <a:pt x="2617" y="6744"/>
                </a:lnTo>
                <a:cubicBezTo>
                  <a:pt x="2617" y="4879"/>
                  <a:pt x="3787" y="3367"/>
                  <a:pt x="5233" y="3367"/>
                </a:cubicBezTo>
                <a:lnTo>
                  <a:pt x="5233" y="3367"/>
                </a:lnTo>
                <a:cubicBezTo>
                  <a:pt x="3787" y="3367"/>
                  <a:pt x="2617" y="1866"/>
                  <a:pt x="2617" y="0"/>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50"/>
          <p:cNvSpPr/>
          <p:nvPr/>
        </p:nvSpPr>
        <p:spPr>
          <a:xfrm>
            <a:off x="5269849" y="1513997"/>
            <a:ext cx="444229" cy="572701"/>
          </a:xfrm>
          <a:custGeom>
            <a:avLst/>
            <a:gdLst/>
            <a:ahLst/>
            <a:cxnLst/>
            <a:rect l="l" t="t" r="r" b="b"/>
            <a:pathLst>
              <a:path w="5233" h="6745" extrusionOk="0">
                <a:moveTo>
                  <a:pt x="2617" y="0"/>
                </a:moveTo>
                <a:lnTo>
                  <a:pt x="2617" y="0"/>
                </a:lnTo>
                <a:cubicBezTo>
                  <a:pt x="2617" y="1866"/>
                  <a:pt x="1447" y="3367"/>
                  <a:pt x="1" y="3367"/>
                </a:cubicBezTo>
                <a:lnTo>
                  <a:pt x="1" y="3367"/>
                </a:lnTo>
                <a:cubicBezTo>
                  <a:pt x="1447" y="3367"/>
                  <a:pt x="2617" y="4879"/>
                  <a:pt x="2617" y="6744"/>
                </a:cubicBezTo>
                <a:lnTo>
                  <a:pt x="2617" y="6744"/>
                </a:lnTo>
                <a:cubicBezTo>
                  <a:pt x="2617" y="4879"/>
                  <a:pt x="3787" y="3367"/>
                  <a:pt x="5233" y="3367"/>
                </a:cubicBezTo>
                <a:lnTo>
                  <a:pt x="5233" y="3367"/>
                </a:lnTo>
                <a:cubicBezTo>
                  <a:pt x="3787" y="3367"/>
                  <a:pt x="2617" y="1866"/>
                  <a:pt x="2617" y="0"/>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3" name="Google Shape;1313;p50"/>
          <p:cNvGrpSpPr/>
          <p:nvPr/>
        </p:nvGrpSpPr>
        <p:grpSpPr>
          <a:xfrm>
            <a:off x="2796830" y="1666332"/>
            <a:ext cx="701628" cy="720488"/>
            <a:chOff x="6915152" y="4038195"/>
            <a:chExt cx="958640" cy="984408"/>
          </a:xfrm>
        </p:grpSpPr>
        <p:sp>
          <p:nvSpPr>
            <p:cNvPr id="1314" name="Google Shape;1314;p50"/>
            <p:cNvSpPr/>
            <p:nvPr/>
          </p:nvSpPr>
          <p:spPr>
            <a:xfrm>
              <a:off x="6915152" y="4038195"/>
              <a:ext cx="958640" cy="984408"/>
            </a:xfrm>
            <a:custGeom>
              <a:avLst/>
              <a:gdLst/>
              <a:ahLst/>
              <a:cxnLst/>
              <a:rect l="l" t="t" r="r" b="b"/>
              <a:pathLst>
                <a:path w="23400" h="24029" extrusionOk="0">
                  <a:moveTo>
                    <a:pt x="0" y="12142"/>
                  </a:moveTo>
                  <a:cubicBezTo>
                    <a:pt x="0" y="7594"/>
                    <a:pt x="2749" y="3488"/>
                    <a:pt x="6954" y="1744"/>
                  </a:cubicBezTo>
                  <a:cubicBezTo>
                    <a:pt x="11159" y="0"/>
                    <a:pt x="16005" y="961"/>
                    <a:pt x="19217" y="4184"/>
                  </a:cubicBezTo>
                  <a:cubicBezTo>
                    <a:pt x="22440" y="7407"/>
                    <a:pt x="23400" y="12241"/>
                    <a:pt x="21656" y="16446"/>
                  </a:cubicBezTo>
                  <a:cubicBezTo>
                    <a:pt x="19923" y="20663"/>
                    <a:pt x="15817" y="23400"/>
                    <a:pt x="11259" y="23400"/>
                  </a:cubicBezTo>
                  <a:cubicBezTo>
                    <a:pt x="5045" y="23400"/>
                    <a:pt x="11" y="18356"/>
                    <a:pt x="0" y="12142"/>
                  </a:cubicBezTo>
                  <a:close/>
                  <a:moveTo>
                    <a:pt x="243" y="12142"/>
                  </a:moveTo>
                  <a:cubicBezTo>
                    <a:pt x="243" y="16601"/>
                    <a:pt x="2925" y="20618"/>
                    <a:pt x="7042" y="22318"/>
                  </a:cubicBezTo>
                  <a:cubicBezTo>
                    <a:pt x="11159" y="24029"/>
                    <a:pt x="15894" y="23080"/>
                    <a:pt x="19051" y="19934"/>
                  </a:cubicBezTo>
                  <a:cubicBezTo>
                    <a:pt x="22197" y="16788"/>
                    <a:pt x="23146" y="12042"/>
                    <a:pt x="21435" y="7925"/>
                  </a:cubicBezTo>
                  <a:cubicBezTo>
                    <a:pt x="19735" y="3819"/>
                    <a:pt x="15718" y="1126"/>
                    <a:pt x="11270" y="1126"/>
                  </a:cubicBezTo>
                  <a:cubicBezTo>
                    <a:pt x="5177" y="1137"/>
                    <a:pt x="254" y="6060"/>
                    <a:pt x="243" y="12142"/>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50"/>
            <p:cNvSpPr/>
            <p:nvPr/>
          </p:nvSpPr>
          <p:spPr>
            <a:xfrm>
              <a:off x="6915152" y="4102391"/>
              <a:ext cx="795876" cy="815786"/>
            </a:xfrm>
            <a:custGeom>
              <a:avLst/>
              <a:gdLst/>
              <a:ahLst/>
              <a:cxnLst/>
              <a:rect l="l" t="t" r="r" b="b"/>
              <a:pathLst>
                <a:path w="19427" h="19913" extrusionOk="0">
                  <a:moveTo>
                    <a:pt x="0" y="10089"/>
                  </a:moveTo>
                  <a:cubicBezTo>
                    <a:pt x="0" y="6303"/>
                    <a:pt x="2274" y="2893"/>
                    <a:pt x="5773" y="1447"/>
                  </a:cubicBezTo>
                  <a:cubicBezTo>
                    <a:pt x="9261" y="1"/>
                    <a:pt x="13290" y="795"/>
                    <a:pt x="15961" y="3478"/>
                  </a:cubicBezTo>
                  <a:cubicBezTo>
                    <a:pt x="18632" y="6149"/>
                    <a:pt x="19426" y="10166"/>
                    <a:pt x="17980" y="13665"/>
                  </a:cubicBezTo>
                  <a:cubicBezTo>
                    <a:pt x="16535" y="17153"/>
                    <a:pt x="13135" y="19427"/>
                    <a:pt x="9349" y="19427"/>
                  </a:cubicBezTo>
                  <a:cubicBezTo>
                    <a:pt x="4195" y="19427"/>
                    <a:pt x="11" y="15244"/>
                    <a:pt x="0" y="10089"/>
                  </a:cubicBezTo>
                  <a:close/>
                  <a:moveTo>
                    <a:pt x="243" y="10089"/>
                  </a:moveTo>
                  <a:cubicBezTo>
                    <a:pt x="243" y="13764"/>
                    <a:pt x="2462" y="17087"/>
                    <a:pt x="5861" y="18500"/>
                  </a:cubicBezTo>
                  <a:cubicBezTo>
                    <a:pt x="9272" y="19912"/>
                    <a:pt x="13190" y="19129"/>
                    <a:pt x="15784" y="16524"/>
                  </a:cubicBezTo>
                  <a:cubicBezTo>
                    <a:pt x="18389" y="13919"/>
                    <a:pt x="19173" y="10001"/>
                    <a:pt x="17760" y="6601"/>
                  </a:cubicBezTo>
                  <a:cubicBezTo>
                    <a:pt x="16358" y="3202"/>
                    <a:pt x="13036" y="983"/>
                    <a:pt x="9349" y="983"/>
                  </a:cubicBezTo>
                  <a:cubicBezTo>
                    <a:pt x="4327" y="983"/>
                    <a:pt x="254" y="5056"/>
                    <a:pt x="243" y="10089"/>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6" name="Google Shape;1316;p50"/>
          <p:cNvGrpSpPr/>
          <p:nvPr/>
        </p:nvGrpSpPr>
        <p:grpSpPr>
          <a:xfrm>
            <a:off x="2796830" y="3145952"/>
            <a:ext cx="701628" cy="720488"/>
            <a:chOff x="6915152" y="4038195"/>
            <a:chExt cx="958640" cy="984408"/>
          </a:xfrm>
        </p:grpSpPr>
        <p:sp>
          <p:nvSpPr>
            <p:cNvPr id="1317" name="Google Shape;1317;p50"/>
            <p:cNvSpPr/>
            <p:nvPr/>
          </p:nvSpPr>
          <p:spPr>
            <a:xfrm>
              <a:off x="6915152" y="4038195"/>
              <a:ext cx="958640" cy="984408"/>
            </a:xfrm>
            <a:custGeom>
              <a:avLst/>
              <a:gdLst/>
              <a:ahLst/>
              <a:cxnLst/>
              <a:rect l="l" t="t" r="r" b="b"/>
              <a:pathLst>
                <a:path w="23400" h="24029" extrusionOk="0">
                  <a:moveTo>
                    <a:pt x="0" y="12142"/>
                  </a:moveTo>
                  <a:cubicBezTo>
                    <a:pt x="0" y="7594"/>
                    <a:pt x="2749" y="3488"/>
                    <a:pt x="6954" y="1744"/>
                  </a:cubicBezTo>
                  <a:cubicBezTo>
                    <a:pt x="11159" y="0"/>
                    <a:pt x="16005" y="961"/>
                    <a:pt x="19217" y="4184"/>
                  </a:cubicBezTo>
                  <a:cubicBezTo>
                    <a:pt x="22440" y="7407"/>
                    <a:pt x="23400" y="12241"/>
                    <a:pt x="21656" y="16446"/>
                  </a:cubicBezTo>
                  <a:cubicBezTo>
                    <a:pt x="19923" y="20663"/>
                    <a:pt x="15817" y="23400"/>
                    <a:pt x="11259" y="23400"/>
                  </a:cubicBezTo>
                  <a:cubicBezTo>
                    <a:pt x="5045" y="23400"/>
                    <a:pt x="11" y="18356"/>
                    <a:pt x="0" y="12142"/>
                  </a:cubicBezTo>
                  <a:close/>
                  <a:moveTo>
                    <a:pt x="243" y="12142"/>
                  </a:moveTo>
                  <a:cubicBezTo>
                    <a:pt x="243" y="16601"/>
                    <a:pt x="2925" y="20618"/>
                    <a:pt x="7042" y="22318"/>
                  </a:cubicBezTo>
                  <a:cubicBezTo>
                    <a:pt x="11159" y="24029"/>
                    <a:pt x="15894" y="23080"/>
                    <a:pt x="19051" y="19934"/>
                  </a:cubicBezTo>
                  <a:cubicBezTo>
                    <a:pt x="22197" y="16788"/>
                    <a:pt x="23146" y="12042"/>
                    <a:pt x="21435" y="7925"/>
                  </a:cubicBezTo>
                  <a:cubicBezTo>
                    <a:pt x="19735" y="3819"/>
                    <a:pt x="15718" y="1126"/>
                    <a:pt x="11270" y="1126"/>
                  </a:cubicBezTo>
                  <a:cubicBezTo>
                    <a:pt x="5177" y="1137"/>
                    <a:pt x="254" y="6060"/>
                    <a:pt x="243" y="12142"/>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50"/>
            <p:cNvSpPr/>
            <p:nvPr/>
          </p:nvSpPr>
          <p:spPr>
            <a:xfrm>
              <a:off x="6915152" y="4102391"/>
              <a:ext cx="795876" cy="815786"/>
            </a:xfrm>
            <a:custGeom>
              <a:avLst/>
              <a:gdLst/>
              <a:ahLst/>
              <a:cxnLst/>
              <a:rect l="l" t="t" r="r" b="b"/>
              <a:pathLst>
                <a:path w="19427" h="19913" extrusionOk="0">
                  <a:moveTo>
                    <a:pt x="0" y="10089"/>
                  </a:moveTo>
                  <a:cubicBezTo>
                    <a:pt x="0" y="6303"/>
                    <a:pt x="2274" y="2893"/>
                    <a:pt x="5773" y="1447"/>
                  </a:cubicBezTo>
                  <a:cubicBezTo>
                    <a:pt x="9261" y="1"/>
                    <a:pt x="13290" y="795"/>
                    <a:pt x="15961" y="3478"/>
                  </a:cubicBezTo>
                  <a:cubicBezTo>
                    <a:pt x="18632" y="6149"/>
                    <a:pt x="19426" y="10166"/>
                    <a:pt x="17980" y="13665"/>
                  </a:cubicBezTo>
                  <a:cubicBezTo>
                    <a:pt x="16535" y="17153"/>
                    <a:pt x="13135" y="19427"/>
                    <a:pt x="9349" y="19427"/>
                  </a:cubicBezTo>
                  <a:cubicBezTo>
                    <a:pt x="4195" y="19427"/>
                    <a:pt x="11" y="15244"/>
                    <a:pt x="0" y="10089"/>
                  </a:cubicBezTo>
                  <a:close/>
                  <a:moveTo>
                    <a:pt x="243" y="10089"/>
                  </a:moveTo>
                  <a:cubicBezTo>
                    <a:pt x="243" y="13764"/>
                    <a:pt x="2462" y="17087"/>
                    <a:pt x="5861" y="18500"/>
                  </a:cubicBezTo>
                  <a:cubicBezTo>
                    <a:pt x="9272" y="19912"/>
                    <a:pt x="13190" y="19129"/>
                    <a:pt x="15784" y="16524"/>
                  </a:cubicBezTo>
                  <a:cubicBezTo>
                    <a:pt x="18389" y="13919"/>
                    <a:pt x="19173" y="10001"/>
                    <a:pt x="17760" y="6601"/>
                  </a:cubicBezTo>
                  <a:cubicBezTo>
                    <a:pt x="16358" y="3202"/>
                    <a:pt x="13036" y="983"/>
                    <a:pt x="9349" y="983"/>
                  </a:cubicBezTo>
                  <a:cubicBezTo>
                    <a:pt x="4327" y="983"/>
                    <a:pt x="254" y="5056"/>
                    <a:pt x="243" y="10089"/>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9" name="Google Shape;1319;p50"/>
          <p:cNvSpPr/>
          <p:nvPr/>
        </p:nvSpPr>
        <p:spPr>
          <a:xfrm>
            <a:off x="2888299" y="3347386"/>
            <a:ext cx="346257" cy="317626"/>
          </a:xfrm>
          <a:custGeom>
            <a:avLst/>
            <a:gdLst/>
            <a:ahLst/>
            <a:cxnLst/>
            <a:rect l="l" t="t" r="r" b="b"/>
            <a:pathLst>
              <a:path w="12384" h="11359" extrusionOk="0">
                <a:moveTo>
                  <a:pt x="2775" y="1024"/>
                </a:moveTo>
                <a:cubicBezTo>
                  <a:pt x="3346" y="1024"/>
                  <a:pt x="3811" y="1501"/>
                  <a:pt x="3811" y="2060"/>
                </a:cubicBezTo>
                <a:cubicBezTo>
                  <a:pt x="3811" y="2298"/>
                  <a:pt x="3727" y="2536"/>
                  <a:pt x="3573" y="2727"/>
                </a:cubicBezTo>
                <a:cubicBezTo>
                  <a:pt x="3525" y="2786"/>
                  <a:pt x="3513" y="2870"/>
                  <a:pt x="3549" y="2941"/>
                </a:cubicBezTo>
                <a:cubicBezTo>
                  <a:pt x="3573" y="3013"/>
                  <a:pt x="3644" y="3060"/>
                  <a:pt x="3727" y="3060"/>
                </a:cubicBezTo>
                <a:lnTo>
                  <a:pt x="4096" y="3060"/>
                </a:lnTo>
                <a:cubicBezTo>
                  <a:pt x="4120" y="3060"/>
                  <a:pt x="4156" y="3084"/>
                  <a:pt x="4156" y="3120"/>
                </a:cubicBezTo>
                <a:lnTo>
                  <a:pt x="4156" y="3370"/>
                </a:lnTo>
                <a:cubicBezTo>
                  <a:pt x="4156" y="3406"/>
                  <a:pt x="4120" y="3429"/>
                  <a:pt x="4096" y="3429"/>
                </a:cubicBezTo>
                <a:lnTo>
                  <a:pt x="1846" y="3429"/>
                </a:lnTo>
                <a:lnTo>
                  <a:pt x="1453" y="3418"/>
                </a:lnTo>
                <a:cubicBezTo>
                  <a:pt x="1418" y="3418"/>
                  <a:pt x="1394" y="3382"/>
                  <a:pt x="1394" y="3358"/>
                </a:cubicBezTo>
                <a:lnTo>
                  <a:pt x="1394" y="3096"/>
                </a:lnTo>
                <a:cubicBezTo>
                  <a:pt x="1394" y="3072"/>
                  <a:pt x="1418" y="3037"/>
                  <a:pt x="1453" y="3037"/>
                </a:cubicBezTo>
                <a:lnTo>
                  <a:pt x="3132" y="3037"/>
                </a:lnTo>
                <a:cubicBezTo>
                  <a:pt x="3239" y="3037"/>
                  <a:pt x="3323" y="2953"/>
                  <a:pt x="3323" y="2846"/>
                </a:cubicBezTo>
                <a:cubicBezTo>
                  <a:pt x="3323" y="2739"/>
                  <a:pt x="3227" y="2656"/>
                  <a:pt x="3132" y="2656"/>
                </a:cubicBezTo>
                <a:lnTo>
                  <a:pt x="1906" y="2656"/>
                </a:lnTo>
                <a:cubicBezTo>
                  <a:pt x="1787" y="2477"/>
                  <a:pt x="1727" y="2275"/>
                  <a:pt x="1727" y="2060"/>
                </a:cubicBezTo>
                <a:cubicBezTo>
                  <a:pt x="1727" y="1477"/>
                  <a:pt x="2203" y="1024"/>
                  <a:pt x="2775" y="1024"/>
                </a:cubicBezTo>
                <a:close/>
                <a:moveTo>
                  <a:pt x="9597" y="1024"/>
                </a:moveTo>
                <a:cubicBezTo>
                  <a:pt x="10169" y="1024"/>
                  <a:pt x="10645" y="1501"/>
                  <a:pt x="10645" y="2060"/>
                </a:cubicBezTo>
                <a:cubicBezTo>
                  <a:pt x="10645" y="2298"/>
                  <a:pt x="10550" y="2536"/>
                  <a:pt x="10407" y="2727"/>
                </a:cubicBezTo>
                <a:cubicBezTo>
                  <a:pt x="10359" y="2786"/>
                  <a:pt x="10347" y="2870"/>
                  <a:pt x="10371" y="2941"/>
                </a:cubicBezTo>
                <a:cubicBezTo>
                  <a:pt x="10407" y="3013"/>
                  <a:pt x="10478" y="3060"/>
                  <a:pt x="10550" y="3060"/>
                </a:cubicBezTo>
                <a:lnTo>
                  <a:pt x="10931" y="3060"/>
                </a:lnTo>
                <a:cubicBezTo>
                  <a:pt x="10954" y="3060"/>
                  <a:pt x="10990" y="3084"/>
                  <a:pt x="10990" y="3120"/>
                </a:cubicBezTo>
                <a:lnTo>
                  <a:pt x="10990" y="3370"/>
                </a:lnTo>
                <a:cubicBezTo>
                  <a:pt x="10990" y="3406"/>
                  <a:pt x="10954" y="3429"/>
                  <a:pt x="10931" y="3429"/>
                </a:cubicBezTo>
                <a:lnTo>
                  <a:pt x="8276" y="3429"/>
                </a:lnTo>
                <a:lnTo>
                  <a:pt x="8276" y="3418"/>
                </a:lnTo>
                <a:cubicBezTo>
                  <a:pt x="8252" y="3418"/>
                  <a:pt x="8216" y="3382"/>
                  <a:pt x="8216" y="3358"/>
                </a:cubicBezTo>
                <a:lnTo>
                  <a:pt x="8216" y="3096"/>
                </a:lnTo>
                <a:cubicBezTo>
                  <a:pt x="8216" y="3072"/>
                  <a:pt x="8252" y="3037"/>
                  <a:pt x="8276" y="3037"/>
                </a:cubicBezTo>
                <a:lnTo>
                  <a:pt x="9954" y="3037"/>
                </a:lnTo>
                <a:cubicBezTo>
                  <a:pt x="10061" y="3037"/>
                  <a:pt x="10157" y="2953"/>
                  <a:pt x="10157" y="2846"/>
                </a:cubicBezTo>
                <a:cubicBezTo>
                  <a:pt x="10157" y="2739"/>
                  <a:pt x="10061" y="2656"/>
                  <a:pt x="9954" y="2656"/>
                </a:cubicBezTo>
                <a:lnTo>
                  <a:pt x="8740" y="2656"/>
                </a:lnTo>
                <a:cubicBezTo>
                  <a:pt x="8621" y="2477"/>
                  <a:pt x="8561" y="2275"/>
                  <a:pt x="8561" y="2060"/>
                </a:cubicBezTo>
                <a:cubicBezTo>
                  <a:pt x="8561" y="1477"/>
                  <a:pt x="9038" y="1024"/>
                  <a:pt x="9597" y="1024"/>
                </a:cubicBezTo>
                <a:close/>
                <a:moveTo>
                  <a:pt x="6192" y="2691"/>
                </a:moveTo>
                <a:cubicBezTo>
                  <a:pt x="6763" y="2691"/>
                  <a:pt x="7240" y="3167"/>
                  <a:pt x="7240" y="3727"/>
                </a:cubicBezTo>
                <a:cubicBezTo>
                  <a:pt x="7240" y="3965"/>
                  <a:pt x="7144" y="4203"/>
                  <a:pt x="7002" y="4394"/>
                </a:cubicBezTo>
                <a:cubicBezTo>
                  <a:pt x="6954" y="4453"/>
                  <a:pt x="6942" y="4537"/>
                  <a:pt x="6966" y="4608"/>
                </a:cubicBezTo>
                <a:cubicBezTo>
                  <a:pt x="7002" y="4680"/>
                  <a:pt x="7073" y="4727"/>
                  <a:pt x="7144" y="4727"/>
                </a:cubicBezTo>
                <a:lnTo>
                  <a:pt x="7514" y="4727"/>
                </a:lnTo>
                <a:cubicBezTo>
                  <a:pt x="7549" y="4727"/>
                  <a:pt x="7573" y="4751"/>
                  <a:pt x="7573" y="4787"/>
                </a:cubicBezTo>
                <a:lnTo>
                  <a:pt x="7573" y="5037"/>
                </a:lnTo>
                <a:cubicBezTo>
                  <a:pt x="7573" y="5072"/>
                  <a:pt x="7549" y="5096"/>
                  <a:pt x="7514" y="5096"/>
                </a:cubicBezTo>
                <a:lnTo>
                  <a:pt x="4870" y="5096"/>
                </a:lnTo>
                <a:lnTo>
                  <a:pt x="4870" y="5084"/>
                </a:lnTo>
                <a:cubicBezTo>
                  <a:pt x="4847" y="5084"/>
                  <a:pt x="4811" y="5049"/>
                  <a:pt x="4811" y="5025"/>
                </a:cubicBezTo>
                <a:lnTo>
                  <a:pt x="4811" y="4775"/>
                </a:lnTo>
                <a:cubicBezTo>
                  <a:pt x="4811" y="4739"/>
                  <a:pt x="4847" y="4715"/>
                  <a:pt x="4870" y="4715"/>
                </a:cubicBezTo>
                <a:lnTo>
                  <a:pt x="6549" y="4715"/>
                </a:lnTo>
                <a:cubicBezTo>
                  <a:pt x="6656" y="4715"/>
                  <a:pt x="6740" y="4620"/>
                  <a:pt x="6740" y="4513"/>
                </a:cubicBezTo>
                <a:cubicBezTo>
                  <a:pt x="6740" y="4418"/>
                  <a:pt x="6656" y="4322"/>
                  <a:pt x="6549" y="4322"/>
                </a:cubicBezTo>
                <a:lnTo>
                  <a:pt x="5335" y="4322"/>
                </a:lnTo>
                <a:cubicBezTo>
                  <a:pt x="5216" y="4144"/>
                  <a:pt x="5156" y="3941"/>
                  <a:pt x="5156" y="3727"/>
                </a:cubicBezTo>
                <a:cubicBezTo>
                  <a:pt x="5156" y="3144"/>
                  <a:pt x="5632" y="2691"/>
                  <a:pt x="6192" y="2691"/>
                </a:cubicBezTo>
                <a:close/>
                <a:moveTo>
                  <a:pt x="3477" y="3799"/>
                </a:moveTo>
                <a:cubicBezTo>
                  <a:pt x="3442" y="4203"/>
                  <a:pt x="3442" y="5072"/>
                  <a:pt x="3870" y="6335"/>
                </a:cubicBezTo>
                <a:lnTo>
                  <a:pt x="1703" y="6335"/>
                </a:lnTo>
                <a:cubicBezTo>
                  <a:pt x="2132" y="5072"/>
                  <a:pt x="2132" y="4203"/>
                  <a:pt x="2108" y="3799"/>
                </a:cubicBezTo>
                <a:close/>
                <a:moveTo>
                  <a:pt x="10288" y="3799"/>
                </a:moveTo>
                <a:cubicBezTo>
                  <a:pt x="10264" y="4203"/>
                  <a:pt x="10264" y="5072"/>
                  <a:pt x="10693" y="6335"/>
                </a:cubicBezTo>
                <a:lnTo>
                  <a:pt x="8514" y="6335"/>
                </a:lnTo>
                <a:cubicBezTo>
                  <a:pt x="8954" y="5072"/>
                  <a:pt x="8966" y="4203"/>
                  <a:pt x="8918" y="3799"/>
                </a:cubicBezTo>
                <a:close/>
                <a:moveTo>
                  <a:pt x="4037" y="6739"/>
                </a:moveTo>
                <a:lnTo>
                  <a:pt x="4096" y="7097"/>
                </a:lnTo>
                <a:lnTo>
                  <a:pt x="1489" y="7097"/>
                </a:lnTo>
                <a:lnTo>
                  <a:pt x="1549" y="6739"/>
                </a:lnTo>
                <a:close/>
                <a:moveTo>
                  <a:pt x="10859" y="6739"/>
                </a:moveTo>
                <a:lnTo>
                  <a:pt x="10919" y="7097"/>
                </a:lnTo>
                <a:lnTo>
                  <a:pt x="8311" y="7097"/>
                </a:lnTo>
                <a:lnTo>
                  <a:pt x="8371" y="6739"/>
                </a:lnTo>
                <a:close/>
                <a:moveTo>
                  <a:pt x="6883" y="5465"/>
                </a:moveTo>
                <a:cubicBezTo>
                  <a:pt x="6847" y="5870"/>
                  <a:pt x="6847" y="6739"/>
                  <a:pt x="7287" y="8001"/>
                </a:cubicBezTo>
                <a:lnTo>
                  <a:pt x="5108" y="8001"/>
                </a:lnTo>
                <a:cubicBezTo>
                  <a:pt x="5537" y="6751"/>
                  <a:pt x="5537" y="5870"/>
                  <a:pt x="5513" y="5465"/>
                </a:cubicBezTo>
                <a:close/>
                <a:moveTo>
                  <a:pt x="4513" y="7478"/>
                </a:moveTo>
                <a:lnTo>
                  <a:pt x="4668" y="8049"/>
                </a:lnTo>
                <a:lnTo>
                  <a:pt x="4668" y="8061"/>
                </a:lnTo>
                <a:cubicBezTo>
                  <a:pt x="4632" y="8085"/>
                  <a:pt x="4608" y="8132"/>
                  <a:pt x="4608" y="8180"/>
                </a:cubicBezTo>
                <a:lnTo>
                  <a:pt x="4525" y="8561"/>
                </a:lnTo>
                <a:lnTo>
                  <a:pt x="775" y="8561"/>
                </a:lnTo>
                <a:lnTo>
                  <a:pt x="1072" y="7478"/>
                </a:lnTo>
                <a:close/>
                <a:moveTo>
                  <a:pt x="11335" y="7478"/>
                </a:moveTo>
                <a:lnTo>
                  <a:pt x="11633" y="8561"/>
                </a:lnTo>
                <a:lnTo>
                  <a:pt x="7883" y="8561"/>
                </a:lnTo>
                <a:lnTo>
                  <a:pt x="7799" y="8180"/>
                </a:lnTo>
                <a:cubicBezTo>
                  <a:pt x="7787" y="8120"/>
                  <a:pt x="7764" y="8085"/>
                  <a:pt x="7740" y="8049"/>
                </a:cubicBezTo>
                <a:lnTo>
                  <a:pt x="7895" y="7478"/>
                </a:lnTo>
                <a:close/>
                <a:moveTo>
                  <a:pt x="7442" y="8394"/>
                </a:moveTo>
                <a:lnTo>
                  <a:pt x="7502" y="8752"/>
                </a:lnTo>
                <a:lnTo>
                  <a:pt x="4906" y="8752"/>
                </a:lnTo>
                <a:lnTo>
                  <a:pt x="4966" y="8394"/>
                </a:lnTo>
                <a:close/>
                <a:moveTo>
                  <a:pt x="4132" y="8954"/>
                </a:moveTo>
                <a:lnTo>
                  <a:pt x="4037" y="9311"/>
                </a:lnTo>
                <a:lnTo>
                  <a:pt x="406" y="9311"/>
                </a:lnTo>
                <a:lnTo>
                  <a:pt x="406" y="8954"/>
                </a:lnTo>
                <a:close/>
                <a:moveTo>
                  <a:pt x="12002" y="8954"/>
                </a:moveTo>
                <a:lnTo>
                  <a:pt x="12002" y="9311"/>
                </a:lnTo>
                <a:lnTo>
                  <a:pt x="8371" y="9311"/>
                </a:lnTo>
                <a:lnTo>
                  <a:pt x="8276" y="8954"/>
                </a:lnTo>
                <a:close/>
                <a:moveTo>
                  <a:pt x="7906" y="9144"/>
                </a:moveTo>
                <a:lnTo>
                  <a:pt x="8204" y="10228"/>
                </a:lnTo>
                <a:lnTo>
                  <a:pt x="4192" y="10228"/>
                </a:lnTo>
                <a:lnTo>
                  <a:pt x="4489" y="9144"/>
                </a:lnTo>
                <a:close/>
                <a:moveTo>
                  <a:pt x="8573" y="10621"/>
                </a:moveTo>
                <a:lnTo>
                  <a:pt x="8573" y="10978"/>
                </a:lnTo>
                <a:lnTo>
                  <a:pt x="3799" y="10978"/>
                </a:lnTo>
                <a:lnTo>
                  <a:pt x="3799" y="10621"/>
                </a:lnTo>
                <a:close/>
                <a:moveTo>
                  <a:pt x="9621" y="0"/>
                </a:moveTo>
                <a:cubicBezTo>
                  <a:pt x="9514" y="0"/>
                  <a:pt x="9430" y="96"/>
                  <a:pt x="9430" y="203"/>
                </a:cubicBezTo>
                <a:lnTo>
                  <a:pt x="9430" y="596"/>
                </a:lnTo>
                <a:cubicBezTo>
                  <a:pt x="8728" y="691"/>
                  <a:pt x="8180" y="1298"/>
                  <a:pt x="8180" y="2024"/>
                </a:cubicBezTo>
                <a:cubicBezTo>
                  <a:pt x="8180" y="2239"/>
                  <a:pt x="8216" y="2441"/>
                  <a:pt x="8311" y="2620"/>
                </a:cubicBezTo>
                <a:lnTo>
                  <a:pt x="8299" y="2620"/>
                </a:lnTo>
                <a:cubicBezTo>
                  <a:pt x="8037" y="2620"/>
                  <a:pt x="7835" y="2834"/>
                  <a:pt x="7835" y="3084"/>
                </a:cubicBezTo>
                <a:lnTo>
                  <a:pt x="7835" y="3334"/>
                </a:lnTo>
                <a:cubicBezTo>
                  <a:pt x="7835" y="3596"/>
                  <a:pt x="8037" y="3799"/>
                  <a:pt x="8299" y="3799"/>
                </a:cubicBezTo>
                <a:lnTo>
                  <a:pt x="8549" y="3799"/>
                </a:lnTo>
                <a:cubicBezTo>
                  <a:pt x="8573" y="4144"/>
                  <a:pt x="8597" y="5037"/>
                  <a:pt x="8121" y="6358"/>
                </a:cubicBezTo>
                <a:cubicBezTo>
                  <a:pt x="8073" y="6394"/>
                  <a:pt x="8037" y="6442"/>
                  <a:pt x="8026" y="6501"/>
                </a:cubicBezTo>
                <a:lnTo>
                  <a:pt x="7918" y="7073"/>
                </a:lnTo>
                <a:lnTo>
                  <a:pt x="7764" y="7073"/>
                </a:lnTo>
                <a:cubicBezTo>
                  <a:pt x="7668" y="7073"/>
                  <a:pt x="7597" y="7132"/>
                  <a:pt x="7561" y="7228"/>
                </a:cubicBezTo>
                <a:lnTo>
                  <a:pt x="7525" y="7394"/>
                </a:lnTo>
                <a:cubicBezTo>
                  <a:pt x="7252" y="6418"/>
                  <a:pt x="7264" y="5751"/>
                  <a:pt x="7299" y="5465"/>
                </a:cubicBezTo>
                <a:lnTo>
                  <a:pt x="7549" y="5465"/>
                </a:lnTo>
                <a:cubicBezTo>
                  <a:pt x="7799" y="5465"/>
                  <a:pt x="8014" y="5263"/>
                  <a:pt x="8014" y="5013"/>
                </a:cubicBezTo>
                <a:lnTo>
                  <a:pt x="8014" y="4751"/>
                </a:lnTo>
                <a:cubicBezTo>
                  <a:pt x="8014" y="4501"/>
                  <a:pt x="7799" y="4287"/>
                  <a:pt x="7549" y="4287"/>
                </a:cubicBezTo>
                <a:lnTo>
                  <a:pt x="7537" y="4287"/>
                </a:lnTo>
                <a:cubicBezTo>
                  <a:pt x="7621" y="4108"/>
                  <a:pt x="7668" y="3906"/>
                  <a:pt x="7668" y="3691"/>
                </a:cubicBezTo>
                <a:cubicBezTo>
                  <a:pt x="7668" y="2965"/>
                  <a:pt x="7121" y="2358"/>
                  <a:pt x="6418" y="2263"/>
                </a:cubicBezTo>
                <a:lnTo>
                  <a:pt x="6418" y="1882"/>
                </a:lnTo>
                <a:cubicBezTo>
                  <a:pt x="6418" y="1774"/>
                  <a:pt x="6335" y="1691"/>
                  <a:pt x="6228" y="1691"/>
                </a:cubicBezTo>
                <a:cubicBezTo>
                  <a:pt x="6121" y="1691"/>
                  <a:pt x="6037" y="1774"/>
                  <a:pt x="6037" y="1882"/>
                </a:cubicBezTo>
                <a:lnTo>
                  <a:pt x="6037" y="2286"/>
                </a:lnTo>
                <a:cubicBezTo>
                  <a:pt x="5335" y="2370"/>
                  <a:pt x="4787" y="2989"/>
                  <a:pt x="4787" y="3715"/>
                </a:cubicBezTo>
                <a:cubicBezTo>
                  <a:pt x="4787" y="3918"/>
                  <a:pt x="4823" y="4132"/>
                  <a:pt x="4918" y="4310"/>
                </a:cubicBezTo>
                <a:lnTo>
                  <a:pt x="4906" y="4310"/>
                </a:lnTo>
                <a:cubicBezTo>
                  <a:pt x="4644" y="4310"/>
                  <a:pt x="4442" y="4513"/>
                  <a:pt x="4442" y="4775"/>
                </a:cubicBezTo>
                <a:lnTo>
                  <a:pt x="4442" y="5025"/>
                </a:lnTo>
                <a:cubicBezTo>
                  <a:pt x="4442" y="5275"/>
                  <a:pt x="4644" y="5489"/>
                  <a:pt x="4906" y="5489"/>
                </a:cubicBezTo>
                <a:lnTo>
                  <a:pt x="5156" y="5489"/>
                </a:lnTo>
                <a:cubicBezTo>
                  <a:pt x="5180" y="5763"/>
                  <a:pt x="5180" y="6442"/>
                  <a:pt x="4930" y="7406"/>
                </a:cubicBezTo>
                <a:lnTo>
                  <a:pt x="4882" y="7239"/>
                </a:lnTo>
                <a:cubicBezTo>
                  <a:pt x="4858" y="7156"/>
                  <a:pt x="4787" y="7097"/>
                  <a:pt x="4692" y="7097"/>
                </a:cubicBezTo>
                <a:lnTo>
                  <a:pt x="4525" y="7097"/>
                </a:lnTo>
                <a:lnTo>
                  <a:pt x="4430" y="6513"/>
                </a:lnTo>
                <a:cubicBezTo>
                  <a:pt x="4406" y="6454"/>
                  <a:pt x="4382" y="6406"/>
                  <a:pt x="4335" y="6382"/>
                </a:cubicBezTo>
                <a:cubicBezTo>
                  <a:pt x="3858" y="5049"/>
                  <a:pt x="3870" y="4156"/>
                  <a:pt x="3906" y="3822"/>
                </a:cubicBezTo>
                <a:lnTo>
                  <a:pt x="4156" y="3822"/>
                </a:lnTo>
                <a:cubicBezTo>
                  <a:pt x="4406" y="3822"/>
                  <a:pt x="4620" y="3608"/>
                  <a:pt x="4620" y="3358"/>
                </a:cubicBezTo>
                <a:lnTo>
                  <a:pt x="4620" y="3108"/>
                </a:lnTo>
                <a:cubicBezTo>
                  <a:pt x="4620" y="2846"/>
                  <a:pt x="4406" y="2644"/>
                  <a:pt x="4156" y="2644"/>
                </a:cubicBezTo>
                <a:lnTo>
                  <a:pt x="4144" y="2644"/>
                </a:lnTo>
                <a:cubicBezTo>
                  <a:pt x="4227" y="2465"/>
                  <a:pt x="4275" y="2251"/>
                  <a:pt x="4275" y="2048"/>
                </a:cubicBezTo>
                <a:cubicBezTo>
                  <a:pt x="4275" y="1322"/>
                  <a:pt x="3727" y="703"/>
                  <a:pt x="3025" y="620"/>
                </a:cubicBezTo>
                <a:lnTo>
                  <a:pt x="3025" y="215"/>
                </a:lnTo>
                <a:cubicBezTo>
                  <a:pt x="3025" y="108"/>
                  <a:pt x="2942" y="24"/>
                  <a:pt x="2834" y="24"/>
                </a:cubicBezTo>
                <a:cubicBezTo>
                  <a:pt x="2727" y="24"/>
                  <a:pt x="2644" y="108"/>
                  <a:pt x="2644" y="215"/>
                </a:cubicBezTo>
                <a:lnTo>
                  <a:pt x="2644" y="620"/>
                </a:lnTo>
                <a:cubicBezTo>
                  <a:pt x="1941" y="703"/>
                  <a:pt x="1394" y="1322"/>
                  <a:pt x="1394" y="2048"/>
                </a:cubicBezTo>
                <a:cubicBezTo>
                  <a:pt x="1394" y="2251"/>
                  <a:pt x="1429" y="2465"/>
                  <a:pt x="1525" y="2644"/>
                </a:cubicBezTo>
                <a:lnTo>
                  <a:pt x="1513" y="2644"/>
                </a:lnTo>
                <a:cubicBezTo>
                  <a:pt x="1251" y="2644"/>
                  <a:pt x="1048" y="2846"/>
                  <a:pt x="1048" y="3108"/>
                </a:cubicBezTo>
                <a:lnTo>
                  <a:pt x="1048" y="3358"/>
                </a:lnTo>
                <a:cubicBezTo>
                  <a:pt x="1048" y="3608"/>
                  <a:pt x="1251" y="3822"/>
                  <a:pt x="1513" y="3822"/>
                </a:cubicBezTo>
                <a:lnTo>
                  <a:pt x="1763" y="3822"/>
                </a:lnTo>
                <a:cubicBezTo>
                  <a:pt x="1787" y="4156"/>
                  <a:pt x="1810" y="5049"/>
                  <a:pt x="1334" y="6382"/>
                </a:cubicBezTo>
                <a:cubicBezTo>
                  <a:pt x="1287" y="6406"/>
                  <a:pt x="1251" y="6454"/>
                  <a:pt x="1239" y="6513"/>
                </a:cubicBezTo>
                <a:lnTo>
                  <a:pt x="1132" y="7097"/>
                </a:lnTo>
                <a:lnTo>
                  <a:pt x="977" y="7097"/>
                </a:lnTo>
                <a:cubicBezTo>
                  <a:pt x="882" y="7097"/>
                  <a:pt x="810" y="7156"/>
                  <a:pt x="775" y="7239"/>
                </a:cubicBezTo>
                <a:lnTo>
                  <a:pt x="417" y="8561"/>
                </a:lnTo>
                <a:lnTo>
                  <a:pt x="203" y="8561"/>
                </a:lnTo>
                <a:cubicBezTo>
                  <a:pt x="96" y="8561"/>
                  <a:pt x="1" y="8656"/>
                  <a:pt x="1" y="8763"/>
                </a:cubicBezTo>
                <a:lnTo>
                  <a:pt x="1" y="9502"/>
                </a:lnTo>
                <a:cubicBezTo>
                  <a:pt x="1" y="9609"/>
                  <a:pt x="96" y="9692"/>
                  <a:pt x="203" y="9692"/>
                </a:cubicBezTo>
                <a:lnTo>
                  <a:pt x="3918" y="9692"/>
                </a:lnTo>
                <a:lnTo>
                  <a:pt x="3775" y="10228"/>
                </a:lnTo>
                <a:lnTo>
                  <a:pt x="3620" y="10228"/>
                </a:lnTo>
                <a:cubicBezTo>
                  <a:pt x="3513" y="10228"/>
                  <a:pt x="3430" y="10323"/>
                  <a:pt x="3430" y="10430"/>
                </a:cubicBezTo>
                <a:lnTo>
                  <a:pt x="3430" y="11168"/>
                </a:lnTo>
                <a:cubicBezTo>
                  <a:pt x="3430" y="11276"/>
                  <a:pt x="3513" y="11359"/>
                  <a:pt x="3620" y="11359"/>
                </a:cubicBezTo>
                <a:lnTo>
                  <a:pt x="8788" y="11359"/>
                </a:lnTo>
                <a:cubicBezTo>
                  <a:pt x="8895" y="11359"/>
                  <a:pt x="8978" y="11276"/>
                  <a:pt x="8978" y="11168"/>
                </a:cubicBezTo>
                <a:lnTo>
                  <a:pt x="8978" y="10430"/>
                </a:lnTo>
                <a:cubicBezTo>
                  <a:pt x="8978" y="10323"/>
                  <a:pt x="8895" y="10228"/>
                  <a:pt x="8788" y="10228"/>
                </a:cubicBezTo>
                <a:lnTo>
                  <a:pt x="8621" y="10228"/>
                </a:lnTo>
                <a:lnTo>
                  <a:pt x="8478" y="9692"/>
                </a:lnTo>
                <a:lnTo>
                  <a:pt x="12193" y="9692"/>
                </a:lnTo>
                <a:cubicBezTo>
                  <a:pt x="12300" y="9692"/>
                  <a:pt x="12383" y="9609"/>
                  <a:pt x="12383" y="9502"/>
                </a:cubicBezTo>
                <a:lnTo>
                  <a:pt x="12383" y="8763"/>
                </a:lnTo>
                <a:cubicBezTo>
                  <a:pt x="12383" y="8656"/>
                  <a:pt x="12300" y="8561"/>
                  <a:pt x="12193" y="8561"/>
                </a:cubicBezTo>
                <a:lnTo>
                  <a:pt x="12026" y="8561"/>
                </a:lnTo>
                <a:lnTo>
                  <a:pt x="11669" y="7239"/>
                </a:lnTo>
                <a:cubicBezTo>
                  <a:pt x="11645" y="7156"/>
                  <a:pt x="11574" y="7097"/>
                  <a:pt x="11478" y="7097"/>
                </a:cubicBezTo>
                <a:lnTo>
                  <a:pt x="11312" y="7097"/>
                </a:lnTo>
                <a:lnTo>
                  <a:pt x="11216" y="6501"/>
                </a:lnTo>
                <a:cubicBezTo>
                  <a:pt x="11193" y="6442"/>
                  <a:pt x="11169" y="6394"/>
                  <a:pt x="11121" y="6358"/>
                </a:cubicBezTo>
                <a:cubicBezTo>
                  <a:pt x="10645" y="5037"/>
                  <a:pt x="10657" y="4144"/>
                  <a:pt x="10693" y="3799"/>
                </a:cubicBezTo>
                <a:lnTo>
                  <a:pt x="10943" y="3799"/>
                </a:lnTo>
                <a:cubicBezTo>
                  <a:pt x="11193" y="3799"/>
                  <a:pt x="11407" y="3596"/>
                  <a:pt x="11407" y="3334"/>
                </a:cubicBezTo>
                <a:lnTo>
                  <a:pt x="11407" y="3084"/>
                </a:lnTo>
                <a:cubicBezTo>
                  <a:pt x="11407" y="2834"/>
                  <a:pt x="11193" y="2620"/>
                  <a:pt x="10943" y="2620"/>
                </a:cubicBezTo>
                <a:lnTo>
                  <a:pt x="10931" y="2620"/>
                </a:lnTo>
                <a:cubicBezTo>
                  <a:pt x="11014" y="2441"/>
                  <a:pt x="11062" y="2239"/>
                  <a:pt x="11062" y="2024"/>
                </a:cubicBezTo>
                <a:cubicBezTo>
                  <a:pt x="11062" y="1298"/>
                  <a:pt x="10514" y="691"/>
                  <a:pt x="9811" y="596"/>
                </a:cubicBezTo>
                <a:lnTo>
                  <a:pt x="9811" y="203"/>
                </a:lnTo>
                <a:cubicBezTo>
                  <a:pt x="9811" y="96"/>
                  <a:pt x="9728" y="0"/>
                  <a:pt x="96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0" name="Google Shape;1320;p50"/>
          <p:cNvGrpSpPr/>
          <p:nvPr/>
        </p:nvGrpSpPr>
        <p:grpSpPr>
          <a:xfrm>
            <a:off x="2893298" y="1860917"/>
            <a:ext cx="336252" cy="313269"/>
            <a:chOff x="2185128" y="2427549"/>
            <a:chExt cx="382758" cy="356595"/>
          </a:xfrm>
        </p:grpSpPr>
        <p:sp>
          <p:nvSpPr>
            <p:cNvPr id="1321" name="Google Shape;1321;p50"/>
            <p:cNvSpPr/>
            <p:nvPr/>
          </p:nvSpPr>
          <p:spPr>
            <a:xfrm>
              <a:off x="2313584" y="2612467"/>
              <a:ext cx="119417" cy="103853"/>
            </a:xfrm>
            <a:custGeom>
              <a:avLst/>
              <a:gdLst/>
              <a:ahLst/>
              <a:cxnLst/>
              <a:rect l="l" t="t" r="r" b="b"/>
              <a:pathLst>
                <a:path w="3752" h="3263" extrusionOk="0">
                  <a:moveTo>
                    <a:pt x="1882" y="0"/>
                  </a:moveTo>
                  <a:cubicBezTo>
                    <a:pt x="1775" y="0"/>
                    <a:pt x="1692" y="96"/>
                    <a:pt x="1692" y="203"/>
                  </a:cubicBezTo>
                  <a:lnTo>
                    <a:pt x="1692" y="2013"/>
                  </a:lnTo>
                  <a:lnTo>
                    <a:pt x="120" y="2917"/>
                  </a:lnTo>
                  <a:cubicBezTo>
                    <a:pt x="37" y="2977"/>
                    <a:pt x="1" y="3084"/>
                    <a:pt x="48" y="3179"/>
                  </a:cubicBezTo>
                  <a:cubicBezTo>
                    <a:pt x="84" y="3239"/>
                    <a:pt x="156" y="3263"/>
                    <a:pt x="215" y="3263"/>
                  </a:cubicBezTo>
                  <a:cubicBezTo>
                    <a:pt x="239" y="3263"/>
                    <a:pt x="275" y="3251"/>
                    <a:pt x="298" y="3239"/>
                  </a:cubicBezTo>
                  <a:lnTo>
                    <a:pt x="1870" y="2322"/>
                  </a:lnTo>
                  <a:lnTo>
                    <a:pt x="3430" y="3239"/>
                  </a:lnTo>
                  <a:cubicBezTo>
                    <a:pt x="3454" y="3251"/>
                    <a:pt x="3489" y="3263"/>
                    <a:pt x="3513" y="3263"/>
                  </a:cubicBezTo>
                  <a:cubicBezTo>
                    <a:pt x="3573" y="3263"/>
                    <a:pt x="3656" y="3239"/>
                    <a:pt x="3680" y="3179"/>
                  </a:cubicBezTo>
                  <a:cubicBezTo>
                    <a:pt x="3751" y="3072"/>
                    <a:pt x="3727" y="2965"/>
                    <a:pt x="3632" y="2906"/>
                  </a:cubicBezTo>
                  <a:lnTo>
                    <a:pt x="2073" y="2001"/>
                  </a:lnTo>
                  <a:lnTo>
                    <a:pt x="2073" y="203"/>
                  </a:lnTo>
                  <a:cubicBezTo>
                    <a:pt x="2073" y="96"/>
                    <a:pt x="1989" y="0"/>
                    <a:pt x="18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50"/>
            <p:cNvSpPr/>
            <p:nvPr/>
          </p:nvSpPr>
          <p:spPr>
            <a:xfrm>
              <a:off x="2311706" y="2427549"/>
              <a:ext cx="129633" cy="171327"/>
            </a:xfrm>
            <a:custGeom>
              <a:avLst/>
              <a:gdLst/>
              <a:ahLst/>
              <a:cxnLst/>
              <a:rect l="l" t="t" r="r" b="b"/>
              <a:pathLst>
                <a:path w="4073" h="5383" extrusionOk="0">
                  <a:moveTo>
                    <a:pt x="2084" y="369"/>
                  </a:moveTo>
                  <a:cubicBezTo>
                    <a:pt x="2584" y="369"/>
                    <a:pt x="2977" y="774"/>
                    <a:pt x="2977" y="1262"/>
                  </a:cubicBezTo>
                  <a:lnTo>
                    <a:pt x="2977" y="1381"/>
                  </a:lnTo>
                  <a:lnTo>
                    <a:pt x="2965" y="1381"/>
                  </a:lnTo>
                  <a:cubicBezTo>
                    <a:pt x="2703" y="1322"/>
                    <a:pt x="2620" y="965"/>
                    <a:pt x="2620" y="965"/>
                  </a:cubicBezTo>
                  <a:cubicBezTo>
                    <a:pt x="2608" y="893"/>
                    <a:pt x="2548" y="834"/>
                    <a:pt x="2477" y="810"/>
                  </a:cubicBezTo>
                  <a:cubicBezTo>
                    <a:pt x="2468" y="808"/>
                    <a:pt x="2458" y="807"/>
                    <a:pt x="2449" y="807"/>
                  </a:cubicBezTo>
                  <a:cubicBezTo>
                    <a:pt x="2385" y="807"/>
                    <a:pt x="2317" y="841"/>
                    <a:pt x="2286" y="893"/>
                  </a:cubicBezTo>
                  <a:cubicBezTo>
                    <a:pt x="1941" y="1369"/>
                    <a:pt x="1179" y="1369"/>
                    <a:pt x="1167" y="1369"/>
                  </a:cubicBezTo>
                  <a:cubicBezTo>
                    <a:pt x="1155" y="1369"/>
                    <a:pt x="1119" y="1369"/>
                    <a:pt x="1108" y="1381"/>
                  </a:cubicBezTo>
                  <a:lnTo>
                    <a:pt x="1108" y="1262"/>
                  </a:lnTo>
                  <a:cubicBezTo>
                    <a:pt x="1108" y="774"/>
                    <a:pt x="1512" y="369"/>
                    <a:pt x="2001" y="369"/>
                  </a:cubicBezTo>
                  <a:close/>
                  <a:moveTo>
                    <a:pt x="3132" y="1905"/>
                  </a:moveTo>
                  <a:cubicBezTo>
                    <a:pt x="3155" y="1929"/>
                    <a:pt x="3179" y="1953"/>
                    <a:pt x="3179" y="2000"/>
                  </a:cubicBezTo>
                  <a:cubicBezTo>
                    <a:pt x="3179" y="2048"/>
                    <a:pt x="3144" y="2096"/>
                    <a:pt x="3120" y="2119"/>
                  </a:cubicBezTo>
                  <a:lnTo>
                    <a:pt x="3120" y="1905"/>
                  </a:lnTo>
                  <a:close/>
                  <a:moveTo>
                    <a:pt x="977" y="1881"/>
                  </a:moveTo>
                  <a:lnTo>
                    <a:pt x="977" y="2143"/>
                  </a:lnTo>
                  <a:cubicBezTo>
                    <a:pt x="929" y="2108"/>
                    <a:pt x="893" y="2060"/>
                    <a:pt x="893" y="2000"/>
                  </a:cubicBezTo>
                  <a:cubicBezTo>
                    <a:pt x="893" y="1965"/>
                    <a:pt x="917" y="1929"/>
                    <a:pt x="941" y="1905"/>
                  </a:cubicBezTo>
                  <a:cubicBezTo>
                    <a:pt x="953" y="1905"/>
                    <a:pt x="953" y="1905"/>
                    <a:pt x="977" y="1881"/>
                  </a:cubicBezTo>
                  <a:close/>
                  <a:moveTo>
                    <a:pt x="2358" y="1346"/>
                  </a:moveTo>
                  <a:cubicBezTo>
                    <a:pt x="2429" y="1477"/>
                    <a:pt x="2548" y="1619"/>
                    <a:pt x="2715" y="1691"/>
                  </a:cubicBezTo>
                  <a:lnTo>
                    <a:pt x="2715" y="2227"/>
                  </a:lnTo>
                  <a:cubicBezTo>
                    <a:pt x="2739" y="2572"/>
                    <a:pt x="2465" y="2834"/>
                    <a:pt x="2132" y="2834"/>
                  </a:cubicBezTo>
                  <a:lnTo>
                    <a:pt x="1953" y="2834"/>
                  </a:lnTo>
                  <a:cubicBezTo>
                    <a:pt x="1631" y="2834"/>
                    <a:pt x="1346" y="2572"/>
                    <a:pt x="1346" y="2227"/>
                  </a:cubicBezTo>
                  <a:lnTo>
                    <a:pt x="1346" y="1738"/>
                  </a:lnTo>
                  <a:cubicBezTo>
                    <a:pt x="1596" y="1703"/>
                    <a:pt x="2024" y="1619"/>
                    <a:pt x="2358" y="1346"/>
                  </a:cubicBezTo>
                  <a:close/>
                  <a:moveTo>
                    <a:pt x="2262" y="3215"/>
                  </a:moveTo>
                  <a:lnTo>
                    <a:pt x="2262" y="3310"/>
                  </a:lnTo>
                  <a:lnTo>
                    <a:pt x="2251" y="3310"/>
                  </a:lnTo>
                  <a:lnTo>
                    <a:pt x="2048" y="3536"/>
                  </a:lnTo>
                  <a:lnTo>
                    <a:pt x="1846" y="3346"/>
                  </a:lnTo>
                  <a:lnTo>
                    <a:pt x="1846" y="3215"/>
                  </a:lnTo>
                  <a:close/>
                  <a:moveTo>
                    <a:pt x="2001" y="0"/>
                  </a:moveTo>
                  <a:cubicBezTo>
                    <a:pt x="1298" y="0"/>
                    <a:pt x="727" y="560"/>
                    <a:pt x="727" y="1262"/>
                  </a:cubicBezTo>
                  <a:lnTo>
                    <a:pt x="727" y="1584"/>
                  </a:lnTo>
                  <a:cubicBezTo>
                    <a:pt x="608" y="1691"/>
                    <a:pt x="536" y="1846"/>
                    <a:pt x="536" y="2000"/>
                  </a:cubicBezTo>
                  <a:cubicBezTo>
                    <a:pt x="536" y="2286"/>
                    <a:pt x="762" y="2524"/>
                    <a:pt x="1024" y="2536"/>
                  </a:cubicBezTo>
                  <a:cubicBezTo>
                    <a:pt x="1108" y="2762"/>
                    <a:pt x="1262" y="2953"/>
                    <a:pt x="1465" y="3072"/>
                  </a:cubicBezTo>
                  <a:lnTo>
                    <a:pt x="1465" y="3179"/>
                  </a:lnTo>
                  <a:lnTo>
                    <a:pt x="691" y="3477"/>
                  </a:lnTo>
                  <a:cubicBezTo>
                    <a:pt x="608" y="3512"/>
                    <a:pt x="0" y="3751"/>
                    <a:pt x="0" y="4525"/>
                  </a:cubicBezTo>
                  <a:lnTo>
                    <a:pt x="0" y="5191"/>
                  </a:lnTo>
                  <a:cubicBezTo>
                    <a:pt x="0" y="5298"/>
                    <a:pt x="96" y="5382"/>
                    <a:pt x="191" y="5382"/>
                  </a:cubicBezTo>
                  <a:lnTo>
                    <a:pt x="667" y="5382"/>
                  </a:lnTo>
                  <a:cubicBezTo>
                    <a:pt x="774" y="5382"/>
                    <a:pt x="869" y="5298"/>
                    <a:pt x="869" y="5191"/>
                  </a:cubicBezTo>
                  <a:cubicBezTo>
                    <a:pt x="869" y="5084"/>
                    <a:pt x="774" y="5001"/>
                    <a:pt x="667" y="5001"/>
                  </a:cubicBezTo>
                  <a:lnTo>
                    <a:pt x="369" y="5001"/>
                  </a:lnTo>
                  <a:lnTo>
                    <a:pt x="369" y="4501"/>
                  </a:lnTo>
                  <a:cubicBezTo>
                    <a:pt x="369" y="3989"/>
                    <a:pt x="786" y="3834"/>
                    <a:pt x="810" y="3822"/>
                  </a:cubicBezTo>
                  <a:lnTo>
                    <a:pt x="822" y="3822"/>
                  </a:lnTo>
                  <a:lnTo>
                    <a:pt x="1536" y="3536"/>
                  </a:lnTo>
                  <a:lnTo>
                    <a:pt x="1905" y="3905"/>
                  </a:lnTo>
                  <a:cubicBezTo>
                    <a:pt x="1941" y="3941"/>
                    <a:pt x="2001" y="3965"/>
                    <a:pt x="2036" y="3965"/>
                  </a:cubicBezTo>
                  <a:cubicBezTo>
                    <a:pt x="2084" y="3965"/>
                    <a:pt x="2143" y="3953"/>
                    <a:pt x="2179" y="3905"/>
                  </a:cubicBezTo>
                  <a:lnTo>
                    <a:pt x="2536" y="3536"/>
                  </a:lnTo>
                  <a:lnTo>
                    <a:pt x="3251" y="3822"/>
                  </a:lnTo>
                  <a:lnTo>
                    <a:pt x="3263" y="3822"/>
                  </a:lnTo>
                  <a:cubicBezTo>
                    <a:pt x="3275" y="3822"/>
                    <a:pt x="3691" y="3989"/>
                    <a:pt x="3691" y="4501"/>
                  </a:cubicBezTo>
                  <a:lnTo>
                    <a:pt x="3691" y="5001"/>
                  </a:lnTo>
                  <a:lnTo>
                    <a:pt x="1310" y="5001"/>
                  </a:lnTo>
                  <a:cubicBezTo>
                    <a:pt x="1203" y="5001"/>
                    <a:pt x="1119" y="5084"/>
                    <a:pt x="1119" y="5191"/>
                  </a:cubicBezTo>
                  <a:cubicBezTo>
                    <a:pt x="1119" y="5298"/>
                    <a:pt x="1203" y="5382"/>
                    <a:pt x="1310" y="5382"/>
                  </a:cubicBezTo>
                  <a:lnTo>
                    <a:pt x="3882" y="5382"/>
                  </a:lnTo>
                  <a:cubicBezTo>
                    <a:pt x="3888" y="5383"/>
                    <a:pt x="3894" y="5383"/>
                    <a:pt x="3900" y="5383"/>
                  </a:cubicBezTo>
                  <a:cubicBezTo>
                    <a:pt x="3989" y="5383"/>
                    <a:pt x="4072" y="5303"/>
                    <a:pt x="4072" y="5203"/>
                  </a:cubicBezTo>
                  <a:lnTo>
                    <a:pt x="4072" y="4536"/>
                  </a:lnTo>
                  <a:cubicBezTo>
                    <a:pt x="4072" y="3763"/>
                    <a:pt x="3477" y="3524"/>
                    <a:pt x="3382" y="3489"/>
                  </a:cubicBezTo>
                  <a:lnTo>
                    <a:pt x="2620" y="3191"/>
                  </a:lnTo>
                  <a:lnTo>
                    <a:pt x="2620" y="3096"/>
                  </a:lnTo>
                  <a:cubicBezTo>
                    <a:pt x="2834" y="2977"/>
                    <a:pt x="2977" y="2774"/>
                    <a:pt x="3048" y="2536"/>
                  </a:cubicBezTo>
                  <a:cubicBezTo>
                    <a:pt x="3322" y="2524"/>
                    <a:pt x="3548" y="2286"/>
                    <a:pt x="3548" y="2000"/>
                  </a:cubicBezTo>
                  <a:cubicBezTo>
                    <a:pt x="3548" y="1846"/>
                    <a:pt x="3465" y="1691"/>
                    <a:pt x="3346" y="1584"/>
                  </a:cubicBezTo>
                  <a:lnTo>
                    <a:pt x="3346" y="1262"/>
                  </a:lnTo>
                  <a:cubicBezTo>
                    <a:pt x="3346" y="560"/>
                    <a:pt x="2786" y="0"/>
                    <a:pt x="20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50"/>
            <p:cNvSpPr/>
            <p:nvPr/>
          </p:nvSpPr>
          <p:spPr>
            <a:xfrm>
              <a:off x="2438252" y="2611703"/>
              <a:ext cx="129633" cy="172441"/>
            </a:xfrm>
            <a:custGeom>
              <a:avLst/>
              <a:gdLst/>
              <a:ahLst/>
              <a:cxnLst/>
              <a:rect l="l" t="t" r="r" b="b"/>
              <a:pathLst>
                <a:path w="4073" h="5418" extrusionOk="0">
                  <a:moveTo>
                    <a:pt x="2085" y="370"/>
                  </a:moveTo>
                  <a:cubicBezTo>
                    <a:pt x="2573" y="370"/>
                    <a:pt x="2978" y="774"/>
                    <a:pt x="2978" y="1263"/>
                  </a:cubicBezTo>
                  <a:lnTo>
                    <a:pt x="2978" y="1382"/>
                  </a:lnTo>
                  <a:lnTo>
                    <a:pt x="2966" y="1382"/>
                  </a:lnTo>
                  <a:cubicBezTo>
                    <a:pt x="2692" y="1322"/>
                    <a:pt x="2620" y="965"/>
                    <a:pt x="2620" y="965"/>
                  </a:cubicBezTo>
                  <a:cubicBezTo>
                    <a:pt x="2608" y="894"/>
                    <a:pt x="2549" y="834"/>
                    <a:pt x="2466" y="822"/>
                  </a:cubicBezTo>
                  <a:cubicBezTo>
                    <a:pt x="2450" y="817"/>
                    <a:pt x="2435" y="815"/>
                    <a:pt x="2420" y="815"/>
                  </a:cubicBezTo>
                  <a:cubicBezTo>
                    <a:pt x="2365" y="815"/>
                    <a:pt x="2313" y="847"/>
                    <a:pt x="2275" y="894"/>
                  </a:cubicBezTo>
                  <a:cubicBezTo>
                    <a:pt x="1942" y="1370"/>
                    <a:pt x="1180" y="1382"/>
                    <a:pt x="1168" y="1382"/>
                  </a:cubicBezTo>
                  <a:lnTo>
                    <a:pt x="1096" y="1382"/>
                  </a:lnTo>
                  <a:lnTo>
                    <a:pt x="1096" y="1263"/>
                  </a:lnTo>
                  <a:cubicBezTo>
                    <a:pt x="1096" y="774"/>
                    <a:pt x="1501" y="370"/>
                    <a:pt x="1989" y="370"/>
                  </a:cubicBezTo>
                  <a:close/>
                  <a:moveTo>
                    <a:pt x="3132" y="1906"/>
                  </a:moveTo>
                  <a:cubicBezTo>
                    <a:pt x="3156" y="1929"/>
                    <a:pt x="3168" y="1965"/>
                    <a:pt x="3168" y="2013"/>
                  </a:cubicBezTo>
                  <a:cubicBezTo>
                    <a:pt x="3168" y="2048"/>
                    <a:pt x="3144" y="2096"/>
                    <a:pt x="3109" y="2132"/>
                  </a:cubicBezTo>
                  <a:lnTo>
                    <a:pt x="3109" y="1906"/>
                  </a:lnTo>
                  <a:close/>
                  <a:moveTo>
                    <a:pt x="965" y="1894"/>
                  </a:moveTo>
                  <a:lnTo>
                    <a:pt x="965" y="2144"/>
                  </a:lnTo>
                  <a:cubicBezTo>
                    <a:pt x="930" y="2108"/>
                    <a:pt x="894" y="2072"/>
                    <a:pt x="894" y="2013"/>
                  </a:cubicBezTo>
                  <a:cubicBezTo>
                    <a:pt x="894" y="1965"/>
                    <a:pt x="906" y="1929"/>
                    <a:pt x="942" y="1906"/>
                  </a:cubicBezTo>
                  <a:cubicBezTo>
                    <a:pt x="953" y="1906"/>
                    <a:pt x="953" y="1906"/>
                    <a:pt x="965" y="1894"/>
                  </a:cubicBezTo>
                  <a:close/>
                  <a:moveTo>
                    <a:pt x="2347" y="1358"/>
                  </a:moveTo>
                  <a:cubicBezTo>
                    <a:pt x="2430" y="1489"/>
                    <a:pt x="2549" y="1620"/>
                    <a:pt x="2704" y="1691"/>
                  </a:cubicBezTo>
                  <a:lnTo>
                    <a:pt x="2704" y="2227"/>
                  </a:lnTo>
                  <a:cubicBezTo>
                    <a:pt x="2739" y="2572"/>
                    <a:pt x="2454" y="2846"/>
                    <a:pt x="2132" y="2846"/>
                  </a:cubicBezTo>
                  <a:lnTo>
                    <a:pt x="1954" y="2846"/>
                  </a:lnTo>
                  <a:cubicBezTo>
                    <a:pt x="1620" y="2846"/>
                    <a:pt x="1334" y="2572"/>
                    <a:pt x="1334" y="2227"/>
                  </a:cubicBezTo>
                  <a:lnTo>
                    <a:pt x="1334" y="1739"/>
                  </a:lnTo>
                  <a:cubicBezTo>
                    <a:pt x="1596" y="1715"/>
                    <a:pt x="2025" y="1620"/>
                    <a:pt x="2347" y="1358"/>
                  </a:cubicBezTo>
                  <a:close/>
                  <a:moveTo>
                    <a:pt x="2263" y="3215"/>
                  </a:moveTo>
                  <a:lnTo>
                    <a:pt x="2251" y="3322"/>
                  </a:lnTo>
                  <a:lnTo>
                    <a:pt x="2037" y="3537"/>
                  </a:lnTo>
                  <a:lnTo>
                    <a:pt x="1846" y="3346"/>
                  </a:lnTo>
                  <a:lnTo>
                    <a:pt x="1846" y="3215"/>
                  </a:lnTo>
                  <a:close/>
                  <a:moveTo>
                    <a:pt x="1989" y="1"/>
                  </a:moveTo>
                  <a:cubicBezTo>
                    <a:pt x="1299" y="1"/>
                    <a:pt x="727" y="560"/>
                    <a:pt x="727" y="1263"/>
                  </a:cubicBezTo>
                  <a:lnTo>
                    <a:pt x="727" y="1596"/>
                  </a:lnTo>
                  <a:cubicBezTo>
                    <a:pt x="608" y="1691"/>
                    <a:pt x="537" y="1846"/>
                    <a:pt x="537" y="2013"/>
                  </a:cubicBezTo>
                  <a:cubicBezTo>
                    <a:pt x="537" y="2287"/>
                    <a:pt x="763" y="2525"/>
                    <a:pt x="1025" y="2549"/>
                  </a:cubicBezTo>
                  <a:cubicBezTo>
                    <a:pt x="1096" y="2763"/>
                    <a:pt x="1263" y="2965"/>
                    <a:pt x="1454" y="3084"/>
                  </a:cubicBezTo>
                  <a:lnTo>
                    <a:pt x="1454" y="3180"/>
                  </a:lnTo>
                  <a:lnTo>
                    <a:pt x="680" y="3477"/>
                  </a:lnTo>
                  <a:cubicBezTo>
                    <a:pt x="608" y="3513"/>
                    <a:pt x="1" y="3751"/>
                    <a:pt x="1" y="4525"/>
                  </a:cubicBezTo>
                  <a:lnTo>
                    <a:pt x="1" y="5192"/>
                  </a:lnTo>
                  <a:cubicBezTo>
                    <a:pt x="1" y="5299"/>
                    <a:pt x="84" y="5382"/>
                    <a:pt x="191" y="5382"/>
                  </a:cubicBezTo>
                  <a:lnTo>
                    <a:pt x="668" y="5382"/>
                  </a:lnTo>
                  <a:cubicBezTo>
                    <a:pt x="775" y="5382"/>
                    <a:pt x="858" y="5299"/>
                    <a:pt x="858" y="5192"/>
                  </a:cubicBezTo>
                  <a:cubicBezTo>
                    <a:pt x="858" y="5085"/>
                    <a:pt x="775" y="5001"/>
                    <a:pt x="668" y="5001"/>
                  </a:cubicBezTo>
                  <a:lnTo>
                    <a:pt x="370" y="5001"/>
                  </a:lnTo>
                  <a:lnTo>
                    <a:pt x="370" y="4537"/>
                  </a:lnTo>
                  <a:cubicBezTo>
                    <a:pt x="370" y="4013"/>
                    <a:pt x="787" y="3870"/>
                    <a:pt x="799" y="3858"/>
                  </a:cubicBezTo>
                  <a:lnTo>
                    <a:pt x="823" y="3858"/>
                  </a:lnTo>
                  <a:lnTo>
                    <a:pt x="1537" y="3572"/>
                  </a:lnTo>
                  <a:lnTo>
                    <a:pt x="1906" y="3942"/>
                  </a:lnTo>
                  <a:cubicBezTo>
                    <a:pt x="1930" y="3977"/>
                    <a:pt x="1989" y="4001"/>
                    <a:pt x="2037" y="4001"/>
                  </a:cubicBezTo>
                  <a:cubicBezTo>
                    <a:pt x="2085" y="4001"/>
                    <a:pt x="2144" y="3989"/>
                    <a:pt x="2168" y="3942"/>
                  </a:cubicBezTo>
                  <a:lnTo>
                    <a:pt x="2525" y="3572"/>
                  </a:lnTo>
                  <a:lnTo>
                    <a:pt x="3239" y="3858"/>
                  </a:lnTo>
                  <a:lnTo>
                    <a:pt x="3263" y="3858"/>
                  </a:lnTo>
                  <a:cubicBezTo>
                    <a:pt x="3275" y="3858"/>
                    <a:pt x="3692" y="4013"/>
                    <a:pt x="3692" y="4537"/>
                  </a:cubicBezTo>
                  <a:lnTo>
                    <a:pt x="3692" y="5025"/>
                  </a:lnTo>
                  <a:lnTo>
                    <a:pt x="1311" y="5025"/>
                  </a:lnTo>
                  <a:cubicBezTo>
                    <a:pt x="1204" y="5025"/>
                    <a:pt x="1120" y="5120"/>
                    <a:pt x="1120" y="5215"/>
                  </a:cubicBezTo>
                  <a:cubicBezTo>
                    <a:pt x="1120" y="5323"/>
                    <a:pt x="1204" y="5418"/>
                    <a:pt x="1311" y="5418"/>
                  </a:cubicBezTo>
                  <a:lnTo>
                    <a:pt x="3882" y="5418"/>
                  </a:lnTo>
                  <a:cubicBezTo>
                    <a:pt x="3990" y="5418"/>
                    <a:pt x="4073" y="5323"/>
                    <a:pt x="4073" y="5215"/>
                  </a:cubicBezTo>
                  <a:lnTo>
                    <a:pt x="4073" y="4537"/>
                  </a:lnTo>
                  <a:cubicBezTo>
                    <a:pt x="4061" y="3763"/>
                    <a:pt x="3454" y="3525"/>
                    <a:pt x="3382" y="3501"/>
                  </a:cubicBezTo>
                  <a:lnTo>
                    <a:pt x="2620" y="3203"/>
                  </a:lnTo>
                  <a:lnTo>
                    <a:pt x="2620" y="3096"/>
                  </a:lnTo>
                  <a:cubicBezTo>
                    <a:pt x="2823" y="2977"/>
                    <a:pt x="2978" y="2787"/>
                    <a:pt x="3049" y="2560"/>
                  </a:cubicBezTo>
                  <a:cubicBezTo>
                    <a:pt x="3323" y="2549"/>
                    <a:pt x="3537" y="2310"/>
                    <a:pt x="3537" y="2025"/>
                  </a:cubicBezTo>
                  <a:cubicBezTo>
                    <a:pt x="3537" y="1858"/>
                    <a:pt x="3466" y="1703"/>
                    <a:pt x="3347" y="1608"/>
                  </a:cubicBezTo>
                  <a:lnTo>
                    <a:pt x="3347" y="1263"/>
                  </a:lnTo>
                  <a:cubicBezTo>
                    <a:pt x="3347" y="560"/>
                    <a:pt x="2787" y="1"/>
                    <a:pt x="2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50"/>
            <p:cNvSpPr/>
            <p:nvPr/>
          </p:nvSpPr>
          <p:spPr>
            <a:xfrm>
              <a:off x="2185128" y="2611703"/>
              <a:ext cx="130015" cy="172441"/>
            </a:xfrm>
            <a:custGeom>
              <a:avLst/>
              <a:gdLst/>
              <a:ahLst/>
              <a:cxnLst/>
              <a:rect l="l" t="t" r="r" b="b"/>
              <a:pathLst>
                <a:path w="4085" h="5418" extrusionOk="0">
                  <a:moveTo>
                    <a:pt x="2084" y="370"/>
                  </a:moveTo>
                  <a:cubicBezTo>
                    <a:pt x="2584" y="370"/>
                    <a:pt x="2977" y="774"/>
                    <a:pt x="2977" y="1263"/>
                  </a:cubicBezTo>
                  <a:lnTo>
                    <a:pt x="2977" y="1382"/>
                  </a:lnTo>
                  <a:lnTo>
                    <a:pt x="2965" y="1382"/>
                  </a:lnTo>
                  <a:cubicBezTo>
                    <a:pt x="2703" y="1322"/>
                    <a:pt x="2620" y="965"/>
                    <a:pt x="2620" y="965"/>
                  </a:cubicBezTo>
                  <a:cubicBezTo>
                    <a:pt x="2608" y="894"/>
                    <a:pt x="2549" y="834"/>
                    <a:pt x="2477" y="822"/>
                  </a:cubicBezTo>
                  <a:cubicBezTo>
                    <a:pt x="2462" y="817"/>
                    <a:pt x="2446" y="815"/>
                    <a:pt x="2430" y="815"/>
                  </a:cubicBezTo>
                  <a:cubicBezTo>
                    <a:pt x="2372" y="815"/>
                    <a:pt x="2315" y="847"/>
                    <a:pt x="2287" y="894"/>
                  </a:cubicBezTo>
                  <a:cubicBezTo>
                    <a:pt x="1941" y="1370"/>
                    <a:pt x="1179" y="1382"/>
                    <a:pt x="1167" y="1382"/>
                  </a:cubicBezTo>
                  <a:lnTo>
                    <a:pt x="1108" y="1382"/>
                  </a:lnTo>
                  <a:lnTo>
                    <a:pt x="1108" y="1263"/>
                  </a:lnTo>
                  <a:cubicBezTo>
                    <a:pt x="1108" y="774"/>
                    <a:pt x="1513" y="370"/>
                    <a:pt x="2001" y="370"/>
                  </a:cubicBezTo>
                  <a:close/>
                  <a:moveTo>
                    <a:pt x="3132" y="1906"/>
                  </a:moveTo>
                  <a:cubicBezTo>
                    <a:pt x="3168" y="1929"/>
                    <a:pt x="3180" y="1965"/>
                    <a:pt x="3180" y="2013"/>
                  </a:cubicBezTo>
                  <a:cubicBezTo>
                    <a:pt x="3180" y="2048"/>
                    <a:pt x="3144" y="2096"/>
                    <a:pt x="3120" y="2132"/>
                  </a:cubicBezTo>
                  <a:lnTo>
                    <a:pt x="3120" y="1906"/>
                  </a:lnTo>
                  <a:close/>
                  <a:moveTo>
                    <a:pt x="977" y="1894"/>
                  </a:moveTo>
                  <a:lnTo>
                    <a:pt x="977" y="2144"/>
                  </a:lnTo>
                  <a:cubicBezTo>
                    <a:pt x="929" y="2108"/>
                    <a:pt x="905" y="2072"/>
                    <a:pt x="905" y="2013"/>
                  </a:cubicBezTo>
                  <a:cubicBezTo>
                    <a:pt x="905" y="1965"/>
                    <a:pt x="917" y="1929"/>
                    <a:pt x="941" y="1906"/>
                  </a:cubicBezTo>
                  <a:cubicBezTo>
                    <a:pt x="965" y="1906"/>
                    <a:pt x="965" y="1906"/>
                    <a:pt x="977" y="1894"/>
                  </a:cubicBezTo>
                  <a:close/>
                  <a:moveTo>
                    <a:pt x="2358" y="1358"/>
                  </a:moveTo>
                  <a:cubicBezTo>
                    <a:pt x="2429" y="1489"/>
                    <a:pt x="2549" y="1620"/>
                    <a:pt x="2715" y="1691"/>
                  </a:cubicBezTo>
                  <a:lnTo>
                    <a:pt x="2715" y="2227"/>
                  </a:lnTo>
                  <a:cubicBezTo>
                    <a:pt x="2727" y="2572"/>
                    <a:pt x="2465" y="2846"/>
                    <a:pt x="2132" y="2846"/>
                  </a:cubicBezTo>
                  <a:lnTo>
                    <a:pt x="1953" y="2846"/>
                  </a:lnTo>
                  <a:cubicBezTo>
                    <a:pt x="1632" y="2846"/>
                    <a:pt x="1346" y="2572"/>
                    <a:pt x="1346" y="2227"/>
                  </a:cubicBezTo>
                  <a:lnTo>
                    <a:pt x="1346" y="1739"/>
                  </a:lnTo>
                  <a:cubicBezTo>
                    <a:pt x="1596" y="1715"/>
                    <a:pt x="2037" y="1620"/>
                    <a:pt x="2358" y="1358"/>
                  </a:cubicBezTo>
                  <a:close/>
                  <a:moveTo>
                    <a:pt x="2275" y="3215"/>
                  </a:moveTo>
                  <a:lnTo>
                    <a:pt x="2251" y="3322"/>
                  </a:lnTo>
                  <a:lnTo>
                    <a:pt x="2048" y="3537"/>
                  </a:lnTo>
                  <a:lnTo>
                    <a:pt x="1858" y="3346"/>
                  </a:lnTo>
                  <a:lnTo>
                    <a:pt x="1858" y="3215"/>
                  </a:lnTo>
                  <a:close/>
                  <a:moveTo>
                    <a:pt x="2001" y="1"/>
                  </a:moveTo>
                  <a:cubicBezTo>
                    <a:pt x="1298" y="1"/>
                    <a:pt x="739" y="560"/>
                    <a:pt x="739" y="1263"/>
                  </a:cubicBezTo>
                  <a:lnTo>
                    <a:pt x="739" y="1596"/>
                  </a:lnTo>
                  <a:cubicBezTo>
                    <a:pt x="620" y="1691"/>
                    <a:pt x="536" y="1846"/>
                    <a:pt x="536" y="2013"/>
                  </a:cubicBezTo>
                  <a:cubicBezTo>
                    <a:pt x="536" y="2287"/>
                    <a:pt x="763" y="2525"/>
                    <a:pt x="1036" y="2549"/>
                  </a:cubicBezTo>
                  <a:cubicBezTo>
                    <a:pt x="1108" y="2763"/>
                    <a:pt x="1275" y="2965"/>
                    <a:pt x="1465" y="3084"/>
                  </a:cubicBezTo>
                  <a:lnTo>
                    <a:pt x="1465" y="3180"/>
                  </a:lnTo>
                  <a:lnTo>
                    <a:pt x="691" y="3477"/>
                  </a:lnTo>
                  <a:cubicBezTo>
                    <a:pt x="620" y="3513"/>
                    <a:pt x="1" y="3751"/>
                    <a:pt x="1" y="4525"/>
                  </a:cubicBezTo>
                  <a:lnTo>
                    <a:pt x="1" y="5192"/>
                  </a:lnTo>
                  <a:cubicBezTo>
                    <a:pt x="1" y="5299"/>
                    <a:pt x="96" y="5382"/>
                    <a:pt x="203" y="5382"/>
                  </a:cubicBezTo>
                  <a:lnTo>
                    <a:pt x="679" y="5382"/>
                  </a:lnTo>
                  <a:cubicBezTo>
                    <a:pt x="775" y="5382"/>
                    <a:pt x="870" y="5299"/>
                    <a:pt x="870" y="5192"/>
                  </a:cubicBezTo>
                  <a:cubicBezTo>
                    <a:pt x="870" y="5085"/>
                    <a:pt x="775" y="5001"/>
                    <a:pt x="679" y="5001"/>
                  </a:cubicBezTo>
                  <a:lnTo>
                    <a:pt x="382" y="5001"/>
                  </a:lnTo>
                  <a:lnTo>
                    <a:pt x="382" y="4537"/>
                  </a:lnTo>
                  <a:cubicBezTo>
                    <a:pt x="382" y="4013"/>
                    <a:pt x="798" y="3870"/>
                    <a:pt x="810" y="3858"/>
                  </a:cubicBezTo>
                  <a:lnTo>
                    <a:pt x="822" y="3858"/>
                  </a:lnTo>
                  <a:lnTo>
                    <a:pt x="1537" y="3572"/>
                  </a:lnTo>
                  <a:lnTo>
                    <a:pt x="1906" y="3942"/>
                  </a:lnTo>
                  <a:cubicBezTo>
                    <a:pt x="1941" y="3977"/>
                    <a:pt x="2001" y="4001"/>
                    <a:pt x="2048" y="4001"/>
                  </a:cubicBezTo>
                  <a:cubicBezTo>
                    <a:pt x="2084" y="4001"/>
                    <a:pt x="2144" y="3989"/>
                    <a:pt x="2179" y="3942"/>
                  </a:cubicBezTo>
                  <a:lnTo>
                    <a:pt x="2537" y="3572"/>
                  </a:lnTo>
                  <a:lnTo>
                    <a:pt x="3251" y="3858"/>
                  </a:lnTo>
                  <a:lnTo>
                    <a:pt x="3263" y="3858"/>
                  </a:lnTo>
                  <a:cubicBezTo>
                    <a:pt x="3275" y="3858"/>
                    <a:pt x="3692" y="4013"/>
                    <a:pt x="3692" y="4537"/>
                  </a:cubicBezTo>
                  <a:lnTo>
                    <a:pt x="3692" y="5025"/>
                  </a:lnTo>
                  <a:lnTo>
                    <a:pt x="1310" y="5025"/>
                  </a:lnTo>
                  <a:cubicBezTo>
                    <a:pt x="1215" y="5025"/>
                    <a:pt x="1120" y="5120"/>
                    <a:pt x="1120" y="5215"/>
                  </a:cubicBezTo>
                  <a:cubicBezTo>
                    <a:pt x="1120" y="5323"/>
                    <a:pt x="1215" y="5418"/>
                    <a:pt x="1310" y="5418"/>
                  </a:cubicBezTo>
                  <a:lnTo>
                    <a:pt x="3894" y="5418"/>
                  </a:lnTo>
                  <a:cubicBezTo>
                    <a:pt x="3989" y="5418"/>
                    <a:pt x="4084" y="5323"/>
                    <a:pt x="4084" y="5215"/>
                  </a:cubicBezTo>
                  <a:lnTo>
                    <a:pt x="4084" y="4537"/>
                  </a:lnTo>
                  <a:cubicBezTo>
                    <a:pt x="4061" y="3763"/>
                    <a:pt x="3465" y="3525"/>
                    <a:pt x="3382" y="3501"/>
                  </a:cubicBezTo>
                  <a:lnTo>
                    <a:pt x="2632" y="3203"/>
                  </a:lnTo>
                  <a:lnTo>
                    <a:pt x="2632" y="3096"/>
                  </a:lnTo>
                  <a:cubicBezTo>
                    <a:pt x="2834" y="2977"/>
                    <a:pt x="2977" y="2787"/>
                    <a:pt x="3061" y="2560"/>
                  </a:cubicBezTo>
                  <a:cubicBezTo>
                    <a:pt x="3322" y="2549"/>
                    <a:pt x="3549" y="2310"/>
                    <a:pt x="3549" y="2025"/>
                  </a:cubicBezTo>
                  <a:cubicBezTo>
                    <a:pt x="3549" y="1858"/>
                    <a:pt x="3477" y="1703"/>
                    <a:pt x="3358" y="1608"/>
                  </a:cubicBezTo>
                  <a:lnTo>
                    <a:pt x="3358" y="1263"/>
                  </a:lnTo>
                  <a:cubicBezTo>
                    <a:pt x="3358" y="560"/>
                    <a:pt x="2787" y="1"/>
                    <a:pt x="2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5" name="Google Shape;1325;p50"/>
          <p:cNvSpPr/>
          <p:nvPr/>
        </p:nvSpPr>
        <p:spPr>
          <a:xfrm>
            <a:off x="6623700" y="3362263"/>
            <a:ext cx="223305" cy="287877"/>
          </a:xfrm>
          <a:custGeom>
            <a:avLst/>
            <a:gdLst/>
            <a:ahLst/>
            <a:cxnLst/>
            <a:rect l="l" t="t" r="r" b="b"/>
            <a:pathLst>
              <a:path w="5233" h="6745" extrusionOk="0">
                <a:moveTo>
                  <a:pt x="2617" y="0"/>
                </a:moveTo>
                <a:lnTo>
                  <a:pt x="2617" y="0"/>
                </a:lnTo>
                <a:cubicBezTo>
                  <a:pt x="2617" y="1866"/>
                  <a:pt x="1447" y="3367"/>
                  <a:pt x="1" y="3367"/>
                </a:cubicBezTo>
                <a:lnTo>
                  <a:pt x="1" y="3367"/>
                </a:lnTo>
                <a:cubicBezTo>
                  <a:pt x="1447" y="3367"/>
                  <a:pt x="2617" y="4879"/>
                  <a:pt x="2617" y="6744"/>
                </a:cubicBezTo>
                <a:lnTo>
                  <a:pt x="2617" y="6744"/>
                </a:lnTo>
                <a:cubicBezTo>
                  <a:pt x="2617" y="4879"/>
                  <a:pt x="3787" y="3367"/>
                  <a:pt x="5233" y="3367"/>
                </a:cubicBezTo>
                <a:lnTo>
                  <a:pt x="5233" y="3367"/>
                </a:lnTo>
                <a:cubicBezTo>
                  <a:pt x="3787" y="3367"/>
                  <a:pt x="2617" y="1866"/>
                  <a:pt x="2617" y="0"/>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329"/>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4939657" y="386913"/>
            <a:ext cx="3384716" cy="4512955"/>
          </a:xfrm>
          <a:prstGeom prst="rect">
            <a:avLst/>
          </a:prstGeom>
        </p:spPr>
      </p:pic>
      <p:sp>
        <p:nvSpPr>
          <p:cNvPr id="1330" name="Google Shape;1330;p51"/>
          <p:cNvSpPr txBox="1">
            <a:spLocks noGrp="1"/>
          </p:cNvSpPr>
          <p:nvPr>
            <p:ph type="body" idx="1"/>
          </p:nvPr>
        </p:nvSpPr>
        <p:spPr>
          <a:xfrm>
            <a:off x="713225" y="1631125"/>
            <a:ext cx="3851700" cy="2616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2"/>
                </a:solidFill>
              </a:rPr>
              <a:t>Do you know what helps you make your point clear?</a:t>
            </a:r>
            <a:endParaRPr>
              <a:solidFill>
                <a:schemeClr val="dk2"/>
              </a:solidFill>
            </a:endParaRPr>
          </a:p>
          <a:p>
            <a:pPr marL="0" lvl="0" indent="0" algn="l" rtl="0">
              <a:spcBef>
                <a:spcPts val="0"/>
              </a:spcBef>
              <a:spcAft>
                <a:spcPts val="0"/>
              </a:spcAft>
              <a:buNone/>
            </a:pPr>
            <a:r>
              <a:rPr lang="en">
                <a:solidFill>
                  <a:schemeClr val="dk2"/>
                </a:solidFill>
              </a:rPr>
              <a:t>Lists like this one:</a:t>
            </a:r>
            <a:endParaRPr>
              <a:solidFill>
                <a:schemeClr val="dk2"/>
              </a:solidFill>
            </a:endParaRPr>
          </a:p>
          <a:p>
            <a:pPr marL="457200" lvl="0" indent="-323850" algn="l" rtl="0">
              <a:spcBef>
                <a:spcPts val="1600"/>
              </a:spcBef>
              <a:spcAft>
                <a:spcPts val="0"/>
              </a:spcAft>
              <a:buSzPts val="1500"/>
              <a:buChar char="✦"/>
            </a:pPr>
            <a:r>
              <a:rPr lang="en">
                <a:solidFill>
                  <a:schemeClr val="dk2"/>
                </a:solidFill>
              </a:rPr>
              <a:t>They’re simple </a:t>
            </a:r>
            <a:endParaRPr>
              <a:solidFill>
                <a:schemeClr val="dk2"/>
              </a:solidFill>
            </a:endParaRPr>
          </a:p>
          <a:p>
            <a:pPr marL="457200" lvl="0" indent="-323850" algn="l" rtl="0">
              <a:spcBef>
                <a:spcPts val="0"/>
              </a:spcBef>
              <a:spcAft>
                <a:spcPts val="0"/>
              </a:spcAft>
              <a:buSzPts val="1500"/>
              <a:buChar char="✦"/>
            </a:pPr>
            <a:r>
              <a:rPr lang="en">
                <a:solidFill>
                  <a:schemeClr val="dk2"/>
                </a:solidFill>
              </a:rPr>
              <a:t>You can organize your ideas clearly</a:t>
            </a:r>
            <a:endParaRPr>
              <a:solidFill>
                <a:schemeClr val="dk2"/>
              </a:solidFill>
            </a:endParaRPr>
          </a:p>
          <a:p>
            <a:pPr marL="457200" lvl="0" indent="-323850" algn="l" rtl="0">
              <a:spcBef>
                <a:spcPts val="0"/>
              </a:spcBef>
              <a:spcAft>
                <a:spcPts val="0"/>
              </a:spcAft>
              <a:buSzPts val="1500"/>
              <a:buChar char="✦"/>
            </a:pPr>
            <a:r>
              <a:rPr lang="en">
                <a:solidFill>
                  <a:schemeClr val="dk2"/>
                </a:solidFill>
              </a:rPr>
              <a:t>You’ll never forget to buy milk!</a:t>
            </a:r>
            <a:endParaRPr>
              <a:solidFill>
                <a:schemeClr val="dk2"/>
              </a:solidFill>
            </a:endParaRPr>
          </a:p>
          <a:p>
            <a:pPr marL="0" lvl="0" indent="0" algn="l" rtl="0">
              <a:spcBef>
                <a:spcPts val="1600"/>
              </a:spcBef>
              <a:spcAft>
                <a:spcPts val="0"/>
              </a:spcAft>
              <a:buNone/>
            </a:pPr>
            <a:r>
              <a:rPr lang="en">
                <a:solidFill>
                  <a:schemeClr val="dk2"/>
                </a:solidFill>
              </a:rPr>
              <a:t>And the most important thing: the audience won’t miss the point of your incredible presentation</a:t>
            </a:r>
            <a:endParaRPr>
              <a:solidFill>
                <a:schemeClr val="dk2"/>
              </a:solidFill>
            </a:endParaRPr>
          </a:p>
        </p:txBody>
      </p:sp>
      <p:sp>
        <p:nvSpPr>
          <p:cNvPr id="1331" name="Google Shape;1331;p51"/>
          <p:cNvSpPr txBox="1">
            <a:spLocks noGrp="1"/>
          </p:cNvSpPr>
          <p:nvPr>
            <p:ph type="title"/>
          </p:nvPr>
        </p:nvSpPr>
        <p:spPr>
          <a:xfrm>
            <a:off x="720388" y="895775"/>
            <a:ext cx="3851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Awards</a:t>
            </a:r>
            <a:endParaRPr/>
          </a:p>
        </p:txBody>
      </p:sp>
      <p:sp>
        <p:nvSpPr>
          <p:cNvPr id="1332" name="Google Shape;1332;p51"/>
          <p:cNvSpPr/>
          <p:nvPr/>
        </p:nvSpPr>
        <p:spPr>
          <a:xfrm rot="-2327145" flipH="1">
            <a:off x="4438991" y="1052500"/>
            <a:ext cx="4327039" cy="3181783"/>
          </a:xfrm>
          <a:prstGeom prst="donut">
            <a:avLst>
              <a:gd name="adj" fmla="val 427"/>
            </a:avLst>
          </a:pr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51"/>
          <p:cNvSpPr/>
          <p:nvPr/>
        </p:nvSpPr>
        <p:spPr>
          <a:xfrm rot="3432407">
            <a:off x="4438853" y="1052618"/>
            <a:ext cx="4327108" cy="3181567"/>
          </a:xfrm>
          <a:prstGeom prst="donut">
            <a:avLst>
              <a:gd name="adj" fmla="val 427"/>
            </a:avLst>
          </a:pr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51"/>
          <p:cNvSpPr/>
          <p:nvPr/>
        </p:nvSpPr>
        <p:spPr>
          <a:xfrm>
            <a:off x="6697863" y="510614"/>
            <a:ext cx="425953" cy="549077"/>
          </a:xfrm>
          <a:custGeom>
            <a:avLst/>
            <a:gdLst/>
            <a:ahLst/>
            <a:cxnLst/>
            <a:rect l="l" t="t" r="r" b="b"/>
            <a:pathLst>
              <a:path w="5233" h="6745" extrusionOk="0">
                <a:moveTo>
                  <a:pt x="2617" y="0"/>
                </a:moveTo>
                <a:lnTo>
                  <a:pt x="2617" y="0"/>
                </a:lnTo>
                <a:cubicBezTo>
                  <a:pt x="2617" y="1866"/>
                  <a:pt x="1447" y="3367"/>
                  <a:pt x="1" y="3367"/>
                </a:cubicBezTo>
                <a:lnTo>
                  <a:pt x="1" y="3367"/>
                </a:lnTo>
                <a:cubicBezTo>
                  <a:pt x="1447" y="3367"/>
                  <a:pt x="2617" y="4879"/>
                  <a:pt x="2617" y="6744"/>
                </a:cubicBezTo>
                <a:lnTo>
                  <a:pt x="2617" y="6744"/>
                </a:lnTo>
                <a:cubicBezTo>
                  <a:pt x="2617" y="4879"/>
                  <a:pt x="3787" y="3367"/>
                  <a:pt x="5233" y="3367"/>
                </a:cubicBezTo>
                <a:lnTo>
                  <a:pt x="5233" y="3367"/>
                </a:lnTo>
                <a:cubicBezTo>
                  <a:pt x="3787" y="3367"/>
                  <a:pt x="2617" y="1866"/>
                  <a:pt x="2617" y="0"/>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1"/>
          <p:cNvSpPr/>
          <p:nvPr/>
        </p:nvSpPr>
        <p:spPr>
          <a:xfrm>
            <a:off x="4939657" y="3883745"/>
            <a:ext cx="447382" cy="578820"/>
          </a:xfrm>
          <a:custGeom>
            <a:avLst/>
            <a:gdLst/>
            <a:ahLst/>
            <a:cxnLst/>
            <a:rect l="l" t="t" r="r" b="b"/>
            <a:pathLst>
              <a:path w="5222" h="6756" extrusionOk="0">
                <a:moveTo>
                  <a:pt x="2606" y="1"/>
                </a:moveTo>
                <a:lnTo>
                  <a:pt x="2606" y="1"/>
                </a:lnTo>
                <a:cubicBezTo>
                  <a:pt x="2606" y="1866"/>
                  <a:pt x="1436" y="3378"/>
                  <a:pt x="1" y="3378"/>
                </a:cubicBezTo>
                <a:lnTo>
                  <a:pt x="1" y="3378"/>
                </a:lnTo>
                <a:cubicBezTo>
                  <a:pt x="1447" y="3378"/>
                  <a:pt x="2606" y="4890"/>
                  <a:pt x="2606" y="6756"/>
                </a:cubicBezTo>
                <a:lnTo>
                  <a:pt x="2606" y="6756"/>
                </a:lnTo>
                <a:cubicBezTo>
                  <a:pt x="2606" y="4890"/>
                  <a:pt x="3776" y="3378"/>
                  <a:pt x="5222" y="3378"/>
                </a:cubicBezTo>
                <a:lnTo>
                  <a:pt x="5222" y="3378"/>
                </a:lnTo>
                <a:cubicBezTo>
                  <a:pt x="3776" y="3378"/>
                  <a:pt x="2606" y="1866"/>
                  <a:pt x="2606" y="1"/>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1"/>
          <p:cNvSpPr/>
          <p:nvPr/>
        </p:nvSpPr>
        <p:spPr>
          <a:xfrm>
            <a:off x="7670031" y="4247721"/>
            <a:ext cx="323973" cy="419142"/>
          </a:xfrm>
          <a:custGeom>
            <a:avLst/>
            <a:gdLst/>
            <a:ahLst/>
            <a:cxnLst/>
            <a:rect l="l" t="t" r="r" b="b"/>
            <a:pathLst>
              <a:path w="5222" h="6756" extrusionOk="0">
                <a:moveTo>
                  <a:pt x="2605" y="1"/>
                </a:moveTo>
                <a:lnTo>
                  <a:pt x="2605" y="1"/>
                </a:lnTo>
                <a:cubicBezTo>
                  <a:pt x="2605" y="1866"/>
                  <a:pt x="1435" y="3378"/>
                  <a:pt x="1" y="3378"/>
                </a:cubicBezTo>
                <a:lnTo>
                  <a:pt x="1" y="3378"/>
                </a:lnTo>
                <a:cubicBezTo>
                  <a:pt x="1447" y="3378"/>
                  <a:pt x="2605" y="4890"/>
                  <a:pt x="2605" y="6755"/>
                </a:cubicBezTo>
                <a:lnTo>
                  <a:pt x="2605" y="6755"/>
                </a:lnTo>
                <a:cubicBezTo>
                  <a:pt x="2605" y="4890"/>
                  <a:pt x="3775" y="3378"/>
                  <a:pt x="5221" y="3378"/>
                </a:cubicBezTo>
                <a:lnTo>
                  <a:pt x="5221" y="3378"/>
                </a:lnTo>
                <a:cubicBezTo>
                  <a:pt x="3786" y="3378"/>
                  <a:pt x="2605" y="1866"/>
                  <a:pt x="2605" y="1"/>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41"/>
        <p:cNvGrpSpPr/>
        <p:nvPr/>
      </p:nvGrpSpPr>
      <p:grpSpPr>
        <a:xfrm>
          <a:off x="0" y="0"/>
          <a:ext cx="0" cy="0"/>
          <a:chOff x="0" y="0"/>
          <a:chExt cx="0" cy="0"/>
        </a:xfrm>
      </p:grpSpPr>
      <p:sp>
        <p:nvSpPr>
          <p:cNvPr id="1342" name="Google Shape;1342;p52"/>
          <p:cNvSpPr txBox="1">
            <a:spLocks noGrp="1"/>
          </p:cNvSpPr>
          <p:nvPr>
            <p:ph type="title"/>
          </p:nvPr>
        </p:nvSpPr>
        <p:spPr>
          <a:xfrm>
            <a:off x="861425" y="3242750"/>
            <a:ext cx="21753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Martin Johns</a:t>
            </a:r>
            <a:endParaRPr/>
          </a:p>
        </p:txBody>
      </p:sp>
      <p:sp>
        <p:nvSpPr>
          <p:cNvPr id="1343" name="Google Shape;1343;p52"/>
          <p:cNvSpPr txBox="1">
            <a:spLocks noGrp="1"/>
          </p:cNvSpPr>
          <p:nvPr>
            <p:ph type="subTitle" idx="1"/>
          </p:nvPr>
        </p:nvSpPr>
        <p:spPr>
          <a:xfrm>
            <a:off x="861425" y="3771900"/>
            <a:ext cx="2175300" cy="65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You can speak a bit about this person here</a:t>
            </a:r>
            <a:endParaRPr/>
          </a:p>
        </p:txBody>
      </p:sp>
      <p:sp>
        <p:nvSpPr>
          <p:cNvPr id="1344" name="Google Shape;1344;p52"/>
          <p:cNvSpPr txBox="1">
            <a:spLocks noGrp="1"/>
          </p:cNvSpPr>
          <p:nvPr>
            <p:ph type="title" idx="2"/>
          </p:nvPr>
        </p:nvSpPr>
        <p:spPr>
          <a:xfrm>
            <a:off x="3484346" y="3242750"/>
            <a:ext cx="21753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Helena Napp</a:t>
            </a:r>
            <a:endParaRPr/>
          </a:p>
        </p:txBody>
      </p:sp>
      <p:sp>
        <p:nvSpPr>
          <p:cNvPr id="1345" name="Google Shape;1345;p52"/>
          <p:cNvSpPr txBox="1">
            <a:spLocks noGrp="1"/>
          </p:cNvSpPr>
          <p:nvPr>
            <p:ph type="subTitle" idx="3"/>
          </p:nvPr>
        </p:nvSpPr>
        <p:spPr>
          <a:xfrm>
            <a:off x="3484346" y="3771900"/>
            <a:ext cx="2175300" cy="65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You can speak a bit about this person here</a:t>
            </a:r>
            <a:endParaRPr/>
          </a:p>
        </p:txBody>
      </p:sp>
      <p:sp>
        <p:nvSpPr>
          <p:cNvPr id="1346" name="Google Shape;1346;p52"/>
          <p:cNvSpPr txBox="1">
            <a:spLocks noGrp="1"/>
          </p:cNvSpPr>
          <p:nvPr>
            <p:ph type="title" idx="4"/>
          </p:nvPr>
        </p:nvSpPr>
        <p:spPr>
          <a:xfrm>
            <a:off x="6107273" y="3242750"/>
            <a:ext cx="21753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Igor Pavlov</a:t>
            </a:r>
            <a:endParaRPr/>
          </a:p>
        </p:txBody>
      </p:sp>
      <p:sp>
        <p:nvSpPr>
          <p:cNvPr id="1347" name="Google Shape;1347;p52"/>
          <p:cNvSpPr txBox="1">
            <a:spLocks noGrp="1"/>
          </p:cNvSpPr>
          <p:nvPr>
            <p:ph type="subTitle" idx="5"/>
          </p:nvPr>
        </p:nvSpPr>
        <p:spPr>
          <a:xfrm>
            <a:off x="6107273" y="3771900"/>
            <a:ext cx="2175300" cy="65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You can speak a bit about this person here</a:t>
            </a:r>
            <a:endParaRPr/>
          </a:p>
        </p:txBody>
      </p:sp>
      <p:sp>
        <p:nvSpPr>
          <p:cNvPr id="1348" name="Google Shape;1348;p52"/>
          <p:cNvSpPr txBox="1">
            <a:spLocks noGrp="1"/>
          </p:cNvSpPr>
          <p:nvPr>
            <p:ph type="title" idx="6"/>
          </p:nvPr>
        </p:nvSpPr>
        <p:spPr>
          <a:xfrm>
            <a:off x="713225" y="368825"/>
            <a:ext cx="7717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Our team</a:t>
            </a:r>
            <a:endParaRPr/>
          </a:p>
        </p:txBody>
      </p:sp>
      <p:sp>
        <p:nvSpPr>
          <p:cNvPr id="1349" name="Google Shape;1349;p52"/>
          <p:cNvSpPr/>
          <p:nvPr/>
        </p:nvSpPr>
        <p:spPr>
          <a:xfrm rot="3556712">
            <a:off x="3706414" y="1517319"/>
            <a:ext cx="1797458" cy="1321469"/>
          </a:xfrm>
          <a:prstGeom prst="donut">
            <a:avLst>
              <a:gd name="adj" fmla="val 1369"/>
            </a:avLst>
          </a:pr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2"/>
          <p:cNvSpPr/>
          <p:nvPr/>
        </p:nvSpPr>
        <p:spPr>
          <a:xfrm>
            <a:off x="3750172" y="1602788"/>
            <a:ext cx="314182" cy="406475"/>
          </a:xfrm>
          <a:custGeom>
            <a:avLst/>
            <a:gdLst/>
            <a:ahLst/>
            <a:cxnLst/>
            <a:rect l="l" t="t" r="r" b="b"/>
            <a:pathLst>
              <a:path w="5222" h="6756" extrusionOk="0">
                <a:moveTo>
                  <a:pt x="2617" y="1"/>
                </a:moveTo>
                <a:lnTo>
                  <a:pt x="2617" y="1"/>
                </a:lnTo>
                <a:cubicBezTo>
                  <a:pt x="2617" y="1866"/>
                  <a:pt x="1447" y="3378"/>
                  <a:pt x="1" y="3378"/>
                </a:cubicBezTo>
                <a:lnTo>
                  <a:pt x="1" y="3378"/>
                </a:lnTo>
                <a:cubicBezTo>
                  <a:pt x="1447" y="3378"/>
                  <a:pt x="2617" y="4891"/>
                  <a:pt x="2617" y="6756"/>
                </a:cubicBezTo>
                <a:lnTo>
                  <a:pt x="2617" y="6756"/>
                </a:lnTo>
                <a:cubicBezTo>
                  <a:pt x="2617" y="4891"/>
                  <a:pt x="3787" y="3378"/>
                  <a:pt x="5222" y="3378"/>
                </a:cubicBezTo>
                <a:lnTo>
                  <a:pt x="5222" y="3378"/>
                </a:lnTo>
                <a:cubicBezTo>
                  <a:pt x="3776" y="3378"/>
                  <a:pt x="2617" y="1866"/>
                  <a:pt x="2617" y="1"/>
                </a:cubicBezTo>
                <a:close/>
              </a:path>
            </a:pathLst>
          </a:custGeom>
          <a:gradFill>
            <a:gsLst>
              <a:gs pos="0">
                <a:srgbClr val="B88532"/>
              </a:gs>
              <a:gs pos="9000">
                <a:srgbClr val="C99F4A"/>
              </a:gs>
              <a:gs pos="25000">
                <a:srgbClr val="FCEB8F"/>
              </a:gs>
              <a:gs pos="49000">
                <a:srgbClr val="C29934"/>
              </a:gs>
              <a:gs pos="72000">
                <a:srgbClr val="FCEB8F"/>
              </a:gs>
              <a:gs pos="86000">
                <a:srgbClr val="DAB861"/>
              </a:gs>
              <a:gs pos="100000">
                <a:srgbClr val="B8853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2"/>
          <p:cNvSpPr/>
          <p:nvPr/>
        </p:nvSpPr>
        <p:spPr>
          <a:xfrm>
            <a:off x="5135664" y="2368501"/>
            <a:ext cx="314195" cy="406492"/>
          </a:xfrm>
          <a:custGeom>
            <a:avLst/>
            <a:gdLst/>
            <a:ahLst/>
            <a:cxnLst/>
            <a:rect l="l" t="t" r="r" b="b"/>
            <a:pathLst>
              <a:path w="5222" h="6756" extrusionOk="0">
                <a:moveTo>
                  <a:pt x="2617" y="1"/>
                </a:moveTo>
                <a:lnTo>
                  <a:pt x="2617" y="1"/>
                </a:lnTo>
                <a:cubicBezTo>
                  <a:pt x="2617" y="1866"/>
                  <a:pt x="1447" y="3378"/>
                  <a:pt x="1" y="3378"/>
                </a:cubicBezTo>
                <a:lnTo>
                  <a:pt x="1" y="3378"/>
                </a:lnTo>
                <a:cubicBezTo>
                  <a:pt x="1447" y="3378"/>
                  <a:pt x="2617" y="4891"/>
                  <a:pt x="2617" y="6756"/>
                </a:cubicBezTo>
                <a:lnTo>
                  <a:pt x="2617" y="6756"/>
                </a:lnTo>
                <a:cubicBezTo>
                  <a:pt x="2617" y="4891"/>
                  <a:pt x="3787" y="3378"/>
                  <a:pt x="5222" y="3378"/>
                </a:cubicBezTo>
                <a:lnTo>
                  <a:pt x="5222" y="3378"/>
                </a:lnTo>
                <a:cubicBezTo>
                  <a:pt x="3776" y="3378"/>
                  <a:pt x="2617" y="1866"/>
                  <a:pt x="2617" y="1"/>
                </a:cubicBezTo>
                <a:close/>
              </a:path>
            </a:pathLst>
          </a:custGeom>
          <a:gradFill>
            <a:gsLst>
              <a:gs pos="0">
                <a:srgbClr val="B88532"/>
              </a:gs>
              <a:gs pos="9000">
                <a:srgbClr val="C99F4A"/>
              </a:gs>
              <a:gs pos="25000">
                <a:srgbClr val="FCEB8F"/>
              </a:gs>
              <a:gs pos="49000">
                <a:srgbClr val="C29934"/>
              </a:gs>
              <a:gs pos="72000">
                <a:srgbClr val="FCEB8F"/>
              </a:gs>
              <a:gs pos="86000">
                <a:srgbClr val="DAB861"/>
              </a:gs>
              <a:gs pos="100000">
                <a:srgbClr val="B8853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2"/>
          <p:cNvSpPr/>
          <p:nvPr/>
        </p:nvSpPr>
        <p:spPr>
          <a:xfrm rot="3556737">
            <a:off x="6297109" y="1517327"/>
            <a:ext cx="1797561" cy="1321648"/>
          </a:xfrm>
          <a:prstGeom prst="donut">
            <a:avLst>
              <a:gd name="adj" fmla="val 1369"/>
            </a:avLst>
          </a:pr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52"/>
          <p:cNvSpPr/>
          <p:nvPr/>
        </p:nvSpPr>
        <p:spPr>
          <a:xfrm>
            <a:off x="7674472" y="1555163"/>
            <a:ext cx="314182" cy="406475"/>
          </a:xfrm>
          <a:custGeom>
            <a:avLst/>
            <a:gdLst/>
            <a:ahLst/>
            <a:cxnLst/>
            <a:rect l="l" t="t" r="r" b="b"/>
            <a:pathLst>
              <a:path w="5222" h="6756" extrusionOk="0">
                <a:moveTo>
                  <a:pt x="2617" y="1"/>
                </a:moveTo>
                <a:lnTo>
                  <a:pt x="2617" y="1"/>
                </a:lnTo>
                <a:cubicBezTo>
                  <a:pt x="2617" y="1866"/>
                  <a:pt x="1447" y="3378"/>
                  <a:pt x="1" y="3378"/>
                </a:cubicBezTo>
                <a:lnTo>
                  <a:pt x="1" y="3378"/>
                </a:lnTo>
                <a:cubicBezTo>
                  <a:pt x="1447" y="3378"/>
                  <a:pt x="2617" y="4891"/>
                  <a:pt x="2617" y="6756"/>
                </a:cubicBezTo>
                <a:lnTo>
                  <a:pt x="2617" y="6756"/>
                </a:lnTo>
                <a:cubicBezTo>
                  <a:pt x="2617" y="4891"/>
                  <a:pt x="3787" y="3378"/>
                  <a:pt x="5222" y="3378"/>
                </a:cubicBezTo>
                <a:lnTo>
                  <a:pt x="5222" y="3378"/>
                </a:lnTo>
                <a:cubicBezTo>
                  <a:pt x="3776" y="3378"/>
                  <a:pt x="2617" y="1866"/>
                  <a:pt x="2617" y="1"/>
                </a:cubicBezTo>
                <a:close/>
              </a:path>
            </a:pathLst>
          </a:custGeom>
          <a:gradFill>
            <a:gsLst>
              <a:gs pos="0">
                <a:srgbClr val="B88532"/>
              </a:gs>
              <a:gs pos="9000">
                <a:srgbClr val="C99F4A"/>
              </a:gs>
              <a:gs pos="25000">
                <a:srgbClr val="FCEB8F"/>
              </a:gs>
              <a:gs pos="49000">
                <a:srgbClr val="C29934"/>
              </a:gs>
              <a:gs pos="72000">
                <a:srgbClr val="FCEB8F"/>
              </a:gs>
              <a:gs pos="86000">
                <a:srgbClr val="DAB861"/>
              </a:gs>
              <a:gs pos="100000">
                <a:srgbClr val="B8853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52"/>
          <p:cNvSpPr/>
          <p:nvPr/>
        </p:nvSpPr>
        <p:spPr>
          <a:xfrm>
            <a:off x="6192939" y="2205076"/>
            <a:ext cx="314195" cy="406492"/>
          </a:xfrm>
          <a:custGeom>
            <a:avLst/>
            <a:gdLst/>
            <a:ahLst/>
            <a:cxnLst/>
            <a:rect l="l" t="t" r="r" b="b"/>
            <a:pathLst>
              <a:path w="5222" h="6756" extrusionOk="0">
                <a:moveTo>
                  <a:pt x="2617" y="1"/>
                </a:moveTo>
                <a:lnTo>
                  <a:pt x="2617" y="1"/>
                </a:lnTo>
                <a:cubicBezTo>
                  <a:pt x="2617" y="1866"/>
                  <a:pt x="1447" y="3378"/>
                  <a:pt x="1" y="3378"/>
                </a:cubicBezTo>
                <a:lnTo>
                  <a:pt x="1" y="3378"/>
                </a:lnTo>
                <a:cubicBezTo>
                  <a:pt x="1447" y="3378"/>
                  <a:pt x="2617" y="4891"/>
                  <a:pt x="2617" y="6756"/>
                </a:cubicBezTo>
                <a:lnTo>
                  <a:pt x="2617" y="6756"/>
                </a:lnTo>
                <a:cubicBezTo>
                  <a:pt x="2617" y="4891"/>
                  <a:pt x="3787" y="3378"/>
                  <a:pt x="5222" y="3378"/>
                </a:cubicBezTo>
                <a:lnTo>
                  <a:pt x="5222" y="3378"/>
                </a:lnTo>
                <a:cubicBezTo>
                  <a:pt x="3776" y="3378"/>
                  <a:pt x="2617" y="1866"/>
                  <a:pt x="2617" y="1"/>
                </a:cubicBezTo>
                <a:close/>
              </a:path>
            </a:pathLst>
          </a:custGeom>
          <a:gradFill>
            <a:gsLst>
              <a:gs pos="0">
                <a:srgbClr val="B88532"/>
              </a:gs>
              <a:gs pos="9000">
                <a:srgbClr val="C99F4A"/>
              </a:gs>
              <a:gs pos="25000">
                <a:srgbClr val="FCEB8F"/>
              </a:gs>
              <a:gs pos="49000">
                <a:srgbClr val="C29934"/>
              </a:gs>
              <a:gs pos="72000">
                <a:srgbClr val="FCEB8F"/>
              </a:gs>
              <a:gs pos="86000">
                <a:srgbClr val="DAB861"/>
              </a:gs>
              <a:gs pos="100000">
                <a:srgbClr val="B8853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52"/>
          <p:cNvSpPr/>
          <p:nvPr/>
        </p:nvSpPr>
        <p:spPr>
          <a:xfrm rot="3556737">
            <a:off x="1115509" y="1517327"/>
            <a:ext cx="1797561" cy="1321648"/>
          </a:xfrm>
          <a:prstGeom prst="donut">
            <a:avLst>
              <a:gd name="adj" fmla="val 1369"/>
            </a:avLst>
          </a:pr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52"/>
          <p:cNvSpPr/>
          <p:nvPr/>
        </p:nvSpPr>
        <p:spPr>
          <a:xfrm>
            <a:off x="1578472" y="2571738"/>
            <a:ext cx="314182" cy="406475"/>
          </a:xfrm>
          <a:custGeom>
            <a:avLst/>
            <a:gdLst/>
            <a:ahLst/>
            <a:cxnLst/>
            <a:rect l="l" t="t" r="r" b="b"/>
            <a:pathLst>
              <a:path w="5222" h="6756" extrusionOk="0">
                <a:moveTo>
                  <a:pt x="2617" y="1"/>
                </a:moveTo>
                <a:lnTo>
                  <a:pt x="2617" y="1"/>
                </a:lnTo>
                <a:cubicBezTo>
                  <a:pt x="2617" y="1866"/>
                  <a:pt x="1447" y="3378"/>
                  <a:pt x="1" y="3378"/>
                </a:cubicBezTo>
                <a:lnTo>
                  <a:pt x="1" y="3378"/>
                </a:lnTo>
                <a:cubicBezTo>
                  <a:pt x="1447" y="3378"/>
                  <a:pt x="2617" y="4891"/>
                  <a:pt x="2617" y="6756"/>
                </a:cubicBezTo>
                <a:lnTo>
                  <a:pt x="2617" y="6756"/>
                </a:lnTo>
                <a:cubicBezTo>
                  <a:pt x="2617" y="4891"/>
                  <a:pt x="3787" y="3378"/>
                  <a:pt x="5222" y="3378"/>
                </a:cubicBezTo>
                <a:lnTo>
                  <a:pt x="5222" y="3378"/>
                </a:lnTo>
                <a:cubicBezTo>
                  <a:pt x="3776" y="3378"/>
                  <a:pt x="2617" y="1866"/>
                  <a:pt x="2617" y="1"/>
                </a:cubicBezTo>
                <a:close/>
              </a:path>
            </a:pathLst>
          </a:custGeom>
          <a:gradFill>
            <a:gsLst>
              <a:gs pos="0">
                <a:srgbClr val="B88532"/>
              </a:gs>
              <a:gs pos="9000">
                <a:srgbClr val="C99F4A"/>
              </a:gs>
              <a:gs pos="25000">
                <a:srgbClr val="FCEB8F"/>
              </a:gs>
              <a:gs pos="49000">
                <a:srgbClr val="C29934"/>
              </a:gs>
              <a:gs pos="72000">
                <a:srgbClr val="FCEB8F"/>
              </a:gs>
              <a:gs pos="86000">
                <a:srgbClr val="DAB861"/>
              </a:gs>
              <a:gs pos="100000">
                <a:srgbClr val="B8853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52"/>
          <p:cNvSpPr/>
          <p:nvPr/>
        </p:nvSpPr>
        <p:spPr>
          <a:xfrm>
            <a:off x="2306739" y="1404976"/>
            <a:ext cx="314195" cy="406492"/>
          </a:xfrm>
          <a:custGeom>
            <a:avLst/>
            <a:gdLst/>
            <a:ahLst/>
            <a:cxnLst/>
            <a:rect l="l" t="t" r="r" b="b"/>
            <a:pathLst>
              <a:path w="5222" h="6756" extrusionOk="0">
                <a:moveTo>
                  <a:pt x="2617" y="1"/>
                </a:moveTo>
                <a:lnTo>
                  <a:pt x="2617" y="1"/>
                </a:lnTo>
                <a:cubicBezTo>
                  <a:pt x="2617" y="1866"/>
                  <a:pt x="1447" y="3378"/>
                  <a:pt x="1" y="3378"/>
                </a:cubicBezTo>
                <a:lnTo>
                  <a:pt x="1" y="3378"/>
                </a:lnTo>
                <a:cubicBezTo>
                  <a:pt x="1447" y="3378"/>
                  <a:pt x="2617" y="4891"/>
                  <a:pt x="2617" y="6756"/>
                </a:cubicBezTo>
                <a:lnTo>
                  <a:pt x="2617" y="6756"/>
                </a:lnTo>
                <a:cubicBezTo>
                  <a:pt x="2617" y="4891"/>
                  <a:pt x="3787" y="3378"/>
                  <a:pt x="5222" y="3378"/>
                </a:cubicBezTo>
                <a:lnTo>
                  <a:pt x="5222" y="3378"/>
                </a:lnTo>
                <a:cubicBezTo>
                  <a:pt x="3776" y="3378"/>
                  <a:pt x="2617" y="1866"/>
                  <a:pt x="2617" y="1"/>
                </a:cubicBezTo>
                <a:close/>
              </a:path>
            </a:pathLst>
          </a:custGeom>
          <a:gradFill>
            <a:gsLst>
              <a:gs pos="0">
                <a:srgbClr val="B88532"/>
              </a:gs>
              <a:gs pos="9000">
                <a:srgbClr val="C99F4A"/>
              </a:gs>
              <a:gs pos="25000">
                <a:srgbClr val="FCEB8F"/>
              </a:gs>
              <a:gs pos="49000">
                <a:srgbClr val="C29934"/>
              </a:gs>
              <a:gs pos="72000">
                <a:srgbClr val="FCEB8F"/>
              </a:gs>
              <a:gs pos="86000">
                <a:srgbClr val="DAB861"/>
              </a:gs>
              <a:gs pos="100000">
                <a:srgbClr val="B8853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52"/>
          <p:cNvSpPr/>
          <p:nvPr/>
        </p:nvSpPr>
        <p:spPr>
          <a:xfrm>
            <a:off x="7445873" y="2872150"/>
            <a:ext cx="174128" cy="225279"/>
          </a:xfrm>
          <a:custGeom>
            <a:avLst/>
            <a:gdLst/>
            <a:ahLst/>
            <a:cxnLst/>
            <a:rect l="l" t="t" r="r" b="b"/>
            <a:pathLst>
              <a:path w="5222" h="6756" extrusionOk="0">
                <a:moveTo>
                  <a:pt x="2617" y="1"/>
                </a:moveTo>
                <a:lnTo>
                  <a:pt x="2617" y="1"/>
                </a:lnTo>
                <a:cubicBezTo>
                  <a:pt x="2617" y="1866"/>
                  <a:pt x="1447" y="3378"/>
                  <a:pt x="1" y="3378"/>
                </a:cubicBezTo>
                <a:lnTo>
                  <a:pt x="1" y="3378"/>
                </a:lnTo>
                <a:cubicBezTo>
                  <a:pt x="1447" y="3378"/>
                  <a:pt x="2617" y="4891"/>
                  <a:pt x="2617" y="6756"/>
                </a:cubicBezTo>
                <a:lnTo>
                  <a:pt x="2617" y="6756"/>
                </a:lnTo>
                <a:cubicBezTo>
                  <a:pt x="2617" y="4891"/>
                  <a:pt x="3787" y="3378"/>
                  <a:pt x="5222" y="3378"/>
                </a:cubicBezTo>
                <a:lnTo>
                  <a:pt x="5222" y="3378"/>
                </a:lnTo>
                <a:cubicBezTo>
                  <a:pt x="3776" y="3378"/>
                  <a:pt x="2617" y="1866"/>
                  <a:pt x="2617" y="1"/>
                </a:cubicBezTo>
                <a:close/>
              </a:path>
            </a:pathLst>
          </a:custGeom>
          <a:gradFill>
            <a:gsLst>
              <a:gs pos="0">
                <a:srgbClr val="B88532"/>
              </a:gs>
              <a:gs pos="9000">
                <a:srgbClr val="C99F4A"/>
              </a:gs>
              <a:gs pos="25000">
                <a:srgbClr val="FCEB8F"/>
              </a:gs>
              <a:gs pos="49000">
                <a:srgbClr val="C29934"/>
              </a:gs>
              <a:gs pos="72000">
                <a:srgbClr val="FCEB8F"/>
              </a:gs>
              <a:gs pos="86000">
                <a:srgbClr val="DAB861"/>
              </a:gs>
              <a:gs pos="100000">
                <a:srgbClr val="B8853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52"/>
          <p:cNvSpPr/>
          <p:nvPr/>
        </p:nvSpPr>
        <p:spPr>
          <a:xfrm>
            <a:off x="6817223" y="1233850"/>
            <a:ext cx="174128" cy="225279"/>
          </a:xfrm>
          <a:custGeom>
            <a:avLst/>
            <a:gdLst/>
            <a:ahLst/>
            <a:cxnLst/>
            <a:rect l="l" t="t" r="r" b="b"/>
            <a:pathLst>
              <a:path w="5222" h="6756" extrusionOk="0">
                <a:moveTo>
                  <a:pt x="2617" y="1"/>
                </a:moveTo>
                <a:lnTo>
                  <a:pt x="2617" y="1"/>
                </a:lnTo>
                <a:cubicBezTo>
                  <a:pt x="2617" y="1866"/>
                  <a:pt x="1447" y="3378"/>
                  <a:pt x="1" y="3378"/>
                </a:cubicBezTo>
                <a:lnTo>
                  <a:pt x="1" y="3378"/>
                </a:lnTo>
                <a:cubicBezTo>
                  <a:pt x="1447" y="3378"/>
                  <a:pt x="2617" y="4891"/>
                  <a:pt x="2617" y="6756"/>
                </a:cubicBezTo>
                <a:lnTo>
                  <a:pt x="2617" y="6756"/>
                </a:lnTo>
                <a:cubicBezTo>
                  <a:pt x="2617" y="4891"/>
                  <a:pt x="3787" y="3378"/>
                  <a:pt x="5222" y="3378"/>
                </a:cubicBezTo>
                <a:lnTo>
                  <a:pt x="5222" y="3378"/>
                </a:lnTo>
                <a:cubicBezTo>
                  <a:pt x="3776" y="3378"/>
                  <a:pt x="2617" y="1866"/>
                  <a:pt x="2617" y="1"/>
                </a:cubicBezTo>
                <a:close/>
              </a:path>
            </a:pathLst>
          </a:custGeom>
          <a:gradFill>
            <a:gsLst>
              <a:gs pos="0">
                <a:srgbClr val="B88532"/>
              </a:gs>
              <a:gs pos="9000">
                <a:srgbClr val="C99F4A"/>
              </a:gs>
              <a:gs pos="25000">
                <a:srgbClr val="FCEB8F"/>
              </a:gs>
              <a:gs pos="49000">
                <a:srgbClr val="C29934"/>
              </a:gs>
              <a:gs pos="72000">
                <a:srgbClr val="FCEB8F"/>
              </a:gs>
              <a:gs pos="86000">
                <a:srgbClr val="DAB861"/>
              </a:gs>
              <a:gs pos="100000">
                <a:srgbClr val="B8853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52"/>
          <p:cNvSpPr/>
          <p:nvPr/>
        </p:nvSpPr>
        <p:spPr>
          <a:xfrm>
            <a:off x="4188323" y="2662350"/>
            <a:ext cx="174128" cy="225279"/>
          </a:xfrm>
          <a:custGeom>
            <a:avLst/>
            <a:gdLst/>
            <a:ahLst/>
            <a:cxnLst/>
            <a:rect l="l" t="t" r="r" b="b"/>
            <a:pathLst>
              <a:path w="5222" h="6756" extrusionOk="0">
                <a:moveTo>
                  <a:pt x="2617" y="1"/>
                </a:moveTo>
                <a:lnTo>
                  <a:pt x="2617" y="1"/>
                </a:lnTo>
                <a:cubicBezTo>
                  <a:pt x="2617" y="1866"/>
                  <a:pt x="1447" y="3378"/>
                  <a:pt x="1" y="3378"/>
                </a:cubicBezTo>
                <a:lnTo>
                  <a:pt x="1" y="3378"/>
                </a:lnTo>
                <a:cubicBezTo>
                  <a:pt x="1447" y="3378"/>
                  <a:pt x="2617" y="4891"/>
                  <a:pt x="2617" y="6756"/>
                </a:cubicBezTo>
                <a:lnTo>
                  <a:pt x="2617" y="6756"/>
                </a:lnTo>
                <a:cubicBezTo>
                  <a:pt x="2617" y="4891"/>
                  <a:pt x="3787" y="3378"/>
                  <a:pt x="5222" y="3378"/>
                </a:cubicBezTo>
                <a:lnTo>
                  <a:pt x="5222" y="3378"/>
                </a:lnTo>
                <a:cubicBezTo>
                  <a:pt x="3776" y="3378"/>
                  <a:pt x="2617" y="1866"/>
                  <a:pt x="2617" y="1"/>
                </a:cubicBezTo>
                <a:close/>
              </a:path>
            </a:pathLst>
          </a:custGeom>
          <a:gradFill>
            <a:gsLst>
              <a:gs pos="0">
                <a:srgbClr val="B88532"/>
              </a:gs>
              <a:gs pos="9000">
                <a:srgbClr val="C99F4A"/>
              </a:gs>
              <a:gs pos="25000">
                <a:srgbClr val="FCEB8F"/>
              </a:gs>
              <a:gs pos="49000">
                <a:srgbClr val="C29934"/>
              </a:gs>
              <a:gs pos="72000">
                <a:srgbClr val="FCEB8F"/>
              </a:gs>
              <a:gs pos="86000">
                <a:srgbClr val="DAB861"/>
              </a:gs>
              <a:gs pos="100000">
                <a:srgbClr val="B8853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52"/>
          <p:cNvSpPr/>
          <p:nvPr/>
        </p:nvSpPr>
        <p:spPr>
          <a:xfrm>
            <a:off x="4826498" y="1467013"/>
            <a:ext cx="174128" cy="225279"/>
          </a:xfrm>
          <a:custGeom>
            <a:avLst/>
            <a:gdLst/>
            <a:ahLst/>
            <a:cxnLst/>
            <a:rect l="l" t="t" r="r" b="b"/>
            <a:pathLst>
              <a:path w="5222" h="6756" extrusionOk="0">
                <a:moveTo>
                  <a:pt x="2617" y="1"/>
                </a:moveTo>
                <a:lnTo>
                  <a:pt x="2617" y="1"/>
                </a:lnTo>
                <a:cubicBezTo>
                  <a:pt x="2617" y="1866"/>
                  <a:pt x="1447" y="3378"/>
                  <a:pt x="1" y="3378"/>
                </a:cubicBezTo>
                <a:lnTo>
                  <a:pt x="1" y="3378"/>
                </a:lnTo>
                <a:cubicBezTo>
                  <a:pt x="1447" y="3378"/>
                  <a:pt x="2617" y="4891"/>
                  <a:pt x="2617" y="6756"/>
                </a:cubicBezTo>
                <a:lnTo>
                  <a:pt x="2617" y="6756"/>
                </a:lnTo>
                <a:cubicBezTo>
                  <a:pt x="2617" y="4891"/>
                  <a:pt x="3787" y="3378"/>
                  <a:pt x="5222" y="3378"/>
                </a:cubicBezTo>
                <a:lnTo>
                  <a:pt x="5222" y="3378"/>
                </a:lnTo>
                <a:cubicBezTo>
                  <a:pt x="3776" y="3378"/>
                  <a:pt x="2617" y="1866"/>
                  <a:pt x="2617" y="1"/>
                </a:cubicBezTo>
                <a:close/>
              </a:path>
            </a:pathLst>
          </a:custGeom>
          <a:gradFill>
            <a:gsLst>
              <a:gs pos="0">
                <a:srgbClr val="B88532"/>
              </a:gs>
              <a:gs pos="9000">
                <a:srgbClr val="C99F4A"/>
              </a:gs>
              <a:gs pos="25000">
                <a:srgbClr val="FCEB8F"/>
              </a:gs>
              <a:gs pos="49000">
                <a:srgbClr val="C29934"/>
              </a:gs>
              <a:gs pos="72000">
                <a:srgbClr val="FCEB8F"/>
              </a:gs>
              <a:gs pos="86000">
                <a:srgbClr val="DAB861"/>
              </a:gs>
              <a:gs pos="100000">
                <a:srgbClr val="B8853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52"/>
          <p:cNvSpPr/>
          <p:nvPr/>
        </p:nvSpPr>
        <p:spPr>
          <a:xfrm>
            <a:off x="1397498" y="1352713"/>
            <a:ext cx="174128" cy="225279"/>
          </a:xfrm>
          <a:custGeom>
            <a:avLst/>
            <a:gdLst/>
            <a:ahLst/>
            <a:cxnLst/>
            <a:rect l="l" t="t" r="r" b="b"/>
            <a:pathLst>
              <a:path w="5222" h="6756" extrusionOk="0">
                <a:moveTo>
                  <a:pt x="2617" y="1"/>
                </a:moveTo>
                <a:lnTo>
                  <a:pt x="2617" y="1"/>
                </a:lnTo>
                <a:cubicBezTo>
                  <a:pt x="2617" y="1866"/>
                  <a:pt x="1447" y="3378"/>
                  <a:pt x="1" y="3378"/>
                </a:cubicBezTo>
                <a:lnTo>
                  <a:pt x="1" y="3378"/>
                </a:lnTo>
                <a:cubicBezTo>
                  <a:pt x="1447" y="3378"/>
                  <a:pt x="2617" y="4891"/>
                  <a:pt x="2617" y="6756"/>
                </a:cubicBezTo>
                <a:lnTo>
                  <a:pt x="2617" y="6756"/>
                </a:lnTo>
                <a:cubicBezTo>
                  <a:pt x="2617" y="4891"/>
                  <a:pt x="3787" y="3378"/>
                  <a:pt x="5222" y="3378"/>
                </a:cubicBezTo>
                <a:lnTo>
                  <a:pt x="5222" y="3378"/>
                </a:lnTo>
                <a:cubicBezTo>
                  <a:pt x="3776" y="3378"/>
                  <a:pt x="2617" y="1866"/>
                  <a:pt x="2617" y="1"/>
                </a:cubicBezTo>
                <a:close/>
              </a:path>
            </a:pathLst>
          </a:custGeom>
          <a:gradFill>
            <a:gsLst>
              <a:gs pos="0">
                <a:srgbClr val="B88532"/>
              </a:gs>
              <a:gs pos="9000">
                <a:srgbClr val="C99F4A"/>
              </a:gs>
              <a:gs pos="25000">
                <a:srgbClr val="FCEB8F"/>
              </a:gs>
              <a:gs pos="49000">
                <a:srgbClr val="C29934"/>
              </a:gs>
              <a:gs pos="72000">
                <a:srgbClr val="FCEB8F"/>
              </a:gs>
              <a:gs pos="86000">
                <a:srgbClr val="DAB861"/>
              </a:gs>
              <a:gs pos="100000">
                <a:srgbClr val="B8853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52"/>
          <p:cNvSpPr/>
          <p:nvPr/>
        </p:nvSpPr>
        <p:spPr>
          <a:xfrm>
            <a:off x="2607173" y="2495713"/>
            <a:ext cx="174128" cy="225279"/>
          </a:xfrm>
          <a:custGeom>
            <a:avLst/>
            <a:gdLst/>
            <a:ahLst/>
            <a:cxnLst/>
            <a:rect l="l" t="t" r="r" b="b"/>
            <a:pathLst>
              <a:path w="5222" h="6756" extrusionOk="0">
                <a:moveTo>
                  <a:pt x="2617" y="1"/>
                </a:moveTo>
                <a:lnTo>
                  <a:pt x="2617" y="1"/>
                </a:lnTo>
                <a:cubicBezTo>
                  <a:pt x="2617" y="1866"/>
                  <a:pt x="1447" y="3378"/>
                  <a:pt x="1" y="3378"/>
                </a:cubicBezTo>
                <a:lnTo>
                  <a:pt x="1" y="3378"/>
                </a:lnTo>
                <a:cubicBezTo>
                  <a:pt x="1447" y="3378"/>
                  <a:pt x="2617" y="4891"/>
                  <a:pt x="2617" y="6756"/>
                </a:cubicBezTo>
                <a:lnTo>
                  <a:pt x="2617" y="6756"/>
                </a:lnTo>
                <a:cubicBezTo>
                  <a:pt x="2617" y="4891"/>
                  <a:pt x="3787" y="3378"/>
                  <a:pt x="5222" y="3378"/>
                </a:cubicBezTo>
                <a:lnTo>
                  <a:pt x="5222" y="3378"/>
                </a:lnTo>
                <a:cubicBezTo>
                  <a:pt x="3776" y="3378"/>
                  <a:pt x="2617" y="1866"/>
                  <a:pt x="2617" y="1"/>
                </a:cubicBezTo>
                <a:close/>
              </a:path>
            </a:pathLst>
          </a:custGeom>
          <a:gradFill>
            <a:gsLst>
              <a:gs pos="0">
                <a:srgbClr val="B88532"/>
              </a:gs>
              <a:gs pos="9000">
                <a:srgbClr val="C99F4A"/>
              </a:gs>
              <a:gs pos="25000">
                <a:srgbClr val="FCEB8F"/>
              </a:gs>
              <a:gs pos="49000">
                <a:srgbClr val="C29934"/>
              </a:gs>
              <a:gs pos="72000">
                <a:srgbClr val="FCEB8F"/>
              </a:gs>
              <a:gs pos="86000">
                <a:srgbClr val="DAB861"/>
              </a:gs>
              <a:gs pos="100000">
                <a:srgbClr val="B8853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rupo 6"/>
          <p:cNvGrpSpPr/>
          <p:nvPr/>
        </p:nvGrpSpPr>
        <p:grpSpPr>
          <a:xfrm>
            <a:off x="1337344" y="1725865"/>
            <a:ext cx="1136650" cy="1169988"/>
            <a:chOff x="-6397625" y="-771525"/>
            <a:chExt cx="1136650" cy="1169988"/>
          </a:xfrm>
        </p:grpSpPr>
        <p:sp>
          <p:nvSpPr>
            <p:cNvPr id="5" name="Freeform 5"/>
            <p:cNvSpPr>
              <a:spLocks/>
            </p:cNvSpPr>
            <p:nvPr/>
          </p:nvSpPr>
          <p:spPr bwMode="auto">
            <a:xfrm>
              <a:off x="-6397625" y="-771525"/>
              <a:ext cx="565150" cy="1169988"/>
            </a:xfrm>
            <a:custGeom>
              <a:avLst/>
              <a:gdLst>
                <a:gd name="T0" fmla="*/ 66 w 149"/>
                <a:gd name="T1" fmla="*/ 0 h 309"/>
                <a:gd name="T2" fmla="*/ 149 w 149"/>
                <a:gd name="T3" fmla="*/ 18 h 309"/>
                <a:gd name="T4" fmla="*/ 136 w 149"/>
                <a:gd name="T5" fmla="*/ 82 h 309"/>
                <a:gd name="T6" fmla="*/ 99 w 149"/>
                <a:gd name="T7" fmla="*/ 175 h 309"/>
                <a:gd name="T8" fmla="*/ 95 w 149"/>
                <a:gd name="T9" fmla="*/ 181 h 309"/>
                <a:gd name="T10" fmla="*/ 51 w 149"/>
                <a:gd name="T11" fmla="*/ 286 h 309"/>
                <a:gd name="T12" fmla="*/ 89 w 149"/>
                <a:gd name="T13" fmla="*/ 304 h 309"/>
                <a:gd name="T14" fmla="*/ 88 w 149"/>
                <a:gd name="T15" fmla="*/ 309 h 309"/>
                <a:gd name="T16" fmla="*/ 0 w 149"/>
                <a:gd name="T17" fmla="*/ 290 h 309"/>
                <a:gd name="T18" fmla="*/ 1 w 149"/>
                <a:gd name="T19" fmla="*/ 285 h 309"/>
                <a:gd name="T20" fmla="*/ 42 w 149"/>
                <a:gd name="T21" fmla="*/ 285 h 309"/>
                <a:gd name="T22" fmla="*/ 59 w 149"/>
                <a:gd name="T23" fmla="*/ 206 h 309"/>
                <a:gd name="T24" fmla="*/ 58 w 149"/>
                <a:gd name="T25" fmla="*/ 200 h 309"/>
                <a:gd name="T26" fmla="*/ 53 w 149"/>
                <a:gd name="T27" fmla="*/ 50 h 309"/>
                <a:gd name="T28" fmla="*/ 66 w 149"/>
                <a:gd name="T29"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9" h="309">
                  <a:moveTo>
                    <a:pt x="66" y="0"/>
                  </a:moveTo>
                  <a:cubicBezTo>
                    <a:pt x="94" y="6"/>
                    <a:pt x="120" y="12"/>
                    <a:pt x="149" y="18"/>
                  </a:cubicBezTo>
                  <a:cubicBezTo>
                    <a:pt x="144" y="40"/>
                    <a:pt x="142" y="62"/>
                    <a:pt x="136" y="82"/>
                  </a:cubicBezTo>
                  <a:cubicBezTo>
                    <a:pt x="125" y="114"/>
                    <a:pt x="112" y="144"/>
                    <a:pt x="99" y="175"/>
                  </a:cubicBezTo>
                  <a:cubicBezTo>
                    <a:pt x="98" y="177"/>
                    <a:pt x="97" y="180"/>
                    <a:pt x="95" y="181"/>
                  </a:cubicBezTo>
                  <a:cubicBezTo>
                    <a:pt x="57" y="206"/>
                    <a:pt x="61" y="248"/>
                    <a:pt x="51" y="286"/>
                  </a:cubicBezTo>
                  <a:cubicBezTo>
                    <a:pt x="64" y="292"/>
                    <a:pt x="77" y="298"/>
                    <a:pt x="89" y="304"/>
                  </a:cubicBezTo>
                  <a:cubicBezTo>
                    <a:pt x="89" y="305"/>
                    <a:pt x="88" y="307"/>
                    <a:pt x="88" y="309"/>
                  </a:cubicBezTo>
                  <a:cubicBezTo>
                    <a:pt x="58" y="302"/>
                    <a:pt x="29" y="296"/>
                    <a:pt x="0" y="290"/>
                  </a:cubicBezTo>
                  <a:cubicBezTo>
                    <a:pt x="0" y="288"/>
                    <a:pt x="0" y="287"/>
                    <a:pt x="1" y="285"/>
                  </a:cubicBezTo>
                  <a:cubicBezTo>
                    <a:pt x="13" y="285"/>
                    <a:pt x="26" y="285"/>
                    <a:pt x="42" y="285"/>
                  </a:cubicBezTo>
                  <a:cubicBezTo>
                    <a:pt x="48" y="259"/>
                    <a:pt x="53" y="232"/>
                    <a:pt x="59" y="206"/>
                  </a:cubicBezTo>
                  <a:cubicBezTo>
                    <a:pt x="59" y="204"/>
                    <a:pt x="59" y="202"/>
                    <a:pt x="58" y="200"/>
                  </a:cubicBezTo>
                  <a:cubicBezTo>
                    <a:pt x="30" y="151"/>
                    <a:pt x="45" y="101"/>
                    <a:pt x="53" y="50"/>
                  </a:cubicBezTo>
                  <a:cubicBezTo>
                    <a:pt x="55" y="33"/>
                    <a:pt x="61" y="17"/>
                    <a:pt x="66" y="0"/>
                  </a:cubicBezTo>
                  <a:close/>
                </a:path>
              </a:pathLst>
            </a:custGeom>
            <a:solidFill>
              <a:srgbClr val="C29934"/>
            </a:solidFill>
            <a:ln>
              <a:noFill/>
            </a:ln>
          </p:spPr>
          <p:txBody>
            <a:bodyPr vert="horz" wrap="square" lIns="91440" tIns="45720" rIns="91440" bIns="45720" numCol="1" anchor="t" anchorCtr="0" compatLnSpc="1">
              <a:prstTxWarp prst="textNoShape">
                <a:avLst/>
              </a:prstTxWarp>
            </a:bodyPr>
            <a:lstStyle/>
            <a:p>
              <a:endParaRPr lang="es-AR"/>
            </a:p>
          </p:txBody>
        </p:sp>
        <p:sp>
          <p:nvSpPr>
            <p:cNvPr id="6" name="Freeform 6"/>
            <p:cNvSpPr>
              <a:spLocks/>
            </p:cNvSpPr>
            <p:nvPr/>
          </p:nvSpPr>
          <p:spPr bwMode="auto">
            <a:xfrm>
              <a:off x="-5824538" y="-771525"/>
              <a:ext cx="563563" cy="1169988"/>
            </a:xfrm>
            <a:custGeom>
              <a:avLst/>
              <a:gdLst>
                <a:gd name="T0" fmla="*/ 0 w 149"/>
                <a:gd name="T1" fmla="*/ 19 h 309"/>
                <a:gd name="T2" fmla="*/ 9 w 149"/>
                <a:gd name="T3" fmla="*/ 16 h 309"/>
                <a:gd name="T4" fmla="*/ 83 w 149"/>
                <a:gd name="T5" fmla="*/ 0 h 309"/>
                <a:gd name="T6" fmla="*/ 100 w 149"/>
                <a:gd name="T7" fmla="*/ 176 h 309"/>
                <a:gd name="T8" fmla="*/ 104 w 149"/>
                <a:gd name="T9" fmla="*/ 273 h 309"/>
                <a:gd name="T10" fmla="*/ 119 w 149"/>
                <a:gd name="T11" fmla="*/ 284 h 309"/>
                <a:gd name="T12" fmla="*/ 148 w 149"/>
                <a:gd name="T13" fmla="*/ 284 h 309"/>
                <a:gd name="T14" fmla="*/ 149 w 149"/>
                <a:gd name="T15" fmla="*/ 289 h 309"/>
                <a:gd name="T16" fmla="*/ 61 w 149"/>
                <a:gd name="T17" fmla="*/ 309 h 309"/>
                <a:gd name="T18" fmla="*/ 59 w 149"/>
                <a:gd name="T19" fmla="*/ 304 h 309"/>
                <a:gd name="T20" fmla="*/ 98 w 149"/>
                <a:gd name="T21" fmla="*/ 286 h 309"/>
                <a:gd name="T22" fmla="*/ 82 w 149"/>
                <a:gd name="T23" fmla="*/ 211 h 309"/>
                <a:gd name="T24" fmla="*/ 77 w 149"/>
                <a:gd name="T25" fmla="*/ 203 h 309"/>
                <a:gd name="T26" fmla="*/ 12 w 149"/>
                <a:gd name="T27" fmla="*/ 81 h 309"/>
                <a:gd name="T28" fmla="*/ 0 w 149"/>
                <a:gd name="T29" fmla="*/ 19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9" h="309">
                  <a:moveTo>
                    <a:pt x="0" y="19"/>
                  </a:moveTo>
                  <a:cubicBezTo>
                    <a:pt x="5" y="17"/>
                    <a:pt x="7" y="17"/>
                    <a:pt x="9" y="16"/>
                  </a:cubicBezTo>
                  <a:cubicBezTo>
                    <a:pt x="33" y="11"/>
                    <a:pt x="57" y="6"/>
                    <a:pt x="83" y="0"/>
                  </a:cubicBezTo>
                  <a:cubicBezTo>
                    <a:pt x="100" y="58"/>
                    <a:pt x="118" y="118"/>
                    <a:pt x="100" y="176"/>
                  </a:cubicBezTo>
                  <a:cubicBezTo>
                    <a:pt x="88" y="212"/>
                    <a:pt x="100" y="241"/>
                    <a:pt x="104" y="273"/>
                  </a:cubicBezTo>
                  <a:cubicBezTo>
                    <a:pt x="105" y="277"/>
                    <a:pt x="113" y="283"/>
                    <a:pt x="119" y="284"/>
                  </a:cubicBezTo>
                  <a:cubicBezTo>
                    <a:pt x="128" y="285"/>
                    <a:pt x="139" y="284"/>
                    <a:pt x="148" y="284"/>
                  </a:cubicBezTo>
                  <a:cubicBezTo>
                    <a:pt x="149" y="286"/>
                    <a:pt x="149" y="288"/>
                    <a:pt x="149" y="289"/>
                  </a:cubicBezTo>
                  <a:cubicBezTo>
                    <a:pt x="120" y="296"/>
                    <a:pt x="91" y="302"/>
                    <a:pt x="61" y="309"/>
                  </a:cubicBezTo>
                  <a:cubicBezTo>
                    <a:pt x="61" y="307"/>
                    <a:pt x="60" y="305"/>
                    <a:pt x="59" y="304"/>
                  </a:cubicBezTo>
                  <a:cubicBezTo>
                    <a:pt x="71" y="298"/>
                    <a:pt x="84" y="293"/>
                    <a:pt x="98" y="286"/>
                  </a:cubicBezTo>
                  <a:cubicBezTo>
                    <a:pt x="92" y="262"/>
                    <a:pt x="87" y="236"/>
                    <a:pt x="82" y="211"/>
                  </a:cubicBezTo>
                  <a:cubicBezTo>
                    <a:pt x="81" y="208"/>
                    <a:pt x="79" y="204"/>
                    <a:pt x="77" y="203"/>
                  </a:cubicBezTo>
                  <a:cubicBezTo>
                    <a:pt x="34" y="173"/>
                    <a:pt x="26" y="125"/>
                    <a:pt x="12" y="81"/>
                  </a:cubicBezTo>
                  <a:cubicBezTo>
                    <a:pt x="6" y="61"/>
                    <a:pt x="4" y="41"/>
                    <a:pt x="0" y="19"/>
                  </a:cubicBezTo>
                  <a:close/>
                </a:path>
              </a:pathLst>
            </a:custGeom>
            <a:solidFill>
              <a:srgbClr val="C29934"/>
            </a:solidFill>
            <a:ln>
              <a:noFill/>
            </a:ln>
          </p:spPr>
          <p:txBody>
            <a:bodyPr vert="horz" wrap="square" lIns="91440" tIns="45720" rIns="91440" bIns="45720" numCol="1" anchor="t" anchorCtr="0" compatLnSpc="1">
              <a:prstTxWarp prst="textNoShape">
                <a:avLst/>
              </a:prstTxWarp>
            </a:bodyPr>
            <a:lstStyle/>
            <a:p>
              <a:endParaRPr lang="es-AR"/>
            </a:p>
          </p:txBody>
        </p:sp>
      </p:grpSp>
      <p:grpSp>
        <p:nvGrpSpPr>
          <p:cNvPr id="30" name="Grupo 29"/>
          <p:cNvGrpSpPr/>
          <p:nvPr/>
        </p:nvGrpSpPr>
        <p:grpSpPr>
          <a:xfrm>
            <a:off x="6569775" y="1774438"/>
            <a:ext cx="1136650" cy="1169988"/>
            <a:chOff x="-6397625" y="-771525"/>
            <a:chExt cx="1136650" cy="1169988"/>
          </a:xfrm>
        </p:grpSpPr>
        <p:sp>
          <p:nvSpPr>
            <p:cNvPr id="31" name="Freeform 5"/>
            <p:cNvSpPr>
              <a:spLocks/>
            </p:cNvSpPr>
            <p:nvPr/>
          </p:nvSpPr>
          <p:spPr bwMode="auto">
            <a:xfrm>
              <a:off x="-6397625" y="-771525"/>
              <a:ext cx="565150" cy="1169988"/>
            </a:xfrm>
            <a:custGeom>
              <a:avLst/>
              <a:gdLst>
                <a:gd name="T0" fmla="*/ 66 w 149"/>
                <a:gd name="T1" fmla="*/ 0 h 309"/>
                <a:gd name="T2" fmla="*/ 149 w 149"/>
                <a:gd name="T3" fmla="*/ 18 h 309"/>
                <a:gd name="T4" fmla="*/ 136 w 149"/>
                <a:gd name="T5" fmla="*/ 82 h 309"/>
                <a:gd name="T6" fmla="*/ 99 w 149"/>
                <a:gd name="T7" fmla="*/ 175 h 309"/>
                <a:gd name="T8" fmla="*/ 95 w 149"/>
                <a:gd name="T9" fmla="*/ 181 h 309"/>
                <a:gd name="T10" fmla="*/ 51 w 149"/>
                <a:gd name="T11" fmla="*/ 286 h 309"/>
                <a:gd name="T12" fmla="*/ 89 w 149"/>
                <a:gd name="T13" fmla="*/ 304 h 309"/>
                <a:gd name="T14" fmla="*/ 88 w 149"/>
                <a:gd name="T15" fmla="*/ 309 h 309"/>
                <a:gd name="T16" fmla="*/ 0 w 149"/>
                <a:gd name="T17" fmla="*/ 290 h 309"/>
                <a:gd name="T18" fmla="*/ 1 w 149"/>
                <a:gd name="T19" fmla="*/ 285 h 309"/>
                <a:gd name="T20" fmla="*/ 42 w 149"/>
                <a:gd name="T21" fmla="*/ 285 h 309"/>
                <a:gd name="T22" fmla="*/ 59 w 149"/>
                <a:gd name="T23" fmla="*/ 206 h 309"/>
                <a:gd name="T24" fmla="*/ 58 w 149"/>
                <a:gd name="T25" fmla="*/ 200 h 309"/>
                <a:gd name="T26" fmla="*/ 53 w 149"/>
                <a:gd name="T27" fmla="*/ 50 h 309"/>
                <a:gd name="T28" fmla="*/ 66 w 149"/>
                <a:gd name="T29"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9" h="309">
                  <a:moveTo>
                    <a:pt x="66" y="0"/>
                  </a:moveTo>
                  <a:cubicBezTo>
                    <a:pt x="94" y="6"/>
                    <a:pt x="120" y="12"/>
                    <a:pt x="149" y="18"/>
                  </a:cubicBezTo>
                  <a:cubicBezTo>
                    <a:pt x="144" y="40"/>
                    <a:pt x="142" y="62"/>
                    <a:pt x="136" y="82"/>
                  </a:cubicBezTo>
                  <a:cubicBezTo>
                    <a:pt x="125" y="114"/>
                    <a:pt x="112" y="144"/>
                    <a:pt x="99" y="175"/>
                  </a:cubicBezTo>
                  <a:cubicBezTo>
                    <a:pt x="98" y="177"/>
                    <a:pt x="97" y="180"/>
                    <a:pt x="95" y="181"/>
                  </a:cubicBezTo>
                  <a:cubicBezTo>
                    <a:pt x="57" y="206"/>
                    <a:pt x="61" y="248"/>
                    <a:pt x="51" y="286"/>
                  </a:cubicBezTo>
                  <a:cubicBezTo>
                    <a:pt x="64" y="292"/>
                    <a:pt x="77" y="298"/>
                    <a:pt x="89" y="304"/>
                  </a:cubicBezTo>
                  <a:cubicBezTo>
                    <a:pt x="89" y="305"/>
                    <a:pt x="88" y="307"/>
                    <a:pt x="88" y="309"/>
                  </a:cubicBezTo>
                  <a:cubicBezTo>
                    <a:pt x="58" y="302"/>
                    <a:pt x="29" y="296"/>
                    <a:pt x="0" y="290"/>
                  </a:cubicBezTo>
                  <a:cubicBezTo>
                    <a:pt x="0" y="288"/>
                    <a:pt x="0" y="287"/>
                    <a:pt x="1" y="285"/>
                  </a:cubicBezTo>
                  <a:cubicBezTo>
                    <a:pt x="13" y="285"/>
                    <a:pt x="26" y="285"/>
                    <a:pt x="42" y="285"/>
                  </a:cubicBezTo>
                  <a:cubicBezTo>
                    <a:pt x="48" y="259"/>
                    <a:pt x="53" y="232"/>
                    <a:pt x="59" y="206"/>
                  </a:cubicBezTo>
                  <a:cubicBezTo>
                    <a:pt x="59" y="204"/>
                    <a:pt x="59" y="202"/>
                    <a:pt x="58" y="200"/>
                  </a:cubicBezTo>
                  <a:cubicBezTo>
                    <a:pt x="30" y="151"/>
                    <a:pt x="45" y="101"/>
                    <a:pt x="53" y="50"/>
                  </a:cubicBezTo>
                  <a:cubicBezTo>
                    <a:pt x="55" y="33"/>
                    <a:pt x="61" y="17"/>
                    <a:pt x="66" y="0"/>
                  </a:cubicBezTo>
                  <a:close/>
                </a:path>
              </a:pathLst>
            </a:custGeom>
            <a:solidFill>
              <a:srgbClr val="C29934"/>
            </a:solidFill>
            <a:ln>
              <a:noFill/>
            </a:ln>
          </p:spPr>
          <p:txBody>
            <a:bodyPr vert="horz" wrap="square" lIns="91440" tIns="45720" rIns="91440" bIns="45720" numCol="1" anchor="t" anchorCtr="0" compatLnSpc="1">
              <a:prstTxWarp prst="textNoShape">
                <a:avLst/>
              </a:prstTxWarp>
            </a:bodyPr>
            <a:lstStyle/>
            <a:p>
              <a:endParaRPr lang="es-AR"/>
            </a:p>
          </p:txBody>
        </p:sp>
        <p:sp>
          <p:nvSpPr>
            <p:cNvPr id="32" name="Freeform 6"/>
            <p:cNvSpPr>
              <a:spLocks/>
            </p:cNvSpPr>
            <p:nvPr/>
          </p:nvSpPr>
          <p:spPr bwMode="auto">
            <a:xfrm>
              <a:off x="-5824538" y="-771525"/>
              <a:ext cx="563563" cy="1169988"/>
            </a:xfrm>
            <a:custGeom>
              <a:avLst/>
              <a:gdLst>
                <a:gd name="T0" fmla="*/ 0 w 149"/>
                <a:gd name="T1" fmla="*/ 19 h 309"/>
                <a:gd name="T2" fmla="*/ 9 w 149"/>
                <a:gd name="T3" fmla="*/ 16 h 309"/>
                <a:gd name="T4" fmla="*/ 83 w 149"/>
                <a:gd name="T5" fmla="*/ 0 h 309"/>
                <a:gd name="T6" fmla="*/ 100 w 149"/>
                <a:gd name="T7" fmla="*/ 176 h 309"/>
                <a:gd name="T8" fmla="*/ 104 w 149"/>
                <a:gd name="T9" fmla="*/ 273 h 309"/>
                <a:gd name="T10" fmla="*/ 119 w 149"/>
                <a:gd name="T11" fmla="*/ 284 h 309"/>
                <a:gd name="T12" fmla="*/ 148 w 149"/>
                <a:gd name="T13" fmla="*/ 284 h 309"/>
                <a:gd name="T14" fmla="*/ 149 w 149"/>
                <a:gd name="T15" fmla="*/ 289 h 309"/>
                <a:gd name="T16" fmla="*/ 61 w 149"/>
                <a:gd name="T17" fmla="*/ 309 h 309"/>
                <a:gd name="T18" fmla="*/ 59 w 149"/>
                <a:gd name="T19" fmla="*/ 304 h 309"/>
                <a:gd name="T20" fmla="*/ 98 w 149"/>
                <a:gd name="T21" fmla="*/ 286 h 309"/>
                <a:gd name="T22" fmla="*/ 82 w 149"/>
                <a:gd name="T23" fmla="*/ 211 h 309"/>
                <a:gd name="T24" fmla="*/ 77 w 149"/>
                <a:gd name="T25" fmla="*/ 203 h 309"/>
                <a:gd name="T26" fmla="*/ 12 w 149"/>
                <a:gd name="T27" fmla="*/ 81 h 309"/>
                <a:gd name="T28" fmla="*/ 0 w 149"/>
                <a:gd name="T29" fmla="*/ 19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9" h="309">
                  <a:moveTo>
                    <a:pt x="0" y="19"/>
                  </a:moveTo>
                  <a:cubicBezTo>
                    <a:pt x="5" y="17"/>
                    <a:pt x="7" y="17"/>
                    <a:pt x="9" y="16"/>
                  </a:cubicBezTo>
                  <a:cubicBezTo>
                    <a:pt x="33" y="11"/>
                    <a:pt x="57" y="6"/>
                    <a:pt x="83" y="0"/>
                  </a:cubicBezTo>
                  <a:cubicBezTo>
                    <a:pt x="100" y="58"/>
                    <a:pt x="118" y="118"/>
                    <a:pt x="100" y="176"/>
                  </a:cubicBezTo>
                  <a:cubicBezTo>
                    <a:pt x="88" y="212"/>
                    <a:pt x="100" y="241"/>
                    <a:pt x="104" y="273"/>
                  </a:cubicBezTo>
                  <a:cubicBezTo>
                    <a:pt x="105" y="277"/>
                    <a:pt x="113" y="283"/>
                    <a:pt x="119" y="284"/>
                  </a:cubicBezTo>
                  <a:cubicBezTo>
                    <a:pt x="128" y="285"/>
                    <a:pt x="139" y="284"/>
                    <a:pt x="148" y="284"/>
                  </a:cubicBezTo>
                  <a:cubicBezTo>
                    <a:pt x="149" y="286"/>
                    <a:pt x="149" y="288"/>
                    <a:pt x="149" y="289"/>
                  </a:cubicBezTo>
                  <a:cubicBezTo>
                    <a:pt x="120" y="296"/>
                    <a:pt x="91" y="302"/>
                    <a:pt x="61" y="309"/>
                  </a:cubicBezTo>
                  <a:cubicBezTo>
                    <a:pt x="61" y="307"/>
                    <a:pt x="60" y="305"/>
                    <a:pt x="59" y="304"/>
                  </a:cubicBezTo>
                  <a:cubicBezTo>
                    <a:pt x="71" y="298"/>
                    <a:pt x="84" y="293"/>
                    <a:pt x="98" y="286"/>
                  </a:cubicBezTo>
                  <a:cubicBezTo>
                    <a:pt x="92" y="262"/>
                    <a:pt x="87" y="236"/>
                    <a:pt x="82" y="211"/>
                  </a:cubicBezTo>
                  <a:cubicBezTo>
                    <a:pt x="81" y="208"/>
                    <a:pt x="79" y="204"/>
                    <a:pt x="77" y="203"/>
                  </a:cubicBezTo>
                  <a:cubicBezTo>
                    <a:pt x="34" y="173"/>
                    <a:pt x="26" y="125"/>
                    <a:pt x="12" y="81"/>
                  </a:cubicBezTo>
                  <a:cubicBezTo>
                    <a:pt x="6" y="61"/>
                    <a:pt x="4" y="41"/>
                    <a:pt x="0" y="19"/>
                  </a:cubicBezTo>
                  <a:close/>
                </a:path>
              </a:pathLst>
            </a:custGeom>
            <a:solidFill>
              <a:srgbClr val="C29934"/>
            </a:solidFill>
            <a:ln>
              <a:noFill/>
            </a:ln>
          </p:spPr>
          <p:txBody>
            <a:bodyPr vert="horz" wrap="square" lIns="91440" tIns="45720" rIns="91440" bIns="45720" numCol="1" anchor="t" anchorCtr="0" compatLnSpc="1">
              <a:prstTxWarp prst="textNoShape">
                <a:avLst/>
              </a:prstTxWarp>
            </a:bodyPr>
            <a:lstStyle/>
            <a:p>
              <a:endParaRPr lang="es-AR"/>
            </a:p>
          </p:txBody>
        </p:sp>
      </p:grpSp>
      <p:grpSp>
        <p:nvGrpSpPr>
          <p:cNvPr id="33" name="Grupo 32"/>
          <p:cNvGrpSpPr/>
          <p:nvPr/>
        </p:nvGrpSpPr>
        <p:grpSpPr>
          <a:xfrm>
            <a:off x="4135356" y="1878265"/>
            <a:ext cx="1136650" cy="1169988"/>
            <a:chOff x="-6397625" y="-771525"/>
            <a:chExt cx="1136650" cy="1169988"/>
          </a:xfrm>
        </p:grpSpPr>
        <p:sp>
          <p:nvSpPr>
            <p:cNvPr id="34" name="Freeform 5"/>
            <p:cNvSpPr>
              <a:spLocks/>
            </p:cNvSpPr>
            <p:nvPr/>
          </p:nvSpPr>
          <p:spPr bwMode="auto">
            <a:xfrm>
              <a:off x="-6397625" y="-771525"/>
              <a:ext cx="565150" cy="1169988"/>
            </a:xfrm>
            <a:custGeom>
              <a:avLst/>
              <a:gdLst>
                <a:gd name="T0" fmla="*/ 66 w 149"/>
                <a:gd name="T1" fmla="*/ 0 h 309"/>
                <a:gd name="T2" fmla="*/ 149 w 149"/>
                <a:gd name="T3" fmla="*/ 18 h 309"/>
                <a:gd name="T4" fmla="*/ 136 w 149"/>
                <a:gd name="T5" fmla="*/ 82 h 309"/>
                <a:gd name="T6" fmla="*/ 99 w 149"/>
                <a:gd name="T7" fmla="*/ 175 h 309"/>
                <a:gd name="T8" fmla="*/ 95 w 149"/>
                <a:gd name="T9" fmla="*/ 181 h 309"/>
                <a:gd name="T10" fmla="*/ 51 w 149"/>
                <a:gd name="T11" fmla="*/ 286 h 309"/>
                <a:gd name="T12" fmla="*/ 89 w 149"/>
                <a:gd name="T13" fmla="*/ 304 h 309"/>
                <a:gd name="T14" fmla="*/ 88 w 149"/>
                <a:gd name="T15" fmla="*/ 309 h 309"/>
                <a:gd name="T16" fmla="*/ 0 w 149"/>
                <a:gd name="T17" fmla="*/ 290 h 309"/>
                <a:gd name="T18" fmla="*/ 1 w 149"/>
                <a:gd name="T19" fmla="*/ 285 h 309"/>
                <a:gd name="T20" fmla="*/ 42 w 149"/>
                <a:gd name="T21" fmla="*/ 285 h 309"/>
                <a:gd name="T22" fmla="*/ 59 w 149"/>
                <a:gd name="T23" fmla="*/ 206 h 309"/>
                <a:gd name="T24" fmla="*/ 58 w 149"/>
                <a:gd name="T25" fmla="*/ 200 h 309"/>
                <a:gd name="T26" fmla="*/ 53 w 149"/>
                <a:gd name="T27" fmla="*/ 50 h 309"/>
                <a:gd name="T28" fmla="*/ 66 w 149"/>
                <a:gd name="T29"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9" h="309">
                  <a:moveTo>
                    <a:pt x="66" y="0"/>
                  </a:moveTo>
                  <a:cubicBezTo>
                    <a:pt x="94" y="6"/>
                    <a:pt x="120" y="12"/>
                    <a:pt x="149" y="18"/>
                  </a:cubicBezTo>
                  <a:cubicBezTo>
                    <a:pt x="144" y="40"/>
                    <a:pt x="142" y="62"/>
                    <a:pt x="136" y="82"/>
                  </a:cubicBezTo>
                  <a:cubicBezTo>
                    <a:pt x="125" y="114"/>
                    <a:pt x="112" y="144"/>
                    <a:pt x="99" y="175"/>
                  </a:cubicBezTo>
                  <a:cubicBezTo>
                    <a:pt x="98" y="177"/>
                    <a:pt x="97" y="180"/>
                    <a:pt x="95" y="181"/>
                  </a:cubicBezTo>
                  <a:cubicBezTo>
                    <a:pt x="57" y="206"/>
                    <a:pt x="61" y="248"/>
                    <a:pt x="51" y="286"/>
                  </a:cubicBezTo>
                  <a:cubicBezTo>
                    <a:pt x="64" y="292"/>
                    <a:pt x="77" y="298"/>
                    <a:pt x="89" y="304"/>
                  </a:cubicBezTo>
                  <a:cubicBezTo>
                    <a:pt x="89" y="305"/>
                    <a:pt x="88" y="307"/>
                    <a:pt x="88" y="309"/>
                  </a:cubicBezTo>
                  <a:cubicBezTo>
                    <a:pt x="58" y="302"/>
                    <a:pt x="29" y="296"/>
                    <a:pt x="0" y="290"/>
                  </a:cubicBezTo>
                  <a:cubicBezTo>
                    <a:pt x="0" y="288"/>
                    <a:pt x="0" y="287"/>
                    <a:pt x="1" y="285"/>
                  </a:cubicBezTo>
                  <a:cubicBezTo>
                    <a:pt x="13" y="285"/>
                    <a:pt x="26" y="285"/>
                    <a:pt x="42" y="285"/>
                  </a:cubicBezTo>
                  <a:cubicBezTo>
                    <a:pt x="48" y="259"/>
                    <a:pt x="53" y="232"/>
                    <a:pt x="59" y="206"/>
                  </a:cubicBezTo>
                  <a:cubicBezTo>
                    <a:pt x="59" y="204"/>
                    <a:pt x="59" y="202"/>
                    <a:pt x="58" y="200"/>
                  </a:cubicBezTo>
                  <a:cubicBezTo>
                    <a:pt x="30" y="151"/>
                    <a:pt x="45" y="101"/>
                    <a:pt x="53" y="50"/>
                  </a:cubicBezTo>
                  <a:cubicBezTo>
                    <a:pt x="55" y="33"/>
                    <a:pt x="61" y="17"/>
                    <a:pt x="66" y="0"/>
                  </a:cubicBezTo>
                  <a:close/>
                </a:path>
              </a:pathLst>
            </a:custGeom>
            <a:solidFill>
              <a:srgbClr val="C29934"/>
            </a:solidFill>
            <a:ln>
              <a:noFill/>
            </a:ln>
          </p:spPr>
          <p:txBody>
            <a:bodyPr vert="horz" wrap="square" lIns="91440" tIns="45720" rIns="91440" bIns="45720" numCol="1" anchor="t" anchorCtr="0" compatLnSpc="1">
              <a:prstTxWarp prst="textNoShape">
                <a:avLst/>
              </a:prstTxWarp>
            </a:bodyPr>
            <a:lstStyle/>
            <a:p>
              <a:endParaRPr lang="es-AR"/>
            </a:p>
          </p:txBody>
        </p:sp>
        <p:sp>
          <p:nvSpPr>
            <p:cNvPr id="35" name="Freeform 6"/>
            <p:cNvSpPr>
              <a:spLocks/>
            </p:cNvSpPr>
            <p:nvPr/>
          </p:nvSpPr>
          <p:spPr bwMode="auto">
            <a:xfrm>
              <a:off x="-5824538" y="-771525"/>
              <a:ext cx="563563" cy="1169988"/>
            </a:xfrm>
            <a:custGeom>
              <a:avLst/>
              <a:gdLst>
                <a:gd name="T0" fmla="*/ 0 w 149"/>
                <a:gd name="T1" fmla="*/ 19 h 309"/>
                <a:gd name="T2" fmla="*/ 9 w 149"/>
                <a:gd name="T3" fmla="*/ 16 h 309"/>
                <a:gd name="T4" fmla="*/ 83 w 149"/>
                <a:gd name="T5" fmla="*/ 0 h 309"/>
                <a:gd name="T6" fmla="*/ 100 w 149"/>
                <a:gd name="T7" fmla="*/ 176 h 309"/>
                <a:gd name="T8" fmla="*/ 104 w 149"/>
                <a:gd name="T9" fmla="*/ 273 h 309"/>
                <a:gd name="T10" fmla="*/ 119 w 149"/>
                <a:gd name="T11" fmla="*/ 284 h 309"/>
                <a:gd name="T12" fmla="*/ 148 w 149"/>
                <a:gd name="T13" fmla="*/ 284 h 309"/>
                <a:gd name="T14" fmla="*/ 149 w 149"/>
                <a:gd name="T15" fmla="*/ 289 h 309"/>
                <a:gd name="T16" fmla="*/ 61 w 149"/>
                <a:gd name="T17" fmla="*/ 309 h 309"/>
                <a:gd name="T18" fmla="*/ 59 w 149"/>
                <a:gd name="T19" fmla="*/ 304 h 309"/>
                <a:gd name="T20" fmla="*/ 98 w 149"/>
                <a:gd name="T21" fmla="*/ 286 h 309"/>
                <a:gd name="T22" fmla="*/ 82 w 149"/>
                <a:gd name="T23" fmla="*/ 211 h 309"/>
                <a:gd name="T24" fmla="*/ 77 w 149"/>
                <a:gd name="T25" fmla="*/ 203 h 309"/>
                <a:gd name="T26" fmla="*/ 12 w 149"/>
                <a:gd name="T27" fmla="*/ 81 h 309"/>
                <a:gd name="T28" fmla="*/ 0 w 149"/>
                <a:gd name="T29" fmla="*/ 19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9" h="309">
                  <a:moveTo>
                    <a:pt x="0" y="19"/>
                  </a:moveTo>
                  <a:cubicBezTo>
                    <a:pt x="5" y="17"/>
                    <a:pt x="7" y="17"/>
                    <a:pt x="9" y="16"/>
                  </a:cubicBezTo>
                  <a:cubicBezTo>
                    <a:pt x="33" y="11"/>
                    <a:pt x="57" y="6"/>
                    <a:pt x="83" y="0"/>
                  </a:cubicBezTo>
                  <a:cubicBezTo>
                    <a:pt x="100" y="58"/>
                    <a:pt x="118" y="118"/>
                    <a:pt x="100" y="176"/>
                  </a:cubicBezTo>
                  <a:cubicBezTo>
                    <a:pt x="88" y="212"/>
                    <a:pt x="100" y="241"/>
                    <a:pt x="104" y="273"/>
                  </a:cubicBezTo>
                  <a:cubicBezTo>
                    <a:pt x="105" y="277"/>
                    <a:pt x="113" y="283"/>
                    <a:pt x="119" y="284"/>
                  </a:cubicBezTo>
                  <a:cubicBezTo>
                    <a:pt x="128" y="285"/>
                    <a:pt x="139" y="284"/>
                    <a:pt x="148" y="284"/>
                  </a:cubicBezTo>
                  <a:cubicBezTo>
                    <a:pt x="149" y="286"/>
                    <a:pt x="149" y="288"/>
                    <a:pt x="149" y="289"/>
                  </a:cubicBezTo>
                  <a:cubicBezTo>
                    <a:pt x="120" y="296"/>
                    <a:pt x="91" y="302"/>
                    <a:pt x="61" y="309"/>
                  </a:cubicBezTo>
                  <a:cubicBezTo>
                    <a:pt x="61" y="307"/>
                    <a:pt x="60" y="305"/>
                    <a:pt x="59" y="304"/>
                  </a:cubicBezTo>
                  <a:cubicBezTo>
                    <a:pt x="71" y="298"/>
                    <a:pt x="84" y="293"/>
                    <a:pt x="98" y="286"/>
                  </a:cubicBezTo>
                  <a:cubicBezTo>
                    <a:pt x="92" y="262"/>
                    <a:pt x="87" y="236"/>
                    <a:pt x="82" y="211"/>
                  </a:cubicBezTo>
                  <a:cubicBezTo>
                    <a:pt x="81" y="208"/>
                    <a:pt x="79" y="204"/>
                    <a:pt x="77" y="203"/>
                  </a:cubicBezTo>
                  <a:cubicBezTo>
                    <a:pt x="34" y="173"/>
                    <a:pt x="26" y="125"/>
                    <a:pt x="12" y="81"/>
                  </a:cubicBezTo>
                  <a:cubicBezTo>
                    <a:pt x="6" y="61"/>
                    <a:pt x="4" y="41"/>
                    <a:pt x="0" y="19"/>
                  </a:cubicBezTo>
                  <a:close/>
                </a:path>
              </a:pathLst>
            </a:custGeom>
            <a:solidFill>
              <a:srgbClr val="C29934"/>
            </a:solidFill>
            <a:ln>
              <a:noFill/>
            </a:ln>
          </p:spPr>
          <p:txBody>
            <a:bodyPr vert="horz" wrap="square" lIns="91440" tIns="45720" rIns="91440" bIns="45720" numCol="1" anchor="t" anchorCtr="0" compatLnSpc="1">
              <a:prstTxWarp prst="textNoShape">
                <a:avLst/>
              </a:prstTxWarp>
            </a:bodyPr>
            <a:lstStyle/>
            <a:p>
              <a:endParaRPr lang="es-A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370"/>
        <p:cNvGrpSpPr/>
        <p:nvPr/>
      </p:nvGrpSpPr>
      <p:grpSpPr>
        <a:xfrm>
          <a:off x="0" y="0"/>
          <a:ext cx="0" cy="0"/>
          <a:chOff x="0" y="0"/>
          <a:chExt cx="0" cy="0"/>
        </a:xfrm>
      </p:grpSpPr>
      <p:grpSp>
        <p:nvGrpSpPr>
          <p:cNvPr id="1371" name="Google Shape;1371;p53"/>
          <p:cNvGrpSpPr/>
          <p:nvPr/>
        </p:nvGrpSpPr>
        <p:grpSpPr>
          <a:xfrm flipH="1">
            <a:off x="-1612583" y="-421119"/>
            <a:ext cx="6369181" cy="5985726"/>
            <a:chOff x="-2113384" y="-2498114"/>
            <a:chExt cx="10793393" cy="10141860"/>
          </a:xfrm>
        </p:grpSpPr>
        <p:grpSp>
          <p:nvGrpSpPr>
            <p:cNvPr id="1372" name="Google Shape;1372;p53"/>
            <p:cNvGrpSpPr/>
            <p:nvPr/>
          </p:nvGrpSpPr>
          <p:grpSpPr>
            <a:xfrm rot="-933916">
              <a:off x="-1200449" y="-1442210"/>
              <a:ext cx="8967523" cy="8030051"/>
              <a:chOff x="3708681" y="1511318"/>
              <a:chExt cx="7077374" cy="6337500"/>
            </a:xfrm>
          </p:grpSpPr>
          <p:sp>
            <p:nvSpPr>
              <p:cNvPr id="1373" name="Google Shape;1373;p53"/>
              <p:cNvSpPr/>
              <p:nvPr/>
            </p:nvSpPr>
            <p:spPr>
              <a:xfrm rot="1507166">
                <a:off x="4341089" y="2542959"/>
                <a:ext cx="5812630" cy="4274219"/>
              </a:xfrm>
              <a:prstGeom prst="donut">
                <a:avLst>
                  <a:gd name="adj" fmla="val 427"/>
                </a:avLst>
              </a:pr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3"/>
              <p:cNvSpPr/>
              <p:nvPr/>
            </p:nvSpPr>
            <p:spPr>
              <a:xfrm rot="-1507166" flipH="1">
                <a:off x="4341015" y="2542959"/>
                <a:ext cx="5812630" cy="4274219"/>
              </a:xfrm>
              <a:prstGeom prst="donut">
                <a:avLst>
                  <a:gd name="adj" fmla="val 427"/>
                </a:avLst>
              </a:pr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53"/>
              <p:cNvSpPr/>
              <p:nvPr/>
            </p:nvSpPr>
            <p:spPr>
              <a:xfrm rot="5256238">
                <a:off x="4341183" y="2542948"/>
                <a:ext cx="5812482" cy="4274241"/>
              </a:xfrm>
              <a:prstGeom prst="donut">
                <a:avLst>
                  <a:gd name="adj" fmla="val 427"/>
                </a:avLst>
              </a:pr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6" name="Google Shape;1376;p53"/>
            <p:cNvSpPr/>
            <p:nvPr/>
          </p:nvSpPr>
          <p:spPr>
            <a:xfrm>
              <a:off x="2090723" y="5258769"/>
              <a:ext cx="719370" cy="930622"/>
            </a:xfrm>
            <a:custGeom>
              <a:avLst/>
              <a:gdLst/>
              <a:ahLst/>
              <a:cxnLst/>
              <a:rect l="l" t="t" r="r" b="b"/>
              <a:pathLst>
                <a:path w="5222" h="6756" extrusionOk="0">
                  <a:moveTo>
                    <a:pt x="2617" y="1"/>
                  </a:moveTo>
                  <a:lnTo>
                    <a:pt x="2617" y="1"/>
                  </a:lnTo>
                  <a:cubicBezTo>
                    <a:pt x="2617" y="1866"/>
                    <a:pt x="1447" y="3378"/>
                    <a:pt x="1" y="3378"/>
                  </a:cubicBezTo>
                  <a:lnTo>
                    <a:pt x="1" y="3378"/>
                  </a:lnTo>
                  <a:cubicBezTo>
                    <a:pt x="1447" y="3378"/>
                    <a:pt x="2617" y="4891"/>
                    <a:pt x="2617" y="6756"/>
                  </a:cubicBezTo>
                  <a:lnTo>
                    <a:pt x="2617" y="6756"/>
                  </a:lnTo>
                  <a:cubicBezTo>
                    <a:pt x="2617" y="4891"/>
                    <a:pt x="3787" y="3378"/>
                    <a:pt x="5222" y="3378"/>
                  </a:cubicBezTo>
                  <a:lnTo>
                    <a:pt x="5222" y="3378"/>
                  </a:lnTo>
                  <a:cubicBezTo>
                    <a:pt x="3776" y="3378"/>
                    <a:pt x="2617" y="1866"/>
                    <a:pt x="2617" y="1"/>
                  </a:cubicBezTo>
                  <a:close/>
                </a:path>
              </a:pathLst>
            </a:custGeom>
            <a:gradFill>
              <a:gsLst>
                <a:gs pos="0">
                  <a:srgbClr val="B88532"/>
                </a:gs>
                <a:gs pos="9000">
                  <a:srgbClr val="C99F4A"/>
                </a:gs>
                <a:gs pos="25000">
                  <a:srgbClr val="FCEB8F"/>
                </a:gs>
                <a:gs pos="49000">
                  <a:srgbClr val="C29934"/>
                </a:gs>
                <a:gs pos="72000">
                  <a:srgbClr val="FCEB8F"/>
                </a:gs>
                <a:gs pos="86000">
                  <a:srgbClr val="DAB861"/>
                </a:gs>
                <a:gs pos="100000">
                  <a:srgbClr val="B88532"/>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53"/>
            <p:cNvSpPr/>
            <p:nvPr/>
          </p:nvSpPr>
          <p:spPr>
            <a:xfrm>
              <a:off x="1012469" y="-643609"/>
              <a:ext cx="441744" cy="569430"/>
            </a:xfrm>
            <a:custGeom>
              <a:avLst/>
              <a:gdLst/>
              <a:ahLst/>
              <a:cxnLst/>
              <a:rect l="l" t="t" r="r" b="b"/>
              <a:pathLst>
                <a:path w="5233" h="6745" extrusionOk="0">
                  <a:moveTo>
                    <a:pt x="2617" y="0"/>
                  </a:moveTo>
                  <a:lnTo>
                    <a:pt x="2617" y="0"/>
                  </a:lnTo>
                  <a:cubicBezTo>
                    <a:pt x="2617" y="1866"/>
                    <a:pt x="1447" y="3367"/>
                    <a:pt x="1" y="3367"/>
                  </a:cubicBezTo>
                  <a:lnTo>
                    <a:pt x="1" y="3367"/>
                  </a:lnTo>
                  <a:cubicBezTo>
                    <a:pt x="1447" y="3367"/>
                    <a:pt x="2617" y="4879"/>
                    <a:pt x="2617" y="6744"/>
                  </a:cubicBezTo>
                  <a:lnTo>
                    <a:pt x="2617" y="6744"/>
                  </a:lnTo>
                  <a:cubicBezTo>
                    <a:pt x="2617" y="4879"/>
                    <a:pt x="3787" y="3367"/>
                    <a:pt x="5233" y="3367"/>
                  </a:cubicBezTo>
                  <a:lnTo>
                    <a:pt x="5233" y="3367"/>
                  </a:lnTo>
                  <a:cubicBezTo>
                    <a:pt x="3787" y="3367"/>
                    <a:pt x="2617" y="1866"/>
                    <a:pt x="2617" y="0"/>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53"/>
            <p:cNvSpPr/>
            <p:nvPr/>
          </p:nvSpPr>
          <p:spPr>
            <a:xfrm>
              <a:off x="3756943" y="-480056"/>
              <a:ext cx="761859" cy="982106"/>
            </a:xfrm>
            <a:custGeom>
              <a:avLst/>
              <a:gdLst/>
              <a:ahLst/>
              <a:cxnLst/>
              <a:rect l="l" t="t" r="r" b="b"/>
              <a:pathLst>
                <a:path w="5233" h="6745" extrusionOk="0">
                  <a:moveTo>
                    <a:pt x="2617" y="0"/>
                  </a:moveTo>
                  <a:lnTo>
                    <a:pt x="2617" y="0"/>
                  </a:lnTo>
                  <a:cubicBezTo>
                    <a:pt x="2617" y="1866"/>
                    <a:pt x="1447" y="3367"/>
                    <a:pt x="1" y="3367"/>
                  </a:cubicBezTo>
                  <a:lnTo>
                    <a:pt x="1" y="3367"/>
                  </a:lnTo>
                  <a:cubicBezTo>
                    <a:pt x="1447" y="3367"/>
                    <a:pt x="2617" y="4879"/>
                    <a:pt x="2617" y="6744"/>
                  </a:cubicBezTo>
                  <a:lnTo>
                    <a:pt x="2617" y="6744"/>
                  </a:lnTo>
                  <a:cubicBezTo>
                    <a:pt x="2617" y="4879"/>
                    <a:pt x="3787" y="3367"/>
                    <a:pt x="5233" y="3367"/>
                  </a:cubicBezTo>
                  <a:lnTo>
                    <a:pt x="5233" y="3367"/>
                  </a:lnTo>
                  <a:cubicBezTo>
                    <a:pt x="3787" y="3367"/>
                    <a:pt x="2617" y="1866"/>
                    <a:pt x="2617" y="0"/>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9" name="Google Shape;1379;p53"/>
          <p:cNvGrpSpPr/>
          <p:nvPr/>
        </p:nvGrpSpPr>
        <p:grpSpPr>
          <a:xfrm>
            <a:off x="728736" y="1324615"/>
            <a:ext cx="4184259" cy="2673692"/>
            <a:chOff x="3134000" y="1972250"/>
            <a:chExt cx="3747993" cy="2394923"/>
          </a:xfrm>
        </p:grpSpPr>
        <p:sp>
          <p:nvSpPr>
            <p:cNvPr id="1380" name="Google Shape;1380;p53"/>
            <p:cNvSpPr/>
            <p:nvPr/>
          </p:nvSpPr>
          <p:spPr>
            <a:xfrm>
              <a:off x="3377364" y="1972250"/>
              <a:ext cx="3253499" cy="2174839"/>
            </a:xfrm>
            <a:custGeom>
              <a:avLst/>
              <a:gdLst/>
              <a:ahLst/>
              <a:cxnLst/>
              <a:rect l="l" t="t" r="r" b="b"/>
              <a:pathLst>
                <a:path w="81526" h="54497" fill="none" extrusionOk="0">
                  <a:moveTo>
                    <a:pt x="2879" y="54496"/>
                  </a:moveTo>
                  <a:lnTo>
                    <a:pt x="78695" y="54496"/>
                  </a:lnTo>
                  <a:cubicBezTo>
                    <a:pt x="80305" y="54496"/>
                    <a:pt x="81525" y="53277"/>
                    <a:pt x="81525" y="51667"/>
                  </a:cubicBezTo>
                  <a:lnTo>
                    <a:pt x="81525" y="2879"/>
                  </a:lnTo>
                  <a:cubicBezTo>
                    <a:pt x="81525" y="1220"/>
                    <a:pt x="80305" y="1"/>
                    <a:pt x="78695" y="1"/>
                  </a:cubicBezTo>
                  <a:lnTo>
                    <a:pt x="2879" y="1"/>
                  </a:lnTo>
                  <a:cubicBezTo>
                    <a:pt x="1220" y="1"/>
                    <a:pt x="1" y="1220"/>
                    <a:pt x="1" y="2879"/>
                  </a:cubicBezTo>
                  <a:lnTo>
                    <a:pt x="1" y="51667"/>
                  </a:lnTo>
                  <a:cubicBezTo>
                    <a:pt x="1" y="53277"/>
                    <a:pt x="1220" y="54496"/>
                    <a:pt x="2879" y="54496"/>
                  </a:cubicBezTo>
                  <a:close/>
                </a:path>
              </a:pathLst>
            </a:custGeom>
            <a:solidFill>
              <a:schemeClr val="lt1"/>
            </a:solidFill>
            <a:ln w="19050" cap="flat" cmpd="sng">
              <a:solidFill>
                <a:schemeClr val="dk1"/>
              </a:solidFill>
              <a:prstDash val="solid"/>
              <a:miter lim="48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3"/>
            <p:cNvSpPr/>
            <p:nvPr/>
          </p:nvSpPr>
          <p:spPr>
            <a:xfrm>
              <a:off x="3134000" y="4236676"/>
              <a:ext cx="3747993" cy="130498"/>
            </a:xfrm>
            <a:custGeom>
              <a:avLst/>
              <a:gdLst/>
              <a:ahLst/>
              <a:cxnLst/>
              <a:rect l="l" t="t" r="r" b="b"/>
              <a:pathLst>
                <a:path w="93917" h="3270" fill="none" extrusionOk="0">
                  <a:moveTo>
                    <a:pt x="93917" y="1"/>
                  </a:moveTo>
                  <a:lnTo>
                    <a:pt x="93917" y="2245"/>
                  </a:lnTo>
                  <a:cubicBezTo>
                    <a:pt x="93917" y="2830"/>
                    <a:pt x="93331" y="3269"/>
                    <a:pt x="92697" y="3269"/>
                  </a:cubicBezTo>
                  <a:lnTo>
                    <a:pt x="1025" y="3269"/>
                  </a:lnTo>
                  <a:cubicBezTo>
                    <a:pt x="439" y="3269"/>
                    <a:pt x="0" y="2830"/>
                    <a:pt x="0" y="2245"/>
                  </a:cubicBezTo>
                  <a:lnTo>
                    <a:pt x="0" y="1"/>
                  </a:lnTo>
                  <a:lnTo>
                    <a:pt x="38640" y="1"/>
                  </a:lnTo>
                  <a:cubicBezTo>
                    <a:pt x="38640" y="586"/>
                    <a:pt x="39274" y="1025"/>
                    <a:pt x="40055" y="1025"/>
                  </a:cubicBezTo>
                  <a:lnTo>
                    <a:pt x="53911" y="1025"/>
                  </a:lnTo>
                  <a:cubicBezTo>
                    <a:pt x="54496" y="1025"/>
                    <a:pt x="55130" y="586"/>
                    <a:pt x="55326" y="1"/>
                  </a:cubicBezTo>
                  <a:close/>
                </a:path>
              </a:pathLst>
            </a:custGeom>
            <a:noFill/>
            <a:ln w="19050" cap="flat" cmpd="sng">
              <a:solidFill>
                <a:schemeClr val="dk1"/>
              </a:solidFill>
              <a:prstDash val="solid"/>
              <a:miter lim="487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3" name="Google Shape;1383;p53"/>
          <p:cNvSpPr txBox="1">
            <a:spLocks noGrp="1"/>
          </p:cNvSpPr>
          <p:nvPr>
            <p:ph type="title"/>
          </p:nvPr>
        </p:nvSpPr>
        <p:spPr>
          <a:xfrm>
            <a:off x="5553864" y="1641888"/>
            <a:ext cx="2861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Contact </a:t>
            </a:r>
            <a:r>
              <a:rPr lang="en">
                <a:solidFill>
                  <a:srgbClr val="B6852D"/>
                </a:solidFill>
              </a:rPr>
              <a:t>us</a:t>
            </a:r>
            <a:endParaRPr>
              <a:solidFill>
                <a:srgbClr val="B6852D"/>
              </a:solidFill>
            </a:endParaRPr>
          </a:p>
        </p:txBody>
      </p:sp>
      <p:sp>
        <p:nvSpPr>
          <p:cNvPr id="1384" name="Google Shape;1384;p53"/>
          <p:cNvSpPr txBox="1">
            <a:spLocks noGrp="1"/>
          </p:cNvSpPr>
          <p:nvPr>
            <p:ph type="subTitle" idx="1"/>
          </p:nvPr>
        </p:nvSpPr>
        <p:spPr>
          <a:xfrm>
            <a:off x="5553864" y="2421313"/>
            <a:ext cx="2861400" cy="108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can replace the image on the screen with your own work. Just right-click on it and select “Replace image”</a:t>
            </a:r>
            <a:endParaRPr/>
          </a:p>
        </p:txBody>
      </p:sp>
      <p:pic>
        <p:nvPicPr>
          <p:cNvPr id="2" name="Imagen 1"/>
          <p:cNvPicPr>
            <a:picLocks noChangeAspect="1"/>
          </p:cNvPicPr>
          <p:nvPr/>
        </p:nvPicPr>
        <p:blipFill>
          <a:blip r:embed="rId3"/>
          <a:stretch>
            <a:fillRect/>
          </a:stretch>
        </p:blipFill>
        <p:spPr>
          <a:xfrm>
            <a:off x="1066027" y="1500610"/>
            <a:ext cx="3501007" cy="212977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ipse 7"/>
          <p:cNvSpPr/>
          <p:nvPr/>
        </p:nvSpPr>
        <p:spPr>
          <a:xfrm>
            <a:off x="719528" y="4362138"/>
            <a:ext cx="2953062" cy="569626"/>
          </a:xfrm>
          <a:prstGeom prst="ellipse">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TextBox 11">
            <a:extLst>
              <a:ext uri="{FF2B5EF4-FFF2-40B4-BE49-F238E27FC236}">
                <a16:creationId xmlns:a16="http://schemas.microsoft.com/office/drawing/2014/main" xmlns="" id="{28765A1A-E430-484C-9685-50871E6809BA}"/>
              </a:ext>
            </a:extLst>
          </p:cNvPr>
          <p:cNvSpPr txBox="1"/>
          <p:nvPr/>
        </p:nvSpPr>
        <p:spPr>
          <a:xfrm>
            <a:off x="4579304" y="2969777"/>
            <a:ext cx="4345810" cy="1200329"/>
          </a:xfrm>
          <a:prstGeom prst="rect">
            <a:avLst/>
          </a:prstGeom>
          <a:noFill/>
        </p:spPr>
        <p:txBody>
          <a:bodyPr wrap="square" rtlCol="0">
            <a:spAutoFit/>
          </a:bodyPr>
          <a:lstStyle/>
          <a:p>
            <a:r>
              <a:rPr lang="en-US" altLang="ko-KR" sz="1200" dirty="0">
                <a:solidFill>
                  <a:schemeClr val="tx1"/>
                </a:solidFill>
                <a:latin typeface="Arial Rounded MT Bold" panose="020F0704030504030204" pitchFamily="34" charset="0"/>
                <a:cs typeface="Arial" pitchFamily="34" charset="0"/>
              </a:rPr>
              <a:t>You can simply impress your audience and add a unique zing and appeal to your Presentations. Easy to change colors, photos and Text. Get a modern PowerPoint  Presentation that is beautifully designed. You can simply impress your audience and add a unique zing and appeal to your Presentations. </a:t>
            </a:r>
          </a:p>
        </p:txBody>
      </p:sp>
      <p:sp>
        <p:nvSpPr>
          <p:cNvPr id="5" name="AutoShape 3"/>
          <p:cNvSpPr>
            <a:spLocks noChangeAspect="1" noChangeArrowheads="1" noTextEdit="1"/>
          </p:cNvSpPr>
          <p:nvPr/>
        </p:nvSpPr>
        <p:spPr bwMode="auto">
          <a:xfrm>
            <a:off x="-47625" y="2709862"/>
            <a:ext cx="4532710" cy="243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s-PE" sz="1350"/>
          </a:p>
        </p:txBody>
      </p:sp>
      <p:sp>
        <p:nvSpPr>
          <p:cNvPr id="17" name="TextBox 16">
            <a:extLst>
              <a:ext uri="{FF2B5EF4-FFF2-40B4-BE49-F238E27FC236}">
                <a16:creationId xmlns:a16="http://schemas.microsoft.com/office/drawing/2014/main" xmlns="" id="{39BF6604-FAB0-4259-8E3A-A8B3F7568A24}"/>
              </a:ext>
            </a:extLst>
          </p:cNvPr>
          <p:cNvSpPr txBox="1"/>
          <p:nvPr/>
        </p:nvSpPr>
        <p:spPr>
          <a:xfrm>
            <a:off x="284918" y="291937"/>
            <a:ext cx="5512118" cy="861774"/>
          </a:xfrm>
          <a:prstGeom prst="rect">
            <a:avLst/>
          </a:prstGeom>
          <a:noFill/>
        </p:spPr>
        <p:txBody>
          <a:bodyPr wrap="square" lIns="36000" tIns="0" rIns="18000" bIns="0" rtlCol="0">
            <a:spAutoFit/>
          </a:bodyPr>
          <a:lstStyle/>
          <a:p>
            <a:r>
              <a:rPr lang="en-US" altLang="ko-KR" sz="2800" b="1" dirty="0">
                <a:solidFill>
                  <a:srgbClr val="F9E78A"/>
                </a:solidFill>
                <a:latin typeface="+mj-lt"/>
                <a:cs typeface="Arial" pitchFamily="34" charset="0"/>
              </a:rPr>
              <a:t>We Create Professional Presentation Designed</a:t>
            </a:r>
            <a:endParaRPr lang="ko-KR" altLang="en-US" sz="2800" b="1" dirty="0">
              <a:solidFill>
                <a:srgbClr val="F9E78A"/>
              </a:solidFill>
              <a:latin typeface="+mj-lt"/>
              <a:cs typeface="Arial" pitchFamily="34" charset="0"/>
            </a:endParaRPr>
          </a:p>
        </p:txBody>
      </p:sp>
      <p:sp>
        <p:nvSpPr>
          <p:cNvPr id="7" name="TextBox 11">
            <a:extLst>
              <a:ext uri="{FF2B5EF4-FFF2-40B4-BE49-F238E27FC236}">
                <a16:creationId xmlns:a16="http://schemas.microsoft.com/office/drawing/2014/main" xmlns="" id="{28765A1A-E430-484C-9685-50871E6809BA}"/>
              </a:ext>
            </a:extLst>
          </p:cNvPr>
          <p:cNvSpPr txBox="1"/>
          <p:nvPr/>
        </p:nvSpPr>
        <p:spPr>
          <a:xfrm>
            <a:off x="4579304" y="1614812"/>
            <a:ext cx="4345810" cy="1200329"/>
          </a:xfrm>
          <a:prstGeom prst="rect">
            <a:avLst/>
          </a:prstGeom>
          <a:noFill/>
        </p:spPr>
        <p:txBody>
          <a:bodyPr wrap="square" rtlCol="0">
            <a:spAutoFit/>
          </a:bodyPr>
          <a:lstStyle/>
          <a:p>
            <a:r>
              <a:rPr lang="en-US" altLang="ko-KR" sz="1200" dirty="0">
                <a:solidFill>
                  <a:schemeClr val="tx1"/>
                </a:solidFill>
                <a:latin typeface="Arial Rounded MT Bold" panose="020F0704030504030204" pitchFamily="34" charset="0"/>
                <a:cs typeface="Arial" pitchFamily="34" charset="0"/>
              </a:rPr>
              <a:t>You can simply impress your audience and add a unique zing and appeal to your Presentations. Easy to change colors, photos and Text. Get a modern PowerPoint  Presentation that is beautifully designed. You can simply impress your audience and add a unique zing and appeal to your Presentations. </a:t>
            </a:r>
          </a:p>
        </p:txBody>
      </p:sp>
      <p:sp>
        <p:nvSpPr>
          <p:cNvPr id="6" name="Freeform 5"/>
          <p:cNvSpPr>
            <a:spLocks/>
          </p:cNvSpPr>
          <p:nvPr/>
        </p:nvSpPr>
        <p:spPr bwMode="auto">
          <a:xfrm>
            <a:off x="1533525" y="1778000"/>
            <a:ext cx="1347788" cy="3044825"/>
          </a:xfrm>
          <a:custGeom>
            <a:avLst/>
            <a:gdLst>
              <a:gd name="T0" fmla="*/ 253 w 437"/>
              <a:gd name="T1" fmla="*/ 900 h 992"/>
              <a:gd name="T2" fmla="*/ 174 w 437"/>
              <a:gd name="T3" fmla="*/ 903 h 992"/>
              <a:gd name="T4" fmla="*/ 181 w 437"/>
              <a:gd name="T5" fmla="*/ 928 h 992"/>
              <a:gd name="T6" fmla="*/ 208 w 437"/>
              <a:gd name="T7" fmla="*/ 960 h 992"/>
              <a:gd name="T8" fmla="*/ 217 w 437"/>
              <a:gd name="T9" fmla="*/ 980 h 992"/>
              <a:gd name="T10" fmla="*/ 196 w 437"/>
              <a:gd name="T11" fmla="*/ 988 h 992"/>
              <a:gd name="T12" fmla="*/ 120 w 437"/>
              <a:gd name="T13" fmla="*/ 945 h 992"/>
              <a:gd name="T14" fmla="*/ 118 w 437"/>
              <a:gd name="T15" fmla="*/ 936 h 992"/>
              <a:gd name="T16" fmla="*/ 112 w 437"/>
              <a:gd name="T17" fmla="*/ 887 h 992"/>
              <a:gd name="T18" fmla="*/ 99 w 437"/>
              <a:gd name="T19" fmla="*/ 733 h 992"/>
              <a:gd name="T20" fmla="*/ 97 w 437"/>
              <a:gd name="T21" fmla="*/ 613 h 992"/>
              <a:gd name="T22" fmla="*/ 80 w 437"/>
              <a:gd name="T23" fmla="*/ 505 h 992"/>
              <a:gd name="T24" fmla="*/ 52 w 437"/>
              <a:gd name="T25" fmla="*/ 482 h 992"/>
              <a:gd name="T26" fmla="*/ 68 w 437"/>
              <a:gd name="T27" fmla="*/ 386 h 992"/>
              <a:gd name="T28" fmla="*/ 54 w 437"/>
              <a:gd name="T29" fmla="*/ 359 h 992"/>
              <a:gd name="T30" fmla="*/ 48 w 437"/>
              <a:gd name="T31" fmla="*/ 357 h 992"/>
              <a:gd name="T32" fmla="*/ 10 w 437"/>
              <a:gd name="T33" fmla="*/ 283 h 992"/>
              <a:gd name="T34" fmla="*/ 29 w 437"/>
              <a:gd name="T35" fmla="*/ 187 h 992"/>
              <a:gd name="T36" fmla="*/ 62 w 437"/>
              <a:gd name="T37" fmla="*/ 153 h 992"/>
              <a:gd name="T38" fmla="*/ 113 w 437"/>
              <a:gd name="T39" fmla="*/ 125 h 992"/>
              <a:gd name="T40" fmla="*/ 117 w 437"/>
              <a:gd name="T41" fmla="*/ 91 h 992"/>
              <a:gd name="T42" fmla="*/ 117 w 437"/>
              <a:gd name="T43" fmla="*/ 25 h 992"/>
              <a:gd name="T44" fmla="*/ 162 w 437"/>
              <a:gd name="T45" fmla="*/ 3 h 992"/>
              <a:gd name="T46" fmla="*/ 197 w 437"/>
              <a:gd name="T47" fmla="*/ 34 h 992"/>
              <a:gd name="T48" fmla="*/ 186 w 437"/>
              <a:gd name="T49" fmla="*/ 113 h 992"/>
              <a:gd name="T50" fmla="*/ 192 w 437"/>
              <a:gd name="T51" fmla="*/ 142 h 992"/>
              <a:gd name="T52" fmla="*/ 224 w 437"/>
              <a:gd name="T53" fmla="*/ 161 h 992"/>
              <a:gd name="T54" fmla="*/ 247 w 437"/>
              <a:gd name="T55" fmla="*/ 191 h 992"/>
              <a:gd name="T56" fmla="*/ 264 w 437"/>
              <a:gd name="T57" fmla="*/ 261 h 992"/>
              <a:gd name="T58" fmla="*/ 292 w 437"/>
              <a:gd name="T59" fmla="*/ 275 h 992"/>
              <a:gd name="T60" fmla="*/ 363 w 437"/>
              <a:gd name="T61" fmla="*/ 239 h 992"/>
              <a:gd name="T62" fmla="*/ 387 w 437"/>
              <a:gd name="T63" fmla="*/ 219 h 992"/>
              <a:gd name="T64" fmla="*/ 392 w 437"/>
              <a:gd name="T65" fmla="*/ 223 h 992"/>
              <a:gd name="T66" fmla="*/ 374 w 437"/>
              <a:gd name="T67" fmla="*/ 248 h 992"/>
              <a:gd name="T68" fmla="*/ 434 w 437"/>
              <a:gd name="T69" fmla="*/ 235 h 992"/>
              <a:gd name="T70" fmla="*/ 437 w 437"/>
              <a:gd name="T71" fmla="*/ 241 h 992"/>
              <a:gd name="T72" fmla="*/ 369 w 437"/>
              <a:gd name="T73" fmla="*/ 291 h 992"/>
              <a:gd name="T74" fmla="*/ 368 w 437"/>
              <a:gd name="T75" fmla="*/ 307 h 992"/>
              <a:gd name="T76" fmla="*/ 234 w 437"/>
              <a:gd name="T77" fmla="*/ 328 h 992"/>
              <a:gd name="T78" fmla="*/ 241 w 437"/>
              <a:gd name="T79" fmla="*/ 389 h 992"/>
              <a:gd name="T80" fmla="*/ 224 w 437"/>
              <a:gd name="T81" fmla="*/ 617 h 992"/>
              <a:gd name="T82" fmla="*/ 192 w 437"/>
              <a:gd name="T83" fmla="*/ 800 h 992"/>
              <a:gd name="T84" fmla="*/ 185 w 437"/>
              <a:gd name="T85" fmla="*/ 829 h 992"/>
              <a:gd name="T86" fmla="*/ 195 w 437"/>
              <a:gd name="T87" fmla="*/ 868 h 992"/>
              <a:gd name="T88" fmla="*/ 232 w 437"/>
              <a:gd name="T89" fmla="*/ 884 h 992"/>
              <a:gd name="T90" fmla="*/ 254 w 437"/>
              <a:gd name="T91" fmla="*/ 892 h 992"/>
              <a:gd name="T92" fmla="*/ 253 w 437"/>
              <a:gd name="T93" fmla="*/ 900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7" h="992">
                <a:moveTo>
                  <a:pt x="253" y="900"/>
                </a:moveTo>
                <a:cubicBezTo>
                  <a:pt x="229" y="913"/>
                  <a:pt x="204" y="909"/>
                  <a:pt x="174" y="903"/>
                </a:cubicBezTo>
                <a:cubicBezTo>
                  <a:pt x="177" y="913"/>
                  <a:pt x="177" y="922"/>
                  <a:pt x="181" y="928"/>
                </a:cubicBezTo>
                <a:cubicBezTo>
                  <a:pt x="189" y="940"/>
                  <a:pt x="199" y="949"/>
                  <a:pt x="208" y="960"/>
                </a:cubicBezTo>
                <a:cubicBezTo>
                  <a:pt x="212" y="966"/>
                  <a:pt x="214" y="974"/>
                  <a:pt x="217" y="980"/>
                </a:cubicBezTo>
                <a:cubicBezTo>
                  <a:pt x="210" y="983"/>
                  <a:pt x="203" y="987"/>
                  <a:pt x="196" y="988"/>
                </a:cubicBezTo>
                <a:cubicBezTo>
                  <a:pt x="160" y="992"/>
                  <a:pt x="141" y="968"/>
                  <a:pt x="120" y="945"/>
                </a:cubicBezTo>
                <a:cubicBezTo>
                  <a:pt x="118" y="943"/>
                  <a:pt x="118" y="939"/>
                  <a:pt x="118" y="936"/>
                </a:cubicBezTo>
                <a:cubicBezTo>
                  <a:pt x="116" y="920"/>
                  <a:pt x="114" y="903"/>
                  <a:pt x="112" y="887"/>
                </a:cubicBezTo>
                <a:cubicBezTo>
                  <a:pt x="108" y="836"/>
                  <a:pt x="102" y="784"/>
                  <a:pt x="99" y="733"/>
                </a:cubicBezTo>
                <a:cubicBezTo>
                  <a:pt x="96" y="693"/>
                  <a:pt x="100" y="653"/>
                  <a:pt x="97" y="613"/>
                </a:cubicBezTo>
                <a:cubicBezTo>
                  <a:pt x="94" y="577"/>
                  <a:pt x="87" y="541"/>
                  <a:pt x="80" y="505"/>
                </a:cubicBezTo>
                <a:cubicBezTo>
                  <a:pt x="76" y="485"/>
                  <a:pt x="75" y="485"/>
                  <a:pt x="52" y="482"/>
                </a:cubicBezTo>
                <a:cubicBezTo>
                  <a:pt x="57" y="450"/>
                  <a:pt x="62" y="418"/>
                  <a:pt x="68" y="386"/>
                </a:cubicBezTo>
                <a:cubicBezTo>
                  <a:pt x="70" y="372"/>
                  <a:pt x="69" y="363"/>
                  <a:pt x="54" y="359"/>
                </a:cubicBezTo>
                <a:cubicBezTo>
                  <a:pt x="52" y="359"/>
                  <a:pt x="50" y="357"/>
                  <a:pt x="48" y="357"/>
                </a:cubicBezTo>
                <a:cubicBezTo>
                  <a:pt x="1" y="335"/>
                  <a:pt x="0" y="335"/>
                  <a:pt x="10" y="283"/>
                </a:cubicBezTo>
                <a:cubicBezTo>
                  <a:pt x="16" y="251"/>
                  <a:pt x="23" y="219"/>
                  <a:pt x="29" y="187"/>
                </a:cubicBezTo>
                <a:cubicBezTo>
                  <a:pt x="33" y="168"/>
                  <a:pt x="42" y="158"/>
                  <a:pt x="62" y="153"/>
                </a:cubicBezTo>
                <a:cubicBezTo>
                  <a:pt x="81" y="148"/>
                  <a:pt x="97" y="136"/>
                  <a:pt x="113" y="125"/>
                </a:cubicBezTo>
                <a:cubicBezTo>
                  <a:pt x="126" y="116"/>
                  <a:pt x="124" y="103"/>
                  <a:pt x="117" y="91"/>
                </a:cubicBezTo>
                <a:cubicBezTo>
                  <a:pt x="104" y="69"/>
                  <a:pt x="112" y="46"/>
                  <a:pt x="117" y="25"/>
                </a:cubicBezTo>
                <a:cubicBezTo>
                  <a:pt x="121" y="9"/>
                  <a:pt x="143" y="0"/>
                  <a:pt x="162" y="3"/>
                </a:cubicBezTo>
                <a:cubicBezTo>
                  <a:pt x="180" y="6"/>
                  <a:pt x="193" y="15"/>
                  <a:pt x="197" y="34"/>
                </a:cubicBezTo>
                <a:cubicBezTo>
                  <a:pt x="204" y="61"/>
                  <a:pt x="198" y="88"/>
                  <a:pt x="186" y="113"/>
                </a:cubicBezTo>
                <a:cubicBezTo>
                  <a:pt x="180" y="125"/>
                  <a:pt x="180" y="134"/>
                  <a:pt x="192" y="142"/>
                </a:cubicBezTo>
                <a:cubicBezTo>
                  <a:pt x="202" y="149"/>
                  <a:pt x="212" y="156"/>
                  <a:pt x="224" y="161"/>
                </a:cubicBezTo>
                <a:cubicBezTo>
                  <a:pt x="237" y="167"/>
                  <a:pt x="244" y="177"/>
                  <a:pt x="247" y="191"/>
                </a:cubicBezTo>
                <a:cubicBezTo>
                  <a:pt x="252" y="215"/>
                  <a:pt x="258" y="238"/>
                  <a:pt x="264" y="261"/>
                </a:cubicBezTo>
                <a:cubicBezTo>
                  <a:pt x="268" y="277"/>
                  <a:pt x="278" y="280"/>
                  <a:pt x="292" y="275"/>
                </a:cubicBezTo>
                <a:cubicBezTo>
                  <a:pt x="318" y="267"/>
                  <a:pt x="345" y="262"/>
                  <a:pt x="363" y="239"/>
                </a:cubicBezTo>
                <a:cubicBezTo>
                  <a:pt x="370" y="231"/>
                  <a:pt x="379" y="226"/>
                  <a:pt x="387" y="219"/>
                </a:cubicBezTo>
                <a:cubicBezTo>
                  <a:pt x="389" y="220"/>
                  <a:pt x="390" y="221"/>
                  <a:pt x="392" y="223"/>
                </a:cubicBezTo>
                <a:cubicBezTo>
                  <a:pt x="387" y="229"/>
                  <a:pt x="382" y="236"/>
                  <a:pt x="374" y="248"/>
                </a:cubicBezTo>
                <a:cubicBezTo>
                  <a:pt x="397" y="243"/>
                  <a:pt x="415" y="239"/>
                  <a:pt x="434" y="235"/>
                </a:cubicBezTo>
                <a:cubicBezTo>
                  <a:pt x="435" y="237"/>
                  <a:pt x="436" y="239"/>
                  <a:pt x="437" y="241"/>
                </a:cubicBezTo>
                <a:cubicBezTo>
                  <a:pt x="416" y="257"/>
                  <a:pt x="394" y="273"/>
                  <a:pt x="369" y="291"/>
                </a:cubicBezTo>
                <a:cubicBezTo>
                  <a:pt x="369" y="292"/>
                  <a:pt x="369" y="299"/>
                  <a:pt x="368" y="307"/>
                </a:cubicBezTo>
                <a:cubicBezTo>
                  <a:pt x="324" y="315"/>
                  <a:pt x="282" y="332"/>
                  <a:pt x="234" y="328"/>
                </a:cubicBezTo>
                <a:cubicBezTo>
                  <a:pt x="236" y="347"/>
                  <a:pt x="239" y="368"/>
                  <a:pt x="241" y="389"/>
                </a:cubicBezTo>
                <a:cubicBezTo>
                  <a:pt x="249" y="466"/>
                  <a:pt x="237" y="542"/>
                  <a:pt x="224" y="617"/>
                </a:cubicBezTo>
                <a:cubicBezTo>
                  <a:pt x="213" y="678"/>
                  <a:pt x="203" y="739"/>
                  <a:pt x="192" y="800"/>
                </a:cubicBezTo>
                <a:cubicBezTo>
                  <a:pt x="191" y="810"/>
                  <a:pt x="189" y="820"/>
                  <a:pt x="185" y="829"/>
                </a:cubicBezTo>
                <a:cubicBezTo>
                  <a:pt x="176" y="846"/>
                  <a:pt x="181" y="859"/>
                  <a:pt x="195" y="868"/>
                </a:cubicBezTo>
                <a:cubicBezTo>
                  <a:pt x="206" y="875"/>
                  <a:pt x="219" y="879"/>
                  <a:pt x="232" y="884"/>
                </a:cubicBezTo>
                <a:cubicBezTo>
                  <a:pt x="239" y="887"/>
                  <a:pt x="247" y="890"/>
                  <a:pt x="254" y="892"/>
                </a:cubicBezTo>
                <a:cubicBezTo>
                  <a:pt x="254" y="895"/>
                  <a:pt x="253" y="897"/>
                  <a:pt x="253" y="900"/>
                </a:cubicBezTo>
                <a:close/>
              </a:path>
            </a:pathLst>
          </a:custGeom>
          <a:solidFill>
            <a:srgbClr val="C99F4A"/>
          </a:solidFill>
          <a:ln>
            <a:noFill/>
          </a:ln>
        </p:spPr>
        <p:txBody>
          <a:bodyPr vert="horz" wrap="square" lIns="91440" tIns="45720" rIns="91440" bIns="45720" numCol="1" anchor="t" anchorCtr="0" compatLnSpc="1">
            <a:prstTxWarp prst="textNoShape">
              <a:avLst/>
            </a:prstTxWarp>
          </a:bodyPr>
          <a:lstStyle/>
          <a:p>
            <a:endParaRPr lang="es-AR"/>
          </a:p>
        </p:txBody>
      </p:sp>
    </p:spTree>
    <p:extLst>
      <p:ext uri="{BB962C8B-B14F-4D97-AF65-F5344CB8AC3E}">
        <p14:creationId xmlns:p14="http://schemas.microsoft.com/office/powerpoint/2010/main" val="2215402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oogle Shape;1371;p53"/>
          <p:cNvGrpSpPr/>
          <p:nvPr/>
        </p:nvGrpSpPr>
        <p:grpSpPr>
          <a:xfrm flipH="1">
            <a:off x="1533295" y="-396406"/>
            <a:ext cx="6369181" cy="5985726"/>
            <a:chOff x="-2113384" y="-2498114"/>
            <a:chExt cx="10793393" cy="10141860"/>
          </a:xfrm>
          <a:solidFill>
            <a:schemeClr val="bg1">
              <a:lumMod val="10000"/>
              <a:alpha val="44000"/>
            </a:schemeClr>
          </a:solidFill>
        </p:grpSpPr>
        <p:grpSp>
          <p:nvGrpSpPr>
            <p:cNvPr id="11" name="Google Shape;1372;p53"/>
            <p:cNvGrpSpPr/>
            <p:nvPr/>
          </p:nvGrpSpPr>
          <p:grpSpPr>
            <a:xfrm rot="-933916">
              <a:off x="-1200449" y="-1442210"/>
              <a:ext cx="8967523" cy="8030051"/>
              <a:chOff x="3708681" y="1511318"/>
              <a:chExt cx="7077374" cy="6337500"/>
            </a:xfrm>
            <a:grpFill/>
          </p:grpSpPr>
          <p:sp>
            <p:nvSpPr>
              <p:cNvPr id="15" name="Google Shape;1373;p53"/>
              <p:cNvSpPr/>
              <p:nvPr/>
            </p:nvSpPr>
            <p:spPr>
              <a:xfrm rot="1507166">
                <a:off x="4341089" y="2542959"/>
                <a:ext cx="5812630" cy="4274219"/>
              </a:xfrm>
              <a:prstGeom prst="donut">
                <a:avLst>
                  <a:gd name="adj" fmla="val 427"/>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74;p53"/>
              <p:cNvSpPr/>
              <p:nvPr/>
            </p:nvSpPr>
            <p:spPr>
              <a:xfrm rot="-1507166" flipH="1">
                <a:off x="4341015" y="2542959"/>
                <a:ext cx="5812630" cy="4274219"/>
              </a:xfrm>
              <a:prstGeom prst="donut">
                <a:avLst>
                  <a:gd name="adj" fmla="val 427"/>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75;p53"/>
              <p:cNvSpPr/>
              <p:nvPr/>
            </p:nvSpPr>
            <p:spPr>
              <a:xfrm rot="5256238">
                <a:off x="4341183" y="2542948"/>
                <a:ext cx="5812482" cy="4274241"/>
              </a:xfrm>
              <a:prstGeom prst="donut">
                <a:avLst>
                  <a:gd name="adj" fmla="val 427"/>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1376;p53"/>
            <p:cNvSpPr/>
            <p:nvPr/>
          </p:nvSpPr>
          <p:spPr>
            <a:xfrm>
              <a:off x="2090723" y="5258769"/>
              <a:ext cx="719370" cy="930622"/>
            </a:xfrm>
            <a:custGeom>
              <a:avLst/>
              <a:gdLst/>
              <a:ahLst/>
              <a:cxnLst/>
              <a:rect l="l" t="t" r="r" b="b"/>
              <a:pathLst>
                <a:path w="5222" h="6756" extrusionOk="0">
                  <a:moveTo>
                    <a:pt x="2617" y="1"/>
                  </a:moveTo>
                  <a:lnTo>
                    <a:pt x="2617" y="1"/>
                  </a:lnTo>
                  <a:cubicBezTo>
                    <a:pt x="2617" y="1866"/>
                    <a:pt x="1447" y="3378"/>
                    <a:pt x="1" y="3378"/>
                  </a:cubicBezTo>
                  <a:lnTo>
                    <a:pt x="1" y="3378"/>
                  </a:lnTo>
                  <a:cubicBezTo>
                    <a:pt x="1447" y="3378"/>
                    <a:pt x="2617" y="4891"/>
                    <a:pt x="2617" y="6756"/>
                  </a:cubicBezTo>
                  <a:lnTo>
                    <a:pt x="2617" y="6756"/>
                  </a:lnTo>
                  <a:cubicBezTo>
                    <a:pt x="2617" y="4891"/>
                    <a:pt x="3787" y="3378"/>
                    <a:pt x="5222" y="3378"/>
                  </a:cubicBezTo>
                  <a:lnTo>
                    <a:pt x="5222" y="3378"/>
                  </a:lnTo>
                  <a:cubicBezTo>
                    <a:pt x="3776" y="3378"/>
                    <a:pt x="2617" y="1866"/>
                    <a:pt x="26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77;p53"/>
            <p:cNvSpPr/>
            <p:nvPr/>
          </p:nvSpPr>
          <p:spPr>
            <a:xfrm>
              <a:off x="1012469" y="-643609"/>
              <a:ext cx="441744" cy="569430"/>
            </a:xfrm>
            <a:custGeom>
              <a:avLst/>
              <a:gdLst/>
              <a:ahLst/>
              <a:cxnLst/>
              <a:rect l="l" t="t" r="r" b="b"/>
              <a:pathLst>
                <a:path w="5233" h="6745" extrusionOk="0">
                  <a:moveTo>
                    <a:pt x="2617" y="0"/>
                  </a:moveTo>
                  <a:lnTo>
                    <a:pt x="2617" y="0"/>
                  </a:lnTo>
                  <a:cubicBezTo>
                    <a:pt x="2617" y="1866"/>
                    <a:pt x="1447" y="3367"/>
                    <a:pt x="1" y="3367"/>
                  </a:cubicBezTo>
                  <a:lnTo>
                    <a:pt x="1" y="3367"/>
                  </a:lnTo>
                  <a:cubicBezTo>
                    <a:pt x="1447" y="3367"/>
                    <a:pt x="2617" y="4879"/>
                    <a:pt x="2617" y="6744"/>
                  </a:cubicBezTo>
                  <a:lnTo>
                    <a:pt x="2617" y="6744"/>
                  </a:lnTo>
                  <a:cubicBezTo>
                    <a:pt x="2617" y="4879"/>
                    <a:pt x="3787" y="3367"/>
                    <a:pt x="5233" y="3367"/>
                  </a:cubicBezTo>
                  <a:lnTo>
                    <a:pt x="5233" y="3367"/>
                  </a:lnTo>
                  <a:cubicBezTo>
                    <a:pt x="3787" y="3367"/>
                    <a:pt x="2617" y="1866"/>
                    <a:pt x="261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78;p53"/>
            <p:cNvSpPr/>
            <p:nvPr/>
          </p:nvSpPr>
          <p:spPr>
            <a:xfrm>
              <a:off x="3756943" y="-480056"/>
              <a:ext cx="761859" cy="982106"/>
            </a:xfrm>
            <a:custGeom>
              <a:avLst/>
              <a:gdLst/>
              <a:ahLst/>
              <a:cxnLst/>
              <a:rect l="l" t="t" r="r" b="b"/>
              <a:pathLst>
                <a:path w="5233" h="6745" extrusionOk="0">
                  <a:moveTo>
                    <a:pt x="2617" y="0"/>
                  </a:moveTo>
                  <a:lnTo>
                    <a:pt x="2617" y="0"/>
                  </a:lnTo>
                  <a:cubicBezTo>
                    <a:pt x="2617" y="1866"/>
                    <a:pt x="1447" y="3367"/>
                    <a:pt x="1" y="3367"/>
                  </a:cubicBezTo>
                  <a:lnTo>
                    <a:pt x="1" y="3367"/>
                  </a:lnTo>
                  <a:cubicBezTo>
                    <a:pt x="1447" y="3367"/>
                    <a:pt x="2617" y="4879"/>
                    <a:pt x="2617" y="6744"/>
                  </a:cubicBezTo>
                  <a:lnTo>
                    <a:pt x="2617" y="6744"/>
                  </a:lnTo>
                  <a:cubicBezTo>
                    <a:pt x="2617" y="4879"/>
                    <a:pt x="3787" y="3367"/>
                    <a:pt x="5233" y="3367"/>
                  </a:cubicBezTo>
                  <a:lnTo>
                    <a:pt x="5233" y="3367"/>
                  </a:lnTo>
                  <a:cubicBezTo>
                    <a:pt x="3787" y="3367"/>
                    <a:pt x="2617" y="1866"/>
                    <a:pt x="261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 Placeholder 2"/>
          <p:cNvSpPr>
            <a:spLocks noGrp="1"/>
          </p:cNvSpPr>
          <p:nvPr>
            <p:ph type="body" sz="quarter" idx="4294967295"/>
          </p:nvPr>
        </p:nvSpPr>
        <p:spPr>
          <a:xfrm>
            <a:off x="381228" y="841757"/>
            <a:ext cx="5199790" cy="396411"/>
          </a:xfrm>
        </p:spPr>
        <p:txBody>
          <a:bodyPr>
            <a:noAutofit/>
          </a:bodyPr>
          <a:lstStyle/>
          <a:p>
            <a:pPr marL="152400" lvl="0" indent="0">
              <a:buNone/>
            </a:pPr>
            <a:r>
              <a:rPr lang="en-US" altLang="ko-KR" sz="1800" dirty="0">
                <a:solidFill>
                  <a:schemeClr val="tx1"/>
                </a:solidFill>
              </a:rPr>
              <a:t>Insert the title of your subtitle Here</a:t>
            </a:r>
          </a:p>
        </p:txBody>
      </p:sp>
      <p:sp>
        <p:nvSpPr>
          <p:cNvPr id="4" name="TextBox 3"/>
          <p:cNvSpPr txBox="1"/>
          <p:nvPr/>
        </p:nvSpPr>
        <p:spPr>
          <a:xfrm>
            <a:off x="595529" y="1354030"/>
            <a:ext cx="3635273" cy="338554"/>
          </a:xfrm>
          <a:prstGeom prst="rect">
            <a:avLst/>
          </a:prstGeom>
          <a:noFill/>
        </p:spPr>
        <p:txBody>
          <a:bodyPr wrap="square" rtlCol="0">
            <a:spAutoFit/>
          </a:bodyPr>
          <a:lstStyle/>
          <a:p>
            <a:r>
              <a:rPr lang="en-US" altLang="ko-KR" sz="1600" b="1" dirty="0">
                <a:solidFill>
                  <a:schemeClr val="tx1"/>
                </a:solidFill>
                <a:cs typeface="Arial" pitchFamily="34" charset="0"/>
              </a:rPr>
              <a:t>Your Text Here</a:t>
            </a:r>
            <a:endParaRPr lang="ko-KR" altLang="en-US" sz="1600" b="1" dirty="0">
              <a:solidFill>
                <a:schemeClr val="tx1"/>
              </a:solidFill>
              <a:cs typeface="Arial" pitchFamily="34" charset="0"/>
            </a:endParaRPr>
          </a:p>
        </p:txBody>
      </p:sp>
      <p:sp>
        <p:nvSpPr>
          <p:cNvPr id="5" name="TextBox 4"/>
          <p:cNvSpPr txBox="1"/>
          <p:nvPr/>
        </p:nvSpPr>
        <p:spPr>
          <a:xfrm>
            <a:off x="595529" y="1808446"/>
            <a:ext cx="3635273" cy="2677656"/>
          </a:xfrm>
          <a:prstGeom prst="rect">
            <a:avLst/>
          </a:prstGeom>
          <a:noFill/>
        </p:spPr>
        <p:txBody>
          <a:bodyPr wrap="square" rtlCol="0">
            <a:spAutoFit/>
          </a:bodyPr>
          <a:lstStyle/>
          <a:p>
            <a:r>
              <a:rPr lang="en-US" altLang="ko-KR" sz="1200" dirty="0">
                <a:solidFill>
                  <a:schemeClr val="tx1"/>
                </a:solidFill>
                <a:cs typeface="Arial" pitchFamily="34" charset="0"/>
              </a:rPr>
              <a:t>You can simply impress your audience and add a unique zing and appeal to your Presentations.  </a:t>
            </a:r>
          </a:p>
          <a:p>
            <a:endParaRPr lang="en-US" altLang="ko-KR" sz="1200" dirty="0">
              <a:solidFill>
                <a:schemeClr val="tx1"/>
              </a:solidFill>
              <a:cs typeface="Arial" pitchFamily="34" charset="0"/>
            </a:endParaRPr>
          </a:p>
          <a:p>
            <a:r>
              <a:rPr lang="en-US" altLang="ko-KR" sz="1200" dirty="0">
                <a:solidFill>
                  <a:schemeClr val="tx1"/>
                </a:solidFill>
                <a:cs typeface="Arial" pitchFamily="34" charset="0"/>
              </a:rPr>
              <a:t>You can simply impress your audience and add a unique zing and appeal to your Presentations. Easy to change colors, photos and Text. I hope and I believe that this Template will your Time, Money and Reputation. You can simply impress your audience and add a unique zing and appeal to your Presentations. You can simply impress your audience and add a unique zing and appeal to your Presentations. Easy to change colors, photos and Text. I hope and I believe that this Template will your Time, Money and Reputation. </a:t>
            </a:r>
          </a:p>
        </p:txBody>
      </p:sp>
      <p:sp>
        <p:nvSpPr>
          <p:cNvPr id="6" name="TextBox 5"/>
          <p:cNvSpPr txBox="1"/>
          <p:nvPr/>
        </p:nvSpPr>
        <p:spPr>
          <a:xfrm>
            <a:off x="4825158" y="1354030"/>
            <a:ext cx="3635273" cy="338554"/>
          </a:xfrm>
          <a:prstGeom prst="rect">
            <a:avLst/>
          </a:prstGeom>
          <a:noFill/>
        </p:spPr>
        <p:txBody>
          <a:bodyPr wrap="square" rtlCol="0">
            <a:spAutoFit/>
          </a:bodyPr>
          <a:lstStyle/>
          <a:p>
            <a:r>
              <a:rPr lang="en-US" altLang="ko-KR" sz="1600" b="1" dirty="0">
                <a:solidFill>
                  <a:schemeClr val="tx1"/>
                </a:solidFill>
                <a:cs typeface="Arial" pitchFamily="34" charset="0"/>
              </a:rPr>
              <a:t>Your Text Here</a:t>
            </a:r>
            <a:endParaRPr lang="ko-KR" altLang="en-US" sz="1600" b="1" dirty="0">
              <a:solidFill>
                <a:schemeClr val="tx1"/>
              </a:solidFill>
              <a:cs typeface="Arial" pitchFamily="34" charset="0"/>
            </a:endParaRPr>
          </a:p>
        </p:txBody>
      </p:sp>
      <p:sp>
        <p:nvSpPr>
          <p:cNvPr id="7" name="TextBox 6"/>
          <p:cNvSpPr txBox="1"/>
          <p:nvPr/>
        </p:nvSpPr>
        <p:spPr>
          <a:xfrm>
            <a:off x="4771522" y="1805368"/>
            <a:ext cx="3635273" cy="2677656"/>
          </a:xfrm>
          <a:prstGeom prst="rect">
            <a:avLst/>
          </a:prstGeom>
          <a:noFill/>
        </p:spPr>
        <p:txBody>
          <a:bodyPr wrap="square" rtlCol="0">
            <a:spAutoFit/>
          </a:bodyPr>
          <a:lstStyle/>
          <a:p>
            <a:r>
              <a:rPr lang="en-US" altLang="ko-KR" sz="1200" dirty="0">
                <a:solidFill>
                  <a:schemeClr val="tx1"/>
                </a:solidFill>
                <a:cs typeface="Arial" pitchFamily="34" charset="0"/>
              </a:rPr>
              <a:t>You can simply impress your audience and add a unique zing and appeal to your Presentations.  </a:t>
            </a:r>
          </a:p>
          <a:p>
            <a:endParaRPr lang="en-US" altLang="ko-KR" sz="1200" dirty="0">
              <a:solidFill>
                <a:schemeClr val="tx1"/>
              </a:solidFill>
              <a:cs typeface="Arial" pitchFamily="34" charset="0"/>
            </a:endParaRPr>
          </a:p>
          <a:p>
            <a:r>
              <a:rPr lang="en-US" altLang="ko-KR" sz="1200" dirty="0">
                <a:solidFill>
                  <a:schemeClr val="tx1"/>
                </a:solidFill>
                <a:cs typeface="Arial" pitchFamily="34" charset="0"/>
              </a:rPr>
              <a:t>You can simply impress your audience and add a unique zing and appeal to your Presentations. Easy to change colors, photos and Text. I hope and I believe that this Template will your Time, Money and Reputation. You can simply impress your audience and add a unique zing and appeal to your Presentations. You can simply impress your audience and add a unique zing and appeal to your Presentations. Easy to change colors, photos and Text. I hope and I believe that this Template will your Time, Money and Reputation. </a:t>
            </a:r>
          </a:p>
        </p:txBody>
      </p:sp>
      <p:sp>
        <p:nvSpPr>
          <p:cNvPr id="8" name="Rectangle 7"/>
          <p:cNvSpPr/>
          <p:nvPr/>
        </p:nvSpPr>
        <p:spPr>
          <a:xfrm>
            <a:off x="595530" y="1746871"/>
            <a:ext cx="3528000" cy="36000"/>
          </a:xfrm>
          <a:prstGeom prst="rect">
            <a:avLst/>
          </a:prstGeom>
          <a:solidFill>
            <a:srgbClr val="BE4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ectangle 8"/>
          <p:cNvSpPr/>
          <p:nvPr/>
        </p:nvSpPr>
        <p:spPr>
          <a:xfrm>
            <a:off x="4825159" y="1746871"/>
            <a:ext cx="3528000" cy="36000"/>
          </a:xfrm>
          <a:prstGeom prst="rect">
            <a:avLst/>
          </a:prstGeom>
          <a:solidFill>
            <a:srgbClr val="BE4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18" name="Imagen 17"/>
          <p:cNvPicPr>
            <a:picLocks noChangeAspect="1"/>
          </p:cNvPicPr>
          <p:nvPr/>
        </p:nvPicPr>
        <p:blipFill>
          <a:blip r:embed="rId2"/>
          <a:stretch>
            <a:fillRect/>
          </a:stretch>
        </p:blipFill>
        <p:spPr>
          <a:xfrm>
            <a:off x="2895883" y="137475"/>
            <a:ext cx="3352242" cy="507577"/>
          </a:xfrm>
          <a:prstGeom prst="rect">
            <a:avLst/>
          </a:prstGeom>
        </p:spPr>
      </p:pic>
      <p:sp>
        <p:nvSpPr>
          <p:cNvPr id="19" name="Rectángulo 18"/>
          <p:cNvSpPr/>
          <p:nvPr/>
        </p:nvSpPr>
        <p:spPr>
          <a:xfrm>
            <a:off x="14053" y="358346"/>
            <a:ext cx="2683104" cy="76698"/>
          </a:xfrm>
          <a:prstGeom prst="rect">
            <a:avLst/>
          </a:prstGeom>
          <a:solidFill>
            <a:srgbClr val="E0C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Rectángulo 19"/>
          <p:cNvSpPr/>
          <p:nvPr/>
        </p:nvSpPr>
        <p:spPr>
          <a:xfrm>
            <a:off x="6460896" y="350246"/>
            <a:ext cx="2683104" cy="76698"/>
          </a:xfrm>
          <a:prstGeom prst="rect">
            <a:avLst/>
          </a:prstGeom>
          <a:solidFill>
            <a:srgbClr val="E0C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4038351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6"/>
          <p:cNvSpPr>
            <a:spLocks/>
          </p:cNvSpPr>
          <p:nvPr/>
        </p:nvSpPr>
        <p:spPr bwMode="auto">
          <a:xfrm flipH="1">
            <a:off x="5776357" y="395416"/>
            <a:ext cx="3051183" cy="4575089"/>
          </a:xfrm>
          <a:custGeom>
            <a:avLst/>
            <a:gdLst>
              <a:gd name="T0" fmla="*/ 523 w 1161"/>
              <a:gd name="T1" fmla="*/ 129 h 1743"/>
              <a:gd name="T2" fmla="*/ 689 w 1161"/>
              <a:gd name="T3" fmla="*/ 169 h 1743"/>
              <a:gd name="T4" fmla="*/ 882 w 1161"/>
              <a:gd name="T5" fmla="*/ 137 h 1743"/>
              <a:gd name="T6" fmla="*/ 1000 w 1161"/>
              <a:gd name="T7" fmla="*/ 54 h 1743"/>
              <a:gd name="T8" fmla="*/ 1022 w 1161"/>
              <a:gd name="T9" fmla="*/ 67 h 1743"/>
              <a:gd name="T10" fmla="*/ 1142 w 1161"/>
              <a:gd name="T11" fmla="*/ 77 h 1743"/>
              <a:gd name="T12" fmla="*/ 1157 w 1161"/>
              <a:gd name="T13" fmla="*/ 130 h 1743"/>
              <a:gd name="T14" fmla="*/ 1079 w 1161"/>
              <a:gd name="T15" fmla="*/ 160 h 1743"/>
              <a:gd name="T16" fmla="*/ 1136 w 1161"/>
              <a:gd name="T17" fmla="*/ 207 h 1743"/>
              <a:gd name="T18" fmla="*/ 1065 w 1161"/>
              <a:gd name="T19" fmla="*/ 202 h 1743"/>
              <a:gd name="T20" fmla="*/ 1042 w 1161"/>
              <a:gd name="T21" fmla="*/ 216 h 1743"/>
              <a:gd name="T22" fmla="*/ 969 w 1161"/>
              <a:gd name="T23" fmla="*/ 204 h 1743"/>
              <a:gd name="T24" fmla="*/ 921 w 1161"/>
              <a:gd name="T25" fmla="*/ 257 h 1743"/>
              <a:gd name="T26" fmla="*/ 747 w 1161"/>
              <a:gd name="T27" fmla="*/ 281 h 1743"/>
              <a:gd name="T28" fmla="*/ 537 w 1161"/>
              <a:gd name="T29" fmla="*/ 317 h 1743"/>
              <a:gd name="T30" fmla="*/ 575 w 1161"/>
              <a:gd name="T31" fmla="*/ 444 h 1743"/>
              <a:gd name="T32" fmla="*/ 674 w 1161"/>
              <a:gd name="T33" fmla="*/ 595 h 1743"/>
              <a:gd name="T34" fmla="*/ 904 w 1161"/>
              <a:gd name="T35" fmla="*/ 690 h 1743"/>
              <a:gd name="T36" fmla="*/ 1032 w 1161"/>
              <a:gd name="T37" fmla="*/ 701 h 1743"/>
              <a:gd name="T38" fmla="*/ 1054 w 1161"/>
              <a:gd name="T39" fmla="*/ 733 h 1743"/>
              <a:gd name="T40" fmla="*/ 1117 w 1161"/>
              <a:gd name="T41" fmla="*/ 791 h 1743"/>
              <a:gd name="T42" fmla="*/ 1100 w 1161"/>
              <a:gd name="T43" fmla="*/ 829 h 1743"/>
              <a:gd name="T44" fmla="*/ 1128 w 1161"/>
              <a:gd name="T45" fmla="*/ 905 h 1743"/>
              <a:gd name="T46" fmla="*/ 963 w 1161"/>
              <a:gd name="T47" fmla="*/ 769 h 1743"/>
              <a:gd name="T48" fmla="*/ 883 w 1161"/>
              <a:gd name="T49" fmla="*/ 795 h 1743"/>
              <a:gd name="T50" fmla="*/ 678 w 1161"/>
              <a:gd name="T51" fmla="*/ 731 h 1743"/>
              <a:gd name="T52" fmla="*/ 599 w 1161"/>
              <a:gd name="T53" fmla="*/ 766 h 1743"/>
              <a:gd name="T54" fmla="*/ 678 w 1161"/>
              <a:gd name="T55" fmla="*/ 899 h 1743"/>
              <a:gd name="T56" fmla="*/ 790 w 1161"/>
              <a:gd name="T57" fmla="*/ 1144 h 1743"/>
              <a:gd name="T58" fmla="*/ 713 w 1161"/>
              <a:gd name="T59" fmla="*/ 1431 h 1743"/>
              <a:gd name="T60" fmla="*/ 797 w 1161"/>
              <a:gd name="T61" fmla="*/ 1595 h 1743"/>
              <a:gd name="T62" fmla="*/ 772 w 1161"/>
              <a:gd name="T63" fmla="*/ 1650 h 1743"/>
              <a:gd name="T64" fmla="*/ 573 w 1161"/>
              <a:gd name="T65" fmla="*/ 1621 h 1743"/>
              <a:gd name="T66" fmla="*/ 555 w 1161"/>
              <a:gd name="T67" fmla="*/ 1457 h 1743"/>
              <a:gd name="T68" fmla="*/ 611 w 1161"/>
              <a:gd name="T69" fmla="*/ 1271 h 1743"/>
              <a:gd name="T70" fmla="*/ 578 w 1161"/>
              <a:gd name="T71" fmla="*/ 1094 h 1743"/>
              <a:gd name="T72" fmla="*/ 531 w 1161"/>
              <a:gd name="T73" fmla="*/ 1178 h 1743"/>
              <a:gd name="T74" fmla="*/ 326 w 1161"/>
              <a:gd name="T75" fmla="*/ 1513 h 1743"/>
              <a:gd name="T76" fmla="*/ 151 w 1161"/>
              <a:gd name="T77" fmla="*/ 1614 h 1743"/>
              <a:gd name="T78" fmla="*/ 186 w 1161"/>
              <a:gd name="T79" fmla="*/ 1724 h 1743"/>
              <a:gd name="T80" fmla="*/ 30 w 1161"/>
              <a:gd name="T81" fmla="*/ 1674 h 1743"/>
              <a:gd name="T82" fmla="*/ 0 w 1161"/>
              <a:gd name="T83" fmla="*/ 1583 h 1743"/>
              <a:gd name="T84" fmla="*/ 101 w 1161"/>
              <a:gd name="T85" fmla="*/ 1451 h 1743"/>
              <a:gd name="T86" fmla="*/ 310 w 1161"/>
              <a:gd name="T87" fmla="*/ 1311 h 1743"/>
              <a:gd name="T88" fmla="*/ 321 w 1161"/>
              <a:gd name="T89" fmla="*/ 1106 h 1743"/>
              <a:gd name="T90" fmla="*/ 268 w 1161"/>
              <a:gd name="T91" fmla="*/ 976 h 1743"/>
              <a:gd name="T92" fmla="*/ 249 w 1161"/>
              <a:gd name="T93" fmla="*/ 932 h 1743"/>
              <a:gd name="T94" fmla="*/ 239 w 1161"/>
              <a:gd name="T95" fmla="*/ 752 h 1743"/>
              <a:gd name="T96" fmla="*/ 183 w 1161"/>
              <a:gd name="T97" fmla="*/ 471 h 1743"/>
              <a:gd name="T98" fmla="*/ 208 w 1161"/>
              <a:gd name="T99" fmla="*/ 333 h 1743"/>
              <a:gd name="T100" fmla="*/ 261 w 1161"/>
              <a:gd name="T101" fmla="*/ 177 h 1743"/>
              <a:gd name="T102" fmla="*/ 326 w 1161"/>
              <a:gd name="T103" fmla="*/ 109 h 1743"/>
              <a:gd name="T104" fmla="*/ 394 w 1161"/>
              <a:gd name="T105" fmla="*/ 5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61" h="1743">
                <a:moveTo>
                  <a:pt x="435" y="0"/>
                </a:moveTo>
                <a:cubicBezTo>
                  <a:pt x="437" y="1"/>
                  <a:pt x="439" y="2"/>
                  <a:pt x="441" y="2"/>
                </a:cubicBezTo>
                <a:cubicBezTo>
                  <a:pt x="468" y="5"/>
                  <a:pt x="488" y="18"/>
                  <a:pt x="506" y="37"/>
                </a:cubicBezTo>
                <a:cubicBezTo>
                  <a:pt x="517" y="49"/>
                  <a:pt x="522" y="62"/>
                  <a:pt x="523" y="78"/>
                </a:cubicBezTo>
                <a:cubicBezTo>
                  <a:pt x="523" y="95"/>
                  <a:pt x="525" y="112"/>
                  <a:pt x="523" y="129"/>
                </a:cubicBezTo>
                <a:cubicBezTo>
                  <a:pt x="522" y="145"/>
                  <a:pt x="518" y="161"/>
                  <a:pt x="516" y="177"/>
                </a:cubicBezTo>
                <a:cubicBezTo>
                  <a:pt x="515" y="180"/>
                  <a:pt x="515" y="183"/>
                  <a:pt x="519" y="183"/>
                </a:cubicBezTo>
                <a:cubicBezTo>
                  <a:pt x="543" y="186"/>
                  <a:pt x="566" y="189"/>
                  <a:pt x="590" y="192"/>
                </a:cubicBezTo>
                <a:cubicBezTo>
                  <a:pt x="604" y="194"/>
                  <a:pt x="617" y="188"/>
                  <a:pt x="629" y="182"/>
                </a:cubicBezTo>
                <a:cubicBezTo>
                  <a:pt x="648" y="173"/>
                  <a:pt x="668" y="169"/>
                  <a:pt x="689" y="169"/>
                </a:cubicBezTo>
                <a:cubicBezTo>
                  <a:pt x="703" y="170"/>
                  <a:pt x="717" y="168"/>
                  <a:pt x="731" y="164"/>
                </a:cubicBezTo>
                <a:cubicBezTo>
                  <a:pt x="741" y="161"/>
                  <a:pt x="752" y="161"/>
                  <a:pt x="763" y="159"/>
                </a:cubicBezTo>
                <a:cubicBezTo>
                  <a:pt x="773" y="157"/>
                  <a:pt x="783" y="155"/>
                  <a:pt x="794" y="153"/>
                </a:cubicBezTo>
                <a:cubicBezTo>
                  <a:pt x="800" y="152"/>
                  <a:pt x="806" y="151"/>
                  <a:pt x="811" y="150"/>
                </a:cubicBezTo>
                <a:cubicBezTo>
                  <a:pt x="835" y="145"/>
                  <a:pt x="858" y="141"/>
                  <a:pt x="882" y="137"/>
                </a:cubicBezTo>
                <a:cubicBezTo>
                  <a:pt x="895" y="135"/>
                  <a:pt x="908" y="134"/>
                  <a:pt x="920" y="130"/>
                </a:cubicBezTo>
                <a:cubicBezTo>
                  <a:pt x="928" y="127"/>
                  <a:pt x="934" y="121"/>
                  <a:pt x="941" y="117"/>
                </a:cubicBezTo>
                <a:cubicBezTo>
                  <a:pt x="946" y="114"/>
                  <a:pt x="951" y="110"/>
                  <a:pt x="956" y="107"/>
                </a:cubicBezTo>
                <a:cubicBezTo>
                  <a:pt x="965" y="101"/>
                  <a:pt x="972" y="93"/>
                  <a:pt x="978" y="84"/>
                </a:cubicBezTo>
                <a:cubicBezTo>
                  <a:pt x="985" y="74"/>
                  <a:pt x="992" y="64"/>
                  <a:pt x="1000" y="54"/>
                </a:cubicBezTo>
                <a:cubicBezTo>
                  <a:pt x="1002" y="51"/>
                  <a:pt x="1003" y="48"/>
                  <a:pt x="1004" y="44"/>
                </a:cubicBezTo>
                <a:cubicBezTo>
                  <a:pt x="1007" y="37"/>
                  <a:pt x="1009" y="30"/>
                  <a:pt x="1012" y="23"/>
                </a:cubicBezTo>
                <a:cubicBezTo>
                  <a:pt x="1013" y="21"/>
                  <a:pt x="1017" y="18"/>
                  <a:pt x="1018" y="19"/>
                </a:cubicBezTo>
                <a:cubicBezTo>
                  <a:pt x="1022" y="21"/>
                  <a:pt x="1027" y="25"/>
                  <a:pt x="1028" y="28"/>
                </a:cubicBezTo>
                <a:cubicBezTo>
                  <a:pt x="1028" y="41"/>
                  <a:pt x="1029" y="54"/>
                  <a:pt x="1022" y="67"/>
                </a:cubicBezTo>
                <a:cubicBezTo>
                  <a:pt x="1013" y="82"/>
                  <a:pt x="1022" y="100"/>
                  <a:pt x="1042" y="104"/>
                </a:cubicBezTo>
                <a:cubicBezTo>
                  <a:pt x="1052" y="107"/>
                  <a:pt x="1059" y="103"/>
                  <a:pt x="1067" y="98"/>
                </a:cubicBezTo>
                <a:cubicBezTo>
                  <a:pt x="1081" y="91"/>
                  <a:pt x="1094" y="84"/>
                  <a:pt x="1108" y="78"/>
                </a:cubicBezTo>
                <a:cubicBezTo>
                  <a:pt x="1116" y="75"/>
                  <a:pt x="1125" y="74"/>
                  <a:pt x="1134" y="73"/>
                </a:cubicBezTo>
                <a:cubicBezTo>
                  <a:pt x="1137" y="73"/>
                  <a:pt x="1140" y="75"/>
                  <a:pt x="1142" y="77"/>
                </a:cubicBezTo>
                <a:cubicBezTo>
                  <a:pt x="1145" y="80"/>
                  <a:pt x="1144" y="83"/>
                  <a:pt x="1141" y="86"/>
                </a:cubicBezTo>
                <a:cubicBezTo>
                  <a:pt x="1132" y="98"/>
                  <a:pt x="1118" y="101"/>
                  <a:pt x="1106" y="107"/>
                </a:cubicBezTo>
                <a:cubicBezTo>
                  <a:pt x="1095" y="112"/>
                  <a:pt x="1085" y="118"/>
                  <a:pt x="1075" y="123"/>
                </a:cubicBezTo>
                <a:cubicBezTo>
                  <a:pt x="1098" y="123"/>
                  <a:pt x="1122" y="123"/>
                  <a:pt x="1145" y="123"/>
                </a:cubicBezTo>
                <a:cubicBezTo>
                  <a:pt x="1150" y="123"/>
                  <a:pt x="1156" y="123"/>
                  <a:pt x="1157" y="130"/>
                </a:cubicBezTo>
                <a:cubicBezTo>
                  <a:pt x="1159" y="138"/>
                  <a:pt x="1154" y="146"/>
                  <a:pt x="1146" y="146"/>
                </a:cubicBezTo>
                <a:cubicBezTo>
                  <a:pt x="1142" y="146"/>
                  <a:pt x="1138" y="145"/>
                  <a:pt x="1133" y="146"/>
                </a:cubicBezTo>
                <a:cubicBezTo>
                  <a:pt x="1119" y="147"/>
                  <a:pt x="1104" y="148"/>
                  <a:pt x="1089" y="150"/>
                </a:cubicBezTo>
                <a:cubicBezTo>
                  <a:pt x="1085" y="150"/>
                  <a:pt x="1080" y="150"/>
                  <a:pt x="1076" y="150"/>
                </a:cubicBezTo>
                <a:cubicBezTo>
                  <a:pt x="1073" y="155"/>
                  <a:pt x="1075" y="159"/>
                  <a:pt x="1079" y="160"/>
                </a:cubicBezTo>
                <a:cubicBezTo>
                  <a:pt x="1092" y="166"/>
                  <a:pt x="1105" y="171"/>
                  <a:pt x="1117" y="175"/>
                </a:cubicBezTo>
                <a:cubicBezTo>
                  <a:pt x="1130" y="180"/>
                  <a:pt x="1142" y="184"/>
                  <a:pt x="1155" y="188"/>
                </a:cubicBezTo>
                <a:cubicBezTo>
                  <a:pt x="1160" y="190"/>
                  <a:pt x="1161" y="196"/>
                  <a:pt x="1159" y="200"/>
                </a:cubicBezTo>
                <a:cubicBezTo>
                  <a:pt x="1158" y="200"/>
                  <a:pt x="1158" y="201"/>
                  <a:pt x="1158" y="201"/>
                </a:cubicBezTo>
                <a:cubicBezTo>
                  <a:pt x="1150" y="213"/>
                  <a:pt x="1149" y="213"/>
                  <a:pt x="1136" y="207"/>
                </a:cubicBezTo>
                <a:cubicBezTo>
                  <a:pt x="1127" y="203"/>
                  <a:pt x="1117" y="201"/>
                  <a:pt x="1108" y="198"/>
                </a:cubicBezTo>
                <a:cubicBezTo>
                  <a:pt x="1094" y="194"/>
                  <a:pt x="1080" y="189"/>
                  <a:pt x="1066" y="185"/>
                </a:cubicBezTo>
                <a:cubicBezTo>
                  <a:pt x="1063" y="185"/>
                  <a:pt x="1060" y="186"/>
                  <a:pt x="1058" y="188"/>
                </a:cubicBezTo>
                <a:cubicBezTo>
                  <a:pt x="1057" y="189"/>
                  <a:pt x="1057" y="193"/>
                  <a:pt x="1058" y="195"/>
                </a:cubicBezTo>
                <a:cubicBezTo>
                  <a:pt x="1060" y="198"/>
                  <a:pt x="1062" y="200"/>
                  <a:pt x="1065" y="202"/>
                </a:cubicBezTo>
                <a:cubicBezTo>
                  <a:pt x="1074" y="209"/>
                  <a:pt x="1083" y="216"/>
                  <a:pt x="1092" y="223"/>
                </a:cubicBezTo>
                <a:cubicBezTo>
                  <a:pt x="1099" y="228"/>
                  <a:pt x="1101" y="236"/>
                  <a:pt x="1097" y="243"/>
                </a:cubicBezTo>
                <a:cubicBezTo>
                  <a:pt x="1094" y="247"/>
                  <a:pt x="1084" y="248"/>
                  <a:pt x="1078" y="244"/>
                </a:cubicBezTo>
                <a:cubicBezTo>
                  <a:pt x="1071" y="239"/>
                  <a:pt x="1063" y="233"/>
                  <a:pt x="1056" y="228"/>
                </a:cubicBezTo>
                <a:cubicBezTo>
                  <a:pt x="1052" y="224"/>
                  <a:pt x="1047" y="219"/>
                  <a:pt x="1042" y="216"/>
                </a:cubicBezTo>
                <a:cubicBezTo>
                  <a:pt x="1040" y="214"/>
                  <a:pt x="1037" y="214"/>
                  <a:pt x="1034" y="213"/>
                </a:cubicBezTo>
                <a:cubicBezTo>
                  <a:pt x="1031" y="212"/>
                  <a:pt x="1029" y="211"/>
                  <a:pt x="1026" y="210"/>
                </a:cubicBezTo>
                <a:cubicBezTo>
                  <a:pt x="1024" y="209"/>
                  <a:pt x="1021" y="207"/>
                  <a:pt x="1019" y="207"/>
                </a:cubicBezTo>
                <a:cubicBezTo>
                  <a:pt x="1017" y="207"/>
                  <a:pt x="1014" y="208"/>
                  <a:pt x="1012" y="208"/>
                </a:cubicBezTo>
                <a:cubicBezTo>
                  <a:pt x="997" y="214"/>
                  <a:pt x="983" y="209"/>
                  <a:pt x="969" y="204"/>
                </a:cubicBezTo>
                <a:cubicBezTo>
                  <a:pt x="960" y="200"/>
                  <a:pt x="950" y="201"/>
                  <a:pt x="942" y="206"/>
                </a:cubicBezTo>
                <a:cubicBezTo>
                  <a:pt x="944" y="211"/>
                  <a:pt x="947" y="217"/>
                  <a:pt x="950" y="224"/>
                </a:cubicBezTo>
                <a:cubicBezTo>
                  <a:pt x="944" y="225"/>
                  <a:pt x="939" y="226"/>
                  <a:pt x="933" y="227"/>
                </a:cubicBezTo>
                <a:cubicBezTo>
                  <a:pt x="925" y="228"/>
                  <a:pt x="923" y="230"/>
                  <a:pt x="922" y="239"/>
                </a:cubicBezTo>
                <a:cubicBezTo>
                  <a:pt x="921" y="245"/>
                  <a:pt x="921" y="251"/>
                  <a:pt x="921" y="257"/>
                </a:cubicBezTo>
                <a:cubicBezTo>
                  <a:pt x="921" y="261"/>
                  <a:pt x="919" y="263"/>
                  <a:pt x="915" y="263"/>
                </a:cubicBezTo>
                <a:cubicBezTo>
                  <a:pt x="900" y="263"/>
                  <a:pt x="886" y="264"/>
                  <a:pt x="871" y="264"/>
                </a:cubicBezTo>
                <a:cubicBezTo>
                  <a:pt x="850" y="265"/>
                  <a:pt x="828" y="264"/>
                  <a:pt x="808" y="266"/>
                </a:cubicBezTo>
                <a:cubicBezTo>
                  <a:pt x="799" y="266"/>
                  <a:pt x="791" y="270"/>
                  <a:pt x="783" y="274"/>
                </a:cubicBezTo>
                <a:cubicBezTo>
                  <a:pt x="771" y="280"/>
                  <a:pt x="759" y="282"/>
                  <a:pt x="747" y="281"/>
                </a:cubicBezTo>
                <a:cubicBezTo>
                  <a:pt x="734" y="279"/>
                  <a:pt x="724" y="286"/>
                  <a:pt x="713" y="289"/>
                </a:cubicBezTo>
                <a:cubicBezTo>
                  <a:pt x="697" y="293"/>
                  <a:pt x="681" y="299"/>
                  <a:pt x="665" y="303"/>
                </a:cubicBezTo>
                <a:cubicBezTo>
                  <a:pt x="651" y="308"/>
                  <a:pt x="636" y="311"/>
                  <a:pt x="622" y="315"/>
                </a:cubicBezTo>
                <a:cubicBezTo>
                  <a:pt x="619" y="316"/>
                  <a:pt x="617" y="316"/>
                  <a:pt x="614" y="316"/>
                </a:cubicBezTo>
                <a:cubicBezTo>
                  <a:pt x="588" y="316"/>
                  <a:pt x="563" y="317"/>
                  <a:pt x="537" y="317"/>
                </a:cubicBezTo>
                <a:cubicBezTo>
                  <a:pt x="536" y="317"/>
                  <a:pt x="535" y="317"/>
                  <a:pt x="533" y="317"/>
                </a:cubicBezTo>
                <a:cubicBezTo>
                  <a:pt x="536" y="325"/>
                  <a:pt x="538" y="333"/>
                  <a:pt x="541" y="340"/>
                </a:cubicBezTo>
                <a:cubicBezTo>
                  <a:pt x="547" y="355"/>
                  <a:pt x="553" y="369"/>
                  <a:pt x="558" y="384"/>
                </a:cubicBezTo>
                <a:cubicBezTo>
                  <a:pt x="563" y="396"/>
                  <a:pt x="568" y="408"/>
                  <a:pt x="572" y="421"/>
                </a:cubicBezTo>
                <a:cubicBezTo>
                  <a:pt x="574" y="428"/>
                  <a:pt x="575" y="436"/>
                  <a:pt x="575" y="444"/>
                </a:cubicBezTo>
                <a:cubicBezTo>
                  <a:pt x="577" y="466"/>
                  <a:pt x="578" y="489"/>
                  <a:pt x="579" y="512"/>
                </a:cubicBezTo>
                <a:cubicBezTo>
                  <a:pt x="579" y="520"/>
                  <a:pt x="577" y="529"/>
                  <a:pt x="576" y="538"/>
                </a:cubicBezTo>
                <a:cubicBezTo>
                  <a:pt x="592" y="546"/>
                  <a:pt x="608" y="553"/>
                  <a:pt x="624" y="562"/>
                </a:cubicBezTo>
                <a:cubicBezTo>
                  <a:pt x="631" y="566"/>
                  <a:pt x="638" y="573"/>
                  <a:pt x="645" y="578"/>
                </a:cubicBezTo>
                <a:cubicBezTo>
                  <a:pt x="655" y="584"/>
                  <a:pt x="664" y="590"/>
                  <a:pt x="674" y="595"/>
                </a:cubicBezTo>
                <a:cubicBezTo>
                  <a:pt x="689" y="602"/>
                  <a:pt x="704" y="609"/>
                  <a:pt x="719" y="615"/>
                </a:cubicBezTo>
                <a:cubicBezTo>
                  <a:pt x="741" y="623"/>
                  <a:pt x="764" y="631"/>
                  <a:pt x="786" y="640"/>
                </a:cubicBezTo>
                <a:cubicBezTo>
                  <a:pt x="804" y="647"/>
                  <a:pt x="822" y="654"/>
                  <a:pt x="841" y="662"/>
                </a:cubicBezTo>
                <a:cubicBezTo>
                  <a:pt x="855" y="668"/>
                  <a:pt x="869" y="674"/>
                  <a:pt x="883" y="680"/>
                </a:cubicBezTo>
                <a:cubicBezTo>
                  <a:pt x="890" y="683"/>
                  <a:pt x="897" y="687"/>
                  <a:pt x="904" y="690"/>
                </a:cubicBezTo>
                <a:cubicBezTo>
                  <a:pt x="917" y="698"/>
                  <a:pt x="931" y="700"/>
                  <a:pt x="946" y="702"/>
                </a:cubicBezTo>
                <a:cubicBezTo>
                  <a:pt x="953" y="702"/>
                  <a:pt x="959" y="705"/>
                  <a:pt x="965" y="706"/>
                </a:cubicBezTo>
                <a:cubicBezTo>
                  <a:pt x="972" y="708"/>
                  <a:pt x="977" y="707"/>
                  <a:pt x="982" y="703"/>
                </a:cubicBezTo>
                <a:cubicBezTo>
                  <a:pt x="991" y="697"/>
                  <a:pt x="1000" y="692"/>
                  <a:pt x="1011" y="695"/>
                </a:cubicBezTo>
                <a:cubicBezTo>
                  <a:pt x="1018" y="696"/>
                  <a:pt x="1025" y="700"/>
                  <a:pt x="1032" y="701"/>
                </a:cubicBezTo>
                <a:cubicBezTo>
                  <a:pt x="1036" y="702"/>
                  <a:pt x="1041" y="703"/>
                  <a:pt x="1046" y="702"/>
                </a:cubicBezTo>
                <a:cubicBezTo>
                  <a:pt x="1054" y="700"/>
                  <a:pt x="1062" y="695"/>
                  <a:pt x="1071" y="694"/>
                </a:cubicBezTo>
                <a:cubicBezTo>
                  <a:pt x="1074" y="694"/>
                  <a:pt x="1080" y="699"/>
                  <a:pt x="1081" y="702"/>
                </a:cubicBezTo>
                <a:cubicBezTo>
                  <a:pt x="1081" y="707"/>
                  <a:pt x="1079" y="714"/>
                  <a:pt x="1076" y="718"/>
                </a:cubicBezTo>
                <a:cubicBezTo>
                  <a:pt x="1070" y="724"/>
                  <a:pt x="1062" y="728"/>
                  <a:pt x="1054" y="733"/>
                </a:cubicBezTo>
                <a:cubicBezTo>
                  <a:pt x="1049" y="736"/>
                  <a:pt x="1045" y="746"/>
                  <a:pt x="1048" y="751"/>
                </a:cubicBezTo>
                <a:cubicBezTo>
                  <a:pt x="1051" y="758"/>
                  <a:pt x="1055" y="764"/>
                  <a:pt x="1059" y="769"/>
                </a:cubicBezTo>
                <a:cubicBezTo>
                  <a:pt x="1063" y="775"/>
                  <a:pt x="1069" y="776"/>
                  <a:pt x="1075" y="776"/>
                </a:cubicBezTo>
                <a:cubicBezTo>
                  <a:pt x="1089" y="776"/>
                  <a:pt x="1101" y="779"/>
                  <a:pt x="1114" y="784"/>
                </a:cubicBezTo>
                <a:cubicBezTo>
                  <a:pt x="1117" y="786"/>
                  <a:pt x="1118" y="788"/>
                  <a:pt x="1117" y="791"/>
                </a:cubicBezTo>
                <a:cubicBezTo>
                  <a:pt x="1117" y="795"/>
                  <a:pt x="1117" y="798"/>
                  <a:pt x="1116" y="802"/>
                </a:cubicBezTo>
                <a:cubicBezTo>
                  <a:pt x="1113" y="801"/>
                  <a:pt x="1110" y="800"/>
                  <a:pt x="1106" y="799"/>
                </a:cubicBezTo>
                <a:cubicBezTo>
                  <a:pt x="1096" y="798"/>
                  <a:pt x="1086" y="797"/>
                  <a:pt x="1076" y="795"/>
                </a:cubicBezTo>
                <a:cubicBezTo>
                  <a:pt x="1076" y="796"/>
                  <a:pt x="1076" y="797"/>
                  <a:pt x="1075" y="797"/>
                </a:cubicBezTo>
                <a:cubicBezTo>
                  <a:pt x="1083" y="808"/>
                  <a:pt x="1092" y="818"/>
                  <a:pt x="1100" y="829"/>
                </a:cubicBezTo>
                <a:cubicBezTo>
                  <a:pt x="1108" y="839"/>
                  <a:pt x="1117" y="848"/>
                  <a:pt x="1124" y="858"/>
                </a:cubicBezTo>
                <a:cubicBezTo>
                  <a:pt x="1128" y="864"/>
                  <a:pt x="1130" y="871"/>
                  <a:pt x="1133" y="877"/>
                </a:cubicBezTo>
                <a:cubicBezTo>
                  <a:pt x="1134" y="878"/>
                  <a:pt x="1134" y="880"/>
                  <a:pt x="1133" y="880"/>
                </a:cubicBezTo>
                <a:cubicBezTo>
                  <a:pt x="1128" y="885"/>
                  <a:pt x="1131" y="890"/>
                  <a:pt x="1131" y="896"/>
                </a:cubicBezTo>
                <a:cubicBezTo>
                  <a:pt x="1131" y="899"/>
                  <a:pt x="1129" y="904"/>
                  <a:pt x="1128" y="905"/>
                </a:cubicBezTo>
                <a:cubicBezTo>
                  <a:pt x="1124" y="905"/>
                  <a:pt x="1118" y="905"/>
                  <a:pt x="1117" y="902"/>
                </a:cubicBezTo>
                <a:cubicBezTo>
                  <a:pt x="1103" y="884"/>
                  <a:pt x="1082" y="876"/>
                  <a:pt x="1065" y="863"/>
                </a:cubicBezTo>
                <a:cubicBezTo>
                  <a:pt x="1057" y="858"/>
                  <a:pt x="1052" y="849"/>
                  <a:pt x="1048" y="841"/>
                </a:cubicBezTo>
                <a:cubicBezTo>
                  <a:pt x="1037" y="823"/>
                  <a:pt x="1023" y="808"/>
                  <a:pt x="1006" y="796"/>
                </a:cubicBezTo>
                <a:cubicBezTo>
                  <a:pt x="992" y="787"/>
                  <a:pt x="977" y="778"/>
                  <a:pt x="963" y="769"/>
                </a:cubicBezTo>
                <a:cubicBezTo>
                  <a:pt x="959" y="767"/>
                  <a:pt x="955" y="764"/>
                  <a:pt x="950" y="768"/>
                </a:cubicBezTo>
                <a:cubicBezTo>
                  <a:pt x="948" y="769"/>
                  <a:pt x="945" y="767"/>
                  <a:pt x="942" y="767"/>
                </a:cubicBezTo>
                <a:cubicBezTo>
                  <a:pt x="932" y="766"/>
                  <a:pt x="923" y="765"/>
                  <a:pt x="913" y="764"/>
                </a:cubicBezTo>
                <a:cubicBezTo>
                  <a:pt x="908" y="764"/>
                  <a:pt x="905" y="767"/>
                  <a:pt x="903" y="770"/>
                </a:cubicBezTo>
                <a:cubicBezTo>
                  <a:pt x="896" y="779"/>
                  <a:pt x="889" y="786"/>
                  <a:pt x="883" y="795"/>
                </a:cubicBezTo>
                <a:cubicBezTo>
                  <a:pt x="878" y="801"/>
                  <a:pt x="872" y="803"/>
                  <a:pt x="865" y="802"/>
                </a:cubicBezTo>
                <a:cubicBezTo>
                  <a:pt x="850" y="801"/>
                  <a:pt x="837" y="795"/>
                  <a:pt x="825" y="788"/>
                </a:cubicBezTo>
                <a:cubicBezTo>
                  <a:pt x="807" y="779"/>
                  <a:pt x="789" y="769"/>
                  <a:pt x="770" y="762"/>
                </a:cubicBezTo>
                <a:cubicBezTo>
                  <a:pt x="754" y="755"/>
                  <a:pt x="737" y="752"/>
                  <a:pt x="721" y="746"/>
                </a:cubicBezTo>
                <a:cubicBezTo>
                  <a:pt x="707" y="742"/>
                  <a:pt x="693" y="736"/>
                  <a:pt x="678" y="731"/>
                </a:cubicBezTo>
                <a:cubicBezTo>
                  <a:pt x="673" y="729"/>
                  <a:pt x="668" y="723"/>
                  <a:pt x="663" y="726"/>
                </a:cubicBezTo>
                <a:cubicBezTo>
                  <a:pt x="658" y="725"/>
                  <a:pt x="655" y="723"/>
                  <a:pt x="651" y="723"/>
                </a:cubicBezTo>
                <a:cubicBezTo>
                  <a:pt x="636" y="723"/>
                  <a:pt x="621" y="721"/>
                  <a:pt x="607" y="714"/>
                </a:cubicBezTo>
                <a:cubicBezTo>
                  <a:pt x="605" y="713"/>
                  <a:pt x="603" y="714"/>
                  <a:pt x="599" y="713"/>
                </a:cubicBezTo>
                <a:cubicBezTo>
                  <a:pt x="599" y="731"/>
                  <a:pt x="597" y="749"/>
                  <a:pt x="599" y="766"/>
                </a:cubicBezTo>
                <a:cubicBezTo>
                  <a:pt x="600" y="773"/>
                  <a:pt x="608" y="780"/>
                  <a:pt x="612" y="787"/>
                </a:cubicBezTo>
                <a:cubicBezTo>
                  <a:pt x="620" y="800"/>
                  <a:pt x="628" y="813"/>
                  <a:pt x="636" y="827"/>
                </a:cubicBezTo>
                <a:cubicBezTo>
                  <a:pt x="638" y="832"/>
                  <a:pt x="639" y="839"/>
                  <a:pt x="640" y="845"/>
                </a:cubicBezTo>
                <a:cubicBezTo>
                  <a:pt x="641" y="848"/>
                  <a:pt x="642" y="852"/>
                  <a:pt x="644" y="855"/>
                </a:cubicBezTo>
                <a:cubicBezTo>
                  <a:pt x="655" y="869"/>
                  <a:pt x="668" y="883"/>
                  <a:pt x="678" y="899"/>
                </a:cubicBezTo>
                <a:cubicBezTo>
                  <a:pt x="686" y="910"/>
                  <a:pt x="692" y="923"/>
                  <a:pt x="699" y="936"/>
                </a:cubicBezTo>
                <a:cubicBezTo>
                  <a:pt x="711" y="960"/>
                  <a:pt x="723" y="984"/>
                  <a:pt x="735" y="1008"/>
                </a:cubicBezTo>
                <a:cubicBezTo>
                  <a:pt x="747" y="1033"/>
                  <a:pt x="761" y="1056"/>
                  <a:pt x="775" y="1080"/>
                </a:cubicBezTo>
                <a:cubicBezTo>
                  <a:pt x="781" y="1089"/>
                  <a:pt x="786" y="1098"/>
                  <a:pt x="790" y="1108"/>
                </a:cubicBezTo>
                <a:cubicBezTo>
                  <a:pt x="794" y="1119"/>
                  <a:pt x="793" y="1132"/>
                  <a:pt x="790" y="1144"/>
                </a:cubicBezTo>
                <a:cubicBezTo>
                  <a:pt x="784" y="1166"/>
                  <a:pt x="777" y="1189"/>
                  <a:pt x="771" y="1212"/>
                </a:cubicBezTo>
                <a:cubicBezTo>
                  <a:pt x="765" y="1233"/>
                  <a:pt x="759" y="1254"/>
                  <a:pt x="753" y="1275"/>
                </a:cubicBezTo>
                <a:cubicBezTo>
                  <a:pt x="748" y="1296"/>
                  <a:pt x="742" y="1316"/>
                  <a:pt x="737" y="1337"/>
                </a:cubicBezTo>
                <a:cubicBezTo>
                  <a:pt x="731" y="1357"/>
                  <a:pt x="726" y="1376"/>
                  <a:pt x="721" y="1396"/>
                </a:cubicBezTo>
                <a:cubicBezTo>
                  <a:pt x="718" y="1407"/>
                  <a:pt x="716" y="1420"/>
                  <a:pt x="713" y="1431"/>
                </a:cubicBezTo>
                <a:cubicBezTo>
                  <a:pt x="705" y="1460"/>
                  <a:pt x="695" y="1487"/>
                  <a:pt x="681" y="1514"/>
                </a:cubicBezTo>
                <a:cubicBezTo>
                  <a:pt x="680" y="1516"/>
                  <a:pt x="679" y="1521"/>
                  <a:pt x="680" y="1524"/>
                </a:cubicBezTo>
                <a:cubicBezTo>
                  <a:pt x="686" y="1535"/>
                  <a:pt x="692" y="1547"/>
                  <a:pt x="699" y="1557"/>
                </a:cubicBezTo>
                <a:cubicBezTo>
                  <a:pt x="710" y="1572"/>
                  <a:pt x="724" y="1582"/>
                  <a:pt x="742" y="1586"/>
                </a:cubicBezTo>
                <a:cubicBezTo>
                  <a:pt x="760" y="1590"/>
                  <a:pt x="778" y="1593"/>
                  <a:pt x="797" y="1595"/>
                </a:cubicBezTo>
                <a:cubicBezTo>
                  <a:pt x="803" y="1595"/>
                  <a:pt x="809" y="1599"/>
                  <a:pt x="814" y="1604"/>
                </a:cubicBezTo>
                <a:cubicBezTo>
                  <a:pt x="821" y="1612"/>
                  <a:pt x="829" y="1620"/>
                  <a:pt x="827" y="1632"/>
                </a:cubicBezTo>
                <a:cubicBezTo>
                  <a:pt x="827" y="1634"/>
                  <a:pt x="826" y="1636"/>
                  <a:pt x="825" y="1637"/>
                </a:cubicBezTo>
                <a:cubicBezTo>
                  <a:pt x="817" y="1641"/>
                  <a:pt x="811" y="1649"/>
                  <a:pt x="800" y="1648"/>
                </a:cubicBezTo>
                <a:cubicBezTo>
                  <a:pt x="791" y="1648"/>
                  <a:pt x="781" y="1651"/>
                  <a:pt x="772" y="1650"/>
                </a:cubicBezTo>
                <a:cubicBezTo>
                  <a:pt x="748" y="1649"/>
                  <a:pt x="724" y="1648"/>
                  <a:pt x="700" y="1645"/>
                </a:cubicBezTo>
                <a:cubicBezTo>
                  <a:pt x="689" y="1643"/>
                  <a:pt x="679" y="1637"/>
                  <a:pt x="669" y="1633"/>
                </a:cubicBezTo>
                <a:cubicBezTo>
                  <a:pt x="660" y="1629"/>
                  <a:pt x="650" y="1624"/>
                  <a:pt x="640" y="1622"/>
                </a:cubicBezTo>
                <a:cubicBezTo>
                  <a:pt x="628" y="1619"/>
                  <a:pt x="614" y="1616"/>
                  <a:pt x="602" y="1618"/>
                </a:cubicBezTo>
                <a:cubicBezTo>
                  <a:pt x="592" y="1619"/>
                  <a:pt x="583" y="1622"/>
                  <a:pt x="573" y="1621"/>
                </a:cubicBezTo>
                <a:cubicBezTo>
                  <a:pt x="559" y="1619"/>
                  <a:pt x="544" y="1617"/>
                  <a:pt x="530" y="1614"/>
                </a:cubicBezTo>
                <a:cubicBezTo>
                  <a:pt x="523" y="1613"/>
                  <a:pt x="519" y="1609"/>
                  <a:pt x="520" y="1601"/>
                </a:cubicBezTo>
                <a:cubicBezTo>
                  <a:pt x="521" y="1583"/>
                  <a:pt x="520" y="1565"/>
                  <a:pt x="521" y="1547"/>
                </a:cubicBezTo>
                <a:cubicBezTo>
                  <a:pt x="522" y="1537"/>
                  <a:pt x="526" y="1526"/>
                  <a:pt x="528" y="1516"/>
                </a:cubicBezTo>
                <a:cubicBezTo>
                  <a:pt x="532" y="1494"/>
                  <a:pt x="545" y="1476"/>
                  <a:pt x="555" y="1457"/>
                </a:cubicBezTo>
                <a:cubicBezTo>
                  <a:pt x="560" y="1447"/>
                  <a:pt x="569" y="1445"/>
                  <a:pt x="578" y="1442"/>
                </a:cubicBezTo>
                <a:cubicBezTo>
                  <a:pt x="583" y="1440"/>
                  <a:pt x="585" y="1437"/>
                  <a:pt x="586" y="1433"/>
                </a:cubicBezTo>
                <a:cubicBezTo>
                  <a:pt x="590" y="1416"/>
                  <a:pt x="592" y="1399"/>
                  <a:pt x="598" y="1384"/>
                </a:cubicBezTo>
                <a:cubicBezTo>
                  <a:pt x="603" y="1371"/>
                  <a:pt x="604" y="1358"/>
                  <a:pt x="605" y="1345"/>
                </a:cubicBezTo>
                <a:cubicBezTo>
                  <a:pt x="606" y="1320"/>
                  <a:pt x="608" y="1296"/>
                  <a:pt x="611" y="1271"/>
                </a:cubicBezTo>
                <a:cubicBezTo>
                  <a:pt x="612" y="1259"/>
                  <a:pt x="613" y="1246"/>
                  <a:pt x="617" y="1233"/>
                </a:cubicBezTo>
                <a:cubicBezTo>
                  <a:pt x="622" y="1216"/>
                  <a:pt x="622" y="1198"/>
                  <a:pt x="625" y="1180"/>
                </a:cubicBezTo>
                <a:cubicBezTo>
                  <a:pt x="627" y="1170"/>
                  <a:pt x="630" y="1160"/>
                  <a:pt x="632" y="1150"/>
                </a:cubicBezTo>
                <a:cubicBezTo>
                  <a:pt x="633" y="1147"/>
                  <a:pt x="633" y="1144"/>
                  <a:pt x="629" y="1142"/>
                </a:cubicBezTo>
                <a:cubicBezTo>
                  <a:pt x="609" y="1129"/>
                  <a:pt x="592" y="1113"/>
                  <a:pt x="578" y="1094"/>
                </a:cubicBezTo>
                <a:cubicBezTo>
                  <a:pt x="576" y="1092"/>
                  <a:pt x="575" y="1090"/>
                  <a:pt x="574" y="1087"/>
                </a:cubicBezTo>
                <a:cubicBezTo>
                  <a:pt x="566" y="1073"/>
                  <a:pt x="553" y="1071"/>
                  <a:pt x="539" y="1072"/>
                </a:cubicBezTo>
                <a:cubicBezTo>
                  <a:pt x="536" y="1072"/>
                  <a:pt x="532" y="1076"/>
                  <a:pt x="531" y="1078"/>
                </a:cubicBezTo>
                <a:cubicBezTo>
                  <a:pt x="529" y="1090"/>
                  <a:pt x="527" y="1102"/>
                  <a:pt x="527" y="1115"/>
                </a:cubicBezTo>
                <a:cubicBezTo>
                  <a:pt x="527" y="1136"/>
                  <a:pt x="529" y="1157"/>
                  <a:pt x="531" y="1178"/>
                </a:cubicBezTo>
                <a:cubicBezTo>
                  <a:pt x="535" y="1214"/>
                  <a:pt x="540" y="1249"/>
                  <a:pt x="543" y="1285"/>
                </a:cubicBezTo>
                <a:cubicBezTo>
                  <a:pt x="545" y="1311"/>
                  <a:pt x="540" y="1336"/>
                  <a:pt x="525" y="1359"/>
                </a:cubicBezTo>
                <a:cubicBezTo>
                  <a:pt x="515" y="1375"/>
                  <a:pt x="501" y="1386"/>
                  <a:pt x="486" y="1398"/>
                </a:cubicBezTo>
                <a:cubicBezTo>
                  <a:pt x="457" y="1420"/>
                  <a:pt x="428" y="1442"/>
                  <a:pt x="399" y="1464"/>
                </a:cubicBezTo>
                <a:cubicBezTo>
                  <a:pt x="376" y="1482"/>
                  <a:pt x="353" y="1500"/>
                  <a:pt x="326" y="1513"/>
                </a:cubicBezTo>
                <a:cubicBezTo>
                  <a:pt x="304" y="1524"/>
                  <a:pt x="283" y="1537"/>
                  <a:pt x="262" y="1548"/>
                </a:cubicBezTo>
                <a:cubicBezTo>
                  <a:pt x="247" y="1557"/>
                  <a:pt x="232" y="1564"/>
                  <a:pt x="217" y="1572"/>
                </a:cubicBezTo>
                <a:cubicBezTo>
                  <a:pt x="208" y="1577"/>
                  <a:pt x="198" y="1576"/>
                  <a:pt x="188" y="1577"/>
                </a:cubicBezTo>
                <a:cubicBezTo>
                  <a:pt x="185" y="1577"/>
                  <a:pt x="181" y="1579"/>
                  <a:pt x="179" y="1581"/>
                </a:cubicBezTo>
                <a:cubicBezTo>
                  <a:pt x="169" y="1592"/>
                  <a:pt x="160" y="1603"/>
                  <a:pt x="151" y="1614"/>
                </a:cubicBezTo>
                <a:cubicBezTo>
                  <a:pt x="143" y="1624"/>
                  <a:pt x="140" y="1634"/>
                  <a:pt x="145" y="1646"/>
                </a:cubicBezTo>
                <a:cubicBezTo>
                  <a:pt x="149" y="1655"/>
                  <a:pt x="150" y="1666"/>
                  <a:pt x="154" y="1675"/>
                </a:cubicBezTo>
                <a:cubicBezTo>
                  <a:pt x="156" y="1681"/>
                  <a:pt x="160" y="1685"/>
                  <a:pt x="164" y="1690"/>
                </a:cubicBezTo>
                <a:cubicBezTo>
                  <a:pt x="167" y="1694"/>
                  <a:pt x="171" y="1698"/>
                  <a:pt x="174" y="1702"/>
                </a:cubicBezTo>
                <a:cubicBezTo>
                  <a:pt x="178" y="1709"/>
                  <a:pt x="182" y="1716"/>
                  <a:pt x="186" y="1724"/>
                </a:cubicBezTo>
                <a:cubicBezTo>
                  <a:pt x="186" y="1724"/>
                  <a:pt x="185" y="1725"/>
                  <a:pt x="184" y="1726"/>
                </a:cubicBezTo>
                <a:cubicBezTo>
                  <a:pt x="181" y="1741"/>
                  <a:pt x="169" y="1742"/>
                  <a:pt x="158" y="1743"/>
                </a:cubicBezTo>
                <a:cubicBezTo>
                  <a:pt x="146" y="1743"/>
                  <a:pt x="134" y="1743"/>
                  <a:pt x="123" y="1740"/>
                </a:cubicBezTo>
                <a:cubicBezTo>
                  <a:pt x="102" y="1735"/>
                  <a:pt x="84" y="1724"/>
                  <a:pt x="65" y="1715"/>
                </a:cubicBezTo>
                <a:cubicBezTo>
                  <a:pt x="47" y="1706"/>
                  <a:pt x="39" y="1689"/>
                  <a:pt x="30" y="1674"/>
                </a:cubicBezTo>
                <a:cubicBezTo>
                  <a:pt x="28" y="1672"/>
                  <a:pt x="28" y="1668"/>
                  <a:pt x="28" y="1665"/>
                </a:cubicBezTo>
                <a:cubicBezTo>
                  <a:pt x="27" y="1650"/>
                  <a:pt x="26" y="1636"/>
                  <a:pt x="24" y="1622"/>
                </a:cubicBezTo>
                <a:cubicBezTo>
                  <a:pt x="24" y="1619"/>
                  <a:pt x="22" y="1616"/>
                  <a:pt x="20" y="1614"/>
                </a:cubicBezTo>
                <a:cubicBezTo>
                  <a:pt x="13" y="1607"/>
                  <a:pt x="4" y="1601"/>
                  <a:pt x="3" y="1589"/>
                </a:cubicBezTo>
                <a:cubicBezTo>
                  <a:pt x="3" y="1587"/>
                  <a:pt x="1" y="1585"/>
                  <a:pt x="0" y="1583"/>
                </a:cubicBezTo>
                <a:cubicBezTo>
                  <a:pt x="0" y="1579"/>
                  <a:pt x="0" y="1575"/>
                  <a:pt x="0" y="1571"/>
                </a:cubicBezTo>
                <a:cubicBezTo>
                  <a:pt x="7" y="1559"/>
                  <a:pt x="14" y="1548"/>
                  <a:pt x="13" y="1534"/>
                </a:cubicBezTo>
                <a:cubicBezTo>
                  <a:pt x="13" y="1532"/>
                  <a:pt x="14" y="1530"/>
                  <a:pt x="15" y="1529"/>
                </a:cubicBezTo>
                <a:cubicBezTo>
                  <a:pt x="24" y="1515"/>
                  <a:pt x="32" y="1501"/>
                  <a:pt x="46" y="1491"/>
                </a:cubicBezTo>
                <a:cubicBezTo>
                  <a:pt x="65" y="1479"/>
                  <a:pt x="83" y="1464"/>
                  <a:pt x="101" y="1451"/>
                </a:cubicBezTo>
                <a:cubicBezTo>
                  <a:pt x="103" y="1449"/>
                  <a:pt x="107" y="1448"/>
                  <a:pt x="109" y="1449"/>
                </a:cubicBezTo>
                <a:cubicBezTo>
                  <a:pt x="126" y="1455"/>
                  <a:pt x="141" y="1451"/>
                  <a:pt x="154" y="1440"/>
                </a:cubicBezTo>
                <a:cubicBezTo>
                  <a:pt x="182" y="1418"/>
                  <a:pt x="209" y="1397"/>
                  <a:pt x="236" y="1375"/>
                </a:cubicBezTo>
                <a:cubicBezTo>
                  <a:pt x="253" y="1362"/>
                  <a:pt x="269" y="1348"/>
                  <a:pt x="285" y="1334"/>
                </a:cubicBezTo>
                <a:cubicBezTo>
                  <a:pt x="293" y="1326"/>
                  <a:pt x="301" y="1318"/>
                  <a:pt x="310" y="1311"/>
                </a:cubicBezTo>
                <a:cubicBezTo>
                  <a:pt x="325" y="1300"/>
                  <a:pt x="340" y="1289"/>
                  <a:pt x="352" y="1275"/>
                </a:cubicBezTo>
                <a:cubicBezTo>
                  <a:pt x="355" y="1271"/>
                  <a:pt x="361" y="1268"/>
                  <a:pt x="366" y="1268"/>
                </a:cubicBezTo>
                <a:cubicBezTo>
                  <a:pt x="377" y="1268"/>
                  <a:pt x="382" y="1263"/>
                  <a:pt x="380" y="1250"/>
                </a:cubicBezTo>
                <a:cubicBezTo>
                  <a:pt x="373" y="1210"/>
                  <a:pt x="356" y="1174"/>
                  <a:pt x="338" y="1138"/>
                </a:cubicBezTo>
                <a:cubicBezTo>
                  <a:pt x="332" y="1127"/>
                  <a:pt x="324" y="1117"/>
                  <a:pt x="321" y="1106"/>
                </a:cubicBezTo>
                <a:cubicBezTo>
                  <a:pt x="316" y="1091"/>
                  <a:pt x="315" y="1076"/>
                  <a:pt x="313" y="1061"/>
                </a:cubicBezTo>
                <a:cubicBezTo>
                  <a:pt x="312" y="1045"/>
                  <a:pt x="305" y="1038"/>
                  <a:pt x="290" y="1038"/>
                </a:cubicBezTo>
                <a:cubicBezTo>
                  <a:pt x="285" y="1038"/>
                  <a:pt x="281" y="1037"/>
                  <a:pt x="277" y="1037"/>
                </a:cubicBezTo>
                <a:cubicBezTo>
                  <a:pt x="273" y="1037"/>
                  <a:pt x="271" y="1036"/>
                  <a:pt x="270" y="1031"/>
                </a:cubicBezTo>
                <a:cubicBezTo>
                  <a:pt x="270" y="1013"/>
                  <a:pt x="269" y="995"/>
                  <a:pt x="268" y="976"/>
                </a:cubicBezTo>
                <a:cubicBezTo>
                  <a:pt x="267" y="965"/>
                  <a:pt x="266" y="955"/>
                  <a:pt x="266" y="944"/>
                </a:cubicBezTo>
                <a:cubicBezTo>
                  <a:pt x="260" y="963"/>
                  <a:pt x="252" y="981"/>
                  <a:pt x="243" y="998"/>
                </a:cubicBezTo>
                <a:cubicBezTo>
                  <a:pt x="241" y="996"/>
                  <a:pt x="241" y="994"/>
                  <a:pt x="241" y="992"/>
                </a:cubicBezTo>
                <a:cubicBezTo>
                  <a:pt x="242" y="986"/>
                  <a:pt x="243" y="981"/>
                  <a:pt x="244" y="976"/>
                </a:cubicBezTo>
                <a:cubicBezTo>
                  <a:pt x="246" y="961"/>
                  <a:pt x="248" y="946"/>
                  <a:pt x="249" y="932"/>
                </a:cubicBezTo>
                <a:cubicBezTo>
                  <a:pt x="250" y="929"/>
                  <a:pt x="250" y="926"/>
                  <a:pt x="249" y="923"/>
                </a:cubicBezTo>
                <a:cubicBezTo>
                  <a:pt x="246" y="916"/>
                  <a:pt x="243" y="908"/>
                  <a:pt x="239" y="900"/>
                </a:cubicBezTo>
                <a:cubicBezTo>
                  <a:pt x="232" y="888"/>
                  <a:pt x="230" y="875"/>
                  <a:pt x="231" y="861"/>
                </a:cubicBezTo>
                <a:cubicBezTo>
                  <a:pt x="233" y="850"/>
                  <a:pt x="233" y="840"/>
                  <a:pt x="234" y="830"/>
                </a:cubicBezTo>
                <a:cubicBezTo>
                  <a:pt x="236" y="804"/>
                  <a:pt x="239" y="778"/>
                  <a:pt x="239" y="752"/>
                </a:cubicBezTo>
                <a:cubicBezTo>
                  <a:pt x="240" y="718"/>
                  <a:pt x="246" y="683"/>
                  <a:pt x="236" y="648"/>
                </a:cubicBezTo>
                <a:cubicBezTo>
                  <a:pt x="234" y="642"/>
                  <a:pt x="233" y="635"/>
                  <a:pt x="231" y="628"/>
                </a:cubicBezTo>
                <a:cubicBezTo>
                  <a:pt x="221" y="604"/>
                  <a:pt x="210" y="581"/>
                  <a:pt x="200" y="557"/>
                </a:cubicBezTo>
                <a:cubicBezTo>
                  <a:pt x="196" y="549"/>
                  <a:pt x="195" y="540"/>
                  <a:pt x="192" y="531"/>
                </a:cubicBezTo>
                <a:cubicBezTo>
                  <a:pt x="186" y="512"/>
                  <a:pt x="180" y="492"/>
                  <a:pt x="183" y="471"/>
                </a:cubicBezTo>
                <a:cubicBezTo>
                  <a:pt x="183" y="471"/>
                  <a:pt x="183" y="470"/>
                  <a:pt x="183" y="469"/>
                </a:cubicBezTo>
                <a:cubicBezTo>
                  <a:pt x="184" y="460"/>
                  <a:pt x="184" y="450"/>
                  <a:pt x="187" y="441"/>
                </a:cubicBezTo>
                <a:cubicBezTo>
                  <a:pt x="192" y="427"/>
                  <a:pt x="193" y="414"/>
                  <a:pt x="192" y="401"/>
                </a:cubicBezTo>
                <a:cubicBezTo>
                  <a:pt x="192" y="397"/>
                  <a:pt x="192" y="393"/>
                  <a:pt x="193" y="390"/>
                </a:cubicBezTo>
                <a:cubicBezTo>
                  <a:pt x="198" y="371"/>
                  <a:pt x="203" y="352"/>
                  <a:pt x="208" y="333"/>
                </a:cubicBezTo>
                <a:cubicBezTo>
                  <a:pt x="211" y="320"/>
                  <a:pt x="214" y="306"/>
                  <a:pt x="217" y="293"/>
                </a:cubicBezTo>
                <a:cubicBezTo>
                  <a:pt x="220" y="280"/>
                  <a:pt x="221" y="267"/>
                  <a:pt x="225" y="255"/>
                </a:cubicBezTo>
                <a:cubicBezTo>
                  <a:pt x="231" y="233"/>
                  <a:pt x="239" y="212"/>
                  <a:pt x="246" y="190"/>
                </a:cubicBezTo>
                <a:cubicBezTo>
                  <a:pt x="248" y="186"/>
                  <a:pt x="249" y="180"/>
                  <a:pt x="256" y="181"/>
                </a:cubicBezTo>
                <a:cubicBezTo>
                  <a:pt x="258" y="181"/>
                  <a:pt x="260" y="178"/>
                  <a:pt x="261" y="177"/>
                </a:cubicBezTo>
                <a:cubicBezTo>
                  <a:pt x="269" y="168"/>
                  <a:pt x="278" y="160"/>
                  <a:pt x="291" y="163"/>
                </a:cubicBezTo>
                <a:cubicBezTo>
                  <a:pt x="292" y="163"/>
                  <a:pt x="293" y="162"/>
                  <a:pt x="294" y="162"/>
                </a:cubicBezTo>
                <a:cubicBezTo>
                  <a:pt x="295" y="158"/>
                  <a:pt x="295" y="154"/>
                  <a:pt x="296" y="150"/>
                </a:cubicBezTo>
                <a:cubicBezTo>
                  <a:pt x="300" y="134"/>
                  <a:pt x="304" y="118"/>
                  <a:pt x="323" y="112"/>
                </a:cubicBezTo>
                <a:cubicBezTo>
                  <a:pt x="324" y="111"/>
                  <a:pt x="325" y="110"/>
                  <a:pt x="326" y="109"/>
                </a:cubicBezTo>
                <a:cubicBezTo>
                  <a:pt x="327" y="102"/>
                  <a:pt x="329" y="94"/>
                  <a:pt x="330" y="87"/>
                </a:cubicBezTo>
                <a:cubicBezTo>
                  <a:pt x="332" y="77"/>
                  <a:pt x="333" y="66"/>
                  <a:pt x="336" y="56"/>
                </a:cubicBezTo>
                <a:cubicBezTo>
                  <a:pt x="338" y="48"/>
                  <a:pt x="340" y="39"/>
                  <a:pt x="347" y="33"/>
                </a:cubicBezTo>
                <a:cubicBezTo>
                  <a:pt x="350" y="30"/>
                  <a:pt x="353" y="27"/>
                  <a:pt x="355" y="25"/>
                </a:cubicBezTo>
                <a:cubicBezTo>
                  <a:pt x="366" y="13"/>
                  <a:pt x="379" y="7"/>
                  <a:pt x="394" y="5"/>
                </a:cubicBezTo>
                <a:cubicBezTo>
                  <a:pt x="401" y="4"/>
                  <a:pt x="408" y="2"/>
                  <a:pt x="416" y="0"/>
                </a:cubicBezTo>
                <a:cubicBezTo>
                  <a:pt x="422" y="0"/>
                  <a:pt x="428" y="0"/>
                  <a:pt x="435" y="0"/>
                </a:cubicBezTo>
                <a:close/>
              </a:path>
            </a:pathLst>
          </a:custGeom>
          <a:solidFill>
            <a:srgbClr val="C29934"/>
          </a:solidFill>
          <a:ln>
            <a:noFill/>
          </a:ln>
        </p:spPr>
        <p:txBody>
          <a:bodyPr vert="horz" wrap="square" lIns="91440" tIns="45720" rIns="91440" bIns="45720" numCol="1" anchor="t" anchorCtr="0" compatLnSpc="1">
            <a:prstTxWarp prst="textNoShape">
              <a:avLst/>
            </a:prstTxWarp>
          </a:bodyPr>
          <a:lstStyle/>
          <a:p>
            <a:endParaRPr lang="es-AR"/>
          </a:p>
        </p:txBody>
      </p:sp>
      <p:sp>
        <p:nvSpPr>
          <p:cNvPr id="2" name="Text Placeholder 1"/>
          <p:cNvSpPr>
            <a:spLocks noGrp="1"/>
          </p:cNvSpPr>
          <p:nvPr>
            <p:ph type="subTitle" idx="1"/>
          </p:nvPr>
        </p:nvSpPr>
        <p:spPr>
          <a:xfrm>
            <a:off x="447249" y="365160"/>
            <a:ext cx="8318905" cy="931626"/>
          </a:xfrm>
        </p:spPr>
        <p:txBody>
          <a:bodyPr>
            <a:noAutofit/>
          </a:bodyPr>
          <a:lstStyle/>
          <a:p>
            <a:pPr algn="l"/>
            <a:r>
              <a:rPr lang="en-US" altLang="ko-KR" sz="4400" dirty="0">
                <a:solidFill>
                  <a:schemeClr val="tx1"/>
                </a:solidFill>
              </a:rPr>
              <a:t>Columns Layout</a:t>
            </a:r>
            <a:endParaRPr lang="ko-KR" altLang="en-US" sz="4400" dirty="0">
              <a:solidFill>
                <a:schemeClr val="tx1"/>
              </a:solidFill>
            </a:endParaRPr>
          </a:p>
        </p:txBody>
      </p:sp>
      <p:sp>
        <p:nvSpPr>
          <p:cNvPr id="3" name="Text Placeholder 2"/>
          <p:cNvSpPr>
            <a:spLocks noGrp="1"/>
          </p:cNvSpPr>
          <p:nvPr>
            <p:ph type="body" sz="quarter" idx="4294967295"/>
          </p:nvPr>
        </p:nvSpPr>
        <p:spPr>
          <a:xfrm>
            <a:off x="447249" y="1036592"/>
            <a:ext cx="9144000" cy="287338"/>
          </a:xfrm>
        </p:spPr>
        <p:txBody>
          <a:bodyPr>
            <a:noAutofit/>
          </a:bodyPr>
          <a:lstStyle/>
          <a:p>
            <a:pPr marL="152400" lvl="0" indent="0">
              <a:buNone/>
            </a:pPr>
            <a:r>
              <a:rPr lang="en-US" altLang="ko-KR" sz="2000" b="1" dirty="0">
                <a:solidFill>
                  <a:schemeClr val="tx1"/>
                </a:solidFill>
              </a:rPr>
              <a:t>Insert the title of your subtitle Here</a:t>
            </a:r>
          </a:p>
        </p:txBody>
      </p:sp>
      <p:sp>
        <p:nvSpPr>
          <p:cNvPr id="6" name="TextBox 5"/>
          <p:cNvSpPr txBox="1"/>
          <p:nvPr/>
        </p:nvSpPr>
        <p:spPr>
          <a:xfrm>
            <a:off x="595530" y="1539382"/>
            <a:ext cx="2421770" cy="338554"/>
          </a:xfrm>
          <a:prstGeom prst="rect">
            <a:avLst/>
          </a:prstGeom>
          <a:noFill/>
        </p:spPr>
        <p:txBody>
          <a:bodyPr wrap="square" rtlCol="0">
            <a:spAutoFit/>
          </a:bodyPr>
          <a:lstStyle/>
          <a:p>
            <a:r>
              <a:rPr lang="en-US" altLang="ko-KR" sz="1600" b="1" dirty="0">
                <a:solidFill>
                  <a:schemeClr val="tx1"/>
                </a:solidFill>
                <a:cs typeface="Arial" pitchFamily="34" charset="0"/>
              </a:rPr>
              <a:t>Your Text Here</a:t>
            </a:r>
            <a:endParaRPr lang="ko-KR" altLang="en-US" sz="1600" b="1" dirty="0">
              <a:solidFill>
                <a:schemeClr val="tx1"/>
              </a:solidFill>
              <a:cs typeface="Arial" pitchFamily="34" charset="0"/>
            </a:endParaRPr>
          </a:p>
        </p:txBody>
      </p:sp>
      <p:sp>
        <p:nvSpPr>
          <p:cNvPr id="7" name="TextBox 6"/>
          <p:cNvSpPr txBox="1"/>
          <p:nvPr/>
        </p:nvSpPr>
        <p:spPr>
          <a:xfrm>
            <a:off x="595530" y="2054334"/>
            <a:ext cx="2421770" cy="2192908"/>
          </a:xfrm>
          <a:prstGeom prst="rect">
            <a:avLst/>
          </a:prstGeom>
          <a:noFill/>
        </p:spPr>
        <p:txBody>
          <a:bodyPr wrap="square" rtlCol="0">
            <a:spAutoFit/>
          </a:bodyPr>
          <a:lstStyle/>
          <a:p>
            <a:r>
              <a:rPr lang="en-US" altLang="ko-KR" sz="1050" dirty="0">
                <a:solidFill>
                  <a:schemeClr val="tx1"/>
                </a:solidFill>
                <a:cs typeface="Arial" pitchFamily="34" charset="0"/>
              </a:rPr>
              <a:t>You can simply impress your audience and add a unique zing and appeal to your Presentations.  </a:t>
            </a:r>
          </a:p>
          <a:p>
            <a:endParaRPr lang="en-US" altLang="ko-KR" sz="1050" dirty="0">
              <a:solidFill>
                <a:schemeClr val="tx1"/>
              </a:solidFill>
              <a:cs typeface="Arial" pitchFamily="34" charset="0"/>
            </a:endParaRPr>
          </a:p>
          <a:p>
            <a:r>
              <a:rPr lang="en-US" altLang="ko-KR" sz="1050" dirty="0">
                <a:solidFill>
                  <a:schemeClr val="tx1"/>
                </a:solidFill>
                <a:cs typeface="Arial" pitchFamily="34" charset="0"/>
              </a:rPr>
              <a:t>You can simply impress your audience and add a unique zing and appeal to your Presentations. Easy to change colors, photos and Text. I hope and I believe that this Template will your Time, Money and Reputation. You can simply impress your audience and add a unique zing and appeal to your Presentations. </a:t>
            </a:r>
          </a:p>
        </p:txBody>
      </p:sp>
      <p:sp>
        <p:nvSpPr>
          <p:cNvPr id="9" name="TextBox 8"/>
          <p:cNvSpPr txBox="1"/>
          <p:nvPr/>
        </p:nvSpPr>
        <p:spPr>
          <a:xfrm>
            <a:off x="3354587" y="1539382"/>
            <a:ext cx="2421770" cy="338554"/>
          </a:xfrm>
          <a:prstGeom prst="rect">
            <a:avLst/>
          </a:prstGeom>
          <a:noFill/>
        </p:spPr>
        <p:txBody>
          <a:bodyPr wrap="square" rtlCol="0">
            <a:spAutoFit/>
          </a:bodyPr>
          <a:lstStyle/>
          <a:p>
            <a:r>
              <a:rPr lang="en-US" altLang="ko-KR" sz="1600" b="1" dirty="0">
                <a:solidFill>
                  <a:schemeClr val="tx1"/>
                </a:solidFill>
                <a:cs typeface="Arial" pitchFamily="34" charset="0"/>
              </a:rPr>
              <a:t>Your Text Here</a:t>
            </a:r>
            <a:endParaRPr lang="ko-KR" altLang="en-US" sz="1600" b="1" dirty="0">
              <a:solidFill>
                <a:schemeClr val="tx1"/>
              </a:solidFill>
              <a:cs typeface="Arial" pitchFamily="34" charset="0"/>
            </a:endParaRPr>
          </a:p>
        </p:txBody>
      </p:sp>
      <p:sp>
        <p:nvSpPr>
          <p:cNvPr id="10" name="TextBox 9"/>
          <p:cNvSpPr txBox="1"/>
          <p:nvPr/>
        </p:nvSpPr>
        <p:spPr>
          <a:xfrm>
            <a:off x="3354587" y="2054334"/>
            <a:ext cx="2421770" cy="2192908"/>
          </a:xfrm>
          <a:prstGeom prst="rect">
            <a:avLst/>
          </a:prstGeom>
          <a:noFill/>
        </p:spPr>
        <p:txBody>
          <a:bodyPr wrap="square" rtlCol="0">
            <a:spAutoFit/>
          </a:bodyPr>
          <a:lstStyle/>
          <a:p>
            <a:r>
              <a:rPr lang="en-US" altLang="ko-KR" sz="1050" dirty="0">
                <a:solidFill>
                  <a:schemeClr val="tx1"/>
                </a:solidFill>
                <a:cs typeface="Arial" pitchFamily="34" charset="0"/>
              </a:rPr>
              <a:t>You can simply impress your audience and add a unique zing and appeal to your Presentations.  </a:t>
            </a:r>
          </a:p>
          <a:p>
            <a:endParaRPr lang="en-US" altLang="ko-KR" sz="1050" dirty="0">
              <a:solidFill>
                <a:schemeClr val="tx1"/>
              </a:solidFill>
              <a:cs typeface="Arial" pitchFamily="34" charset="0"/>
            </a:endParaRPr>
          </a:p>
          <a:p>
            <a:r>
              <a:rPr lang="en-US" altLang="ko-KR" sz="1050" dirty="0">
                <a:solidFill>
                  <a:schemeClr val="tx1"/>
                </a:solidFill>
                <a:cs typeface="Arial" pitchFamily="34" charset="0"/>
              </a:rPr>
              <a:t>You can simply impress your audience and add a unique zing and appeal to your Presentations. Easy to change colors, photos and Text. I hope and I believe that this Template will your Time, Money and Reputation. You can simply impress your audience and add a unique zing and appeal to your Presentations. </a:t>
            </a:r>
          </a:p>
        </p:txBody>
      </p:sp>
      <p:sp>
        <p:nvSpPr>
          <p:cNvPr id="14" name="Rectangle 13"/>
          <p:cNvSpPr/>
          <p:nvPr/>
        </p:nvSpPr>
        <p:spPr>
          <a:xfrm>
            <a:off x="595530" y="1932223"/>
            <a:ext cx="2412000" cy="36000"/>
          </a:xfrm>
          <a:prstGeom prst="rect">
            <a:avLst/>
          </a:prstGeom>
          <a:solidFill>
            <a:srgbClr val="EEB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EEB245"/>
              </a:solidFill>
            </a:endParaRPr>
          </a:p>
        </p:txBody>
      </p:sp>
      <p:sp>
        <p:nvSpPr>
          <p:cNvPr id="16" name="Rectangle 15"/>
          <p:cNvSpPr/>
          <p:nvPr/>
        </p:nvSpPr>
        <p:spPr>
          <a:xfrm>
            <a:off x="3354587" y="1932223"/>
            <a:ext cx="2412000" cy="36000"/>
          </a:xfrm>
          <a:prstGeom prst="rect">
            <a:avLst/>
          </a:prstGeom>
          <a:solidFill>
            <a:srgbClr val="EEB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EEB245"/>
              </a:solidFill>
            </a:endParaRPr>
          </a:p>
        </p:txBody>
      </p:sp>
      <p:pic>
        <p:nvPicPr>
          <p:cNvPr id="15" name="Imagen 14"/>
          <p:cNvPicPr>
            <a:picLocks noChangeAspect="1"/>
          </p:cNvPicPr>
          <p:nvPr/>
        </p:nvPicPr>
        <p:blipFill>
          <a:blip r:embed="rId2"/>
          <a:stretch>
            <a:fillRect/>
          </a:stretch>
        </p:blipFill>
        <p:spPr>
          <a:xfrm>
            <a:off x="2895883" y="137475"/>
            <a:ext cx="3352242" cy="507577"/>
          </a:xfrm>
          <a:prstGeom prst="rect">
            <a:avLst/>
          </a:prstGeom>
        </p:spPr>
      </p:pic>
      <p:sp>
        <p:nvSpPr>
          <p:cNvPr id="17" name="Rectángulo 16"/>
          <p:cNvSpPr/>
          <p:nvPr/>
        </p:nvSpPr>
        <p:spPr>
          <a:xfrm>
            <a:off x="14053" y="358346"/>
            <a:ext cx="2683104" cy="76698"/>
          </a:xfrm>
          <a:prstGeom prst="rect">
            <a:avLst/>
          </a:prstGeom>
          <a:solidFill>
            <a:srgbClr val="E0C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8" name="Rectángulo 17"/>
          <p:cNvSpPr/>
          <p:nvPr/>
        </p:nvSpPr>
        <p:spPr>
          <a:xfrm>
            <a:off x="6460896" y="350246"/>
            <a:ext cx="2683104" cy="76698"/>
          </a:xfrm>
          <a:prstGeom prst="rect">
            <a:avLst/>
          </a:prstGeom>
          <a:solidFill>
            <a:srgbClr val="E0C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2455789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p33"/>
          <p:cNvSpPr txBox="1">
            <a:spLocks noGrp="1"/>
          </p:cNvSpPr>
          <p:nvPr>
            <p:ph type="title"/>
          </p:nvPr>
        </p:nvSpPr>
        <p:spPr>
          <a:xfrm>
            <a:off x="1904539" y="1567900"/>
            <a:ext cx="2427600" cy="48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About us</a:t>
            </a:r>
            <a:endParaRPr/>
          </a:p>
        </p:txBody>
      </p:sp>
      <p:sp>
        <p:nvSpPr>
          <p:cNvPr id="803" name="Google Shape;803;p33"/>
          <p:cNvSpPr txBox="1">
            <a:spLocks noGrp="1"/>
          </p:cNvSpPr>
          <p:nvPr>
            <p:ph type="subTitle" idx="1"/>
          </p:nvPr>
        </p:nvSpPr>
        <p:spPr>
          <a:xfrm>
            <a:off x="5932187" y="3636914"/>
            <a:ext cx="2431200" cy="696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You can describe the topic of the section here</a:t>
            </a:r>
            <a:endParaRPr/>
          </a:p>
        </p:txBody>
      </p:sp>
      <p:sp>
        <p:nvSpPr>
          <p:cNvPr id="804" name="Google Shape;804;p33"/>
          <p:cNvSpPr txBox="1">
            <a:spLocks noGrp="1"/>
          </p:cNvSpPr>
          <p:nvPr>
            <p:ph type="subTitle" idx="2"/>
          </p:nvPr>
        </p:nvSpPr>
        <p:spPr>
          <a:xfrm>
            <a:off x="1903941" y="3636914"/>
            <a:ext cx="2428800" cy="696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You can describe the topic of the section here</a:t>
            </a:r>
            <a:endParaRPr/>
          </a:p>
        </p:txBody>
      </p:sp>
      <p:sp>
        <p:nvSpPr>
          <p:cNvPr id="805" name="Google Shape;805;p33"/>
          <p:cNvSpPr txBox="1">
            <a:spLocks noGrp="1"/>
          </p:cNvSpPr>
          <p:nvPr>
            <p:ph type="subTitle" idx="3"/>
          </p:nvPr>
        </p:nvSpPr>
        <p:spPr>
          <a:xfrm>
            <a:off x="5931591" y="2057425"/>
            <a:ext cx="2432400" cy="696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You can describe the topic of the section here</a:t>
            </a:r>
            <a:endParaRPr/>
          </a:p>
        </p:txBody>
      </p:sp>
      <p:sp>
        <p:nvSpPr>
          <p:cNvPr id="806" name="Google Shape;806;p33"/>
          <p:cNvSpPr txBox="1">
            <a:spLocks noGrp="1"/>
          </p:cNvSpPr>
          <p:nvPr>
            <p:ph type="subTitle" idx="4"/>
          </p:nvPr>
        </p:nvSpPr>
        <p:spPr>
          <a:xfrm>
            <a:off x="1903941" y="2061345"/>
            <a:ext cx="2428800" cy="69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You can describe the topic of the section here</a:t>
            </a:r>
            <a:endParaRPr/>
          </a:p>
        </p:txBody>
      </p:sp>
      <p:sp>
        <p:nvSpPr>
          <p:cNvPr id="807" name="Google Shape;807;p33"/>
          <p:cNvSpPr txBox="1">
            <a:spLocks noGrp="1"/>
          </p:cNvSpPr>
          <p:nvPr>
            <p:ph type="title" idx="5"/>
          </p:nvPr>
        </p:nvSpPr>
        <p:spPr>
          <a:xfrm>
            <a:off x="5931601" y="1567900"/>
            <a:ext cx="2432400" cy="48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Our services</a:t>
            </a:r>
            <a:endParaRPr/>
          </a:p>
        </p:txBody>
      </p:sp>
      <p:sp>
        <p:nvSpPr>
          <p:cNvPr id="808" name="Google Shape;808;p33"/>
          <p:cNvSpPr txBox="1">
            <a:spLocks noGrp="1"/>
          </p:cNvSpPr>
          <p:nvPr>
            <p:ph type="title" idx="6"/>
          </p:nvPr>
        </p:nvSpPr>
        <p:spPr>
          <a:xfrm>
            <a:off x="1903951" y="3145474"/>
            <a:ext cx="2428800" cy="48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Our clients</a:t>
            </a:r>
            <a:endParaRPr/>
          </a:p>
        </p:txBody>
      </p:sp>
      <p:sp>
        <p:nvSpPr>
          <p:cNvPr id="809" name="Google Shape;809;p33"/>
          <p:cNvSpPr txBox="1">
            <a:spLocks noGrp="1"/>
          </p:cNvSpPr>
          <p:nvPr>
            <p:ph type="title" idx="7"/>
          </p:nvPr>
        </p:nvSpPr>
        <p:spPr>
          <a:xfrm>
            <a:off x="5932190" y="3145475"/>
            <a:ext cx="2431200" cy="48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Our team</a:t>
            </a:r>
            <a:endParaRPr/>
          </a:p>
        </p:txBody>
      </p:sp>
      <p:sp>
        <p:nvSpPr>
          <p:cNvPr id="810" name="Google Shape;810;p33"/>
          <p:cNvSpPr txBox="1">
            <a:spLocks noGrp="1"/>
          </p:cNvSpPr>
          <p:nvPr>
            <p:ph type="title" idx="8"/>
          </p:nvPr>
        </p:nvSpPr>
        <p:spPr>
          <a:xfrm>
            <a:off x="884101" y="1884232"/>
            <a:ext cx="849000" cy="48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811" name="Google Shape;811;p33"/>
          <p:cNvSpPr txBox="1">
            <a:spLocks noGrp="1"/>
          </p:cNvSpPr>
          <p:nvPr>
            <p:ph type="title" idx="9"/>
          </p:nvPr>
        </p:nvSpPr>
        <p:spPr>
          <a:xfrm>
            <a:off x="4911751" y="1884232"/>
            <a:ext cx="849000" cy="48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812" name="Google Shape;812;p33"/>
          <p:cNvSpPr txBox="1">
            <a:spLocks noGrp="1"/>
          </p:cNvSpPr>
          <p:nvPr>
            <p:ph type="title" idx="13"/>
          </p:nvPr>
        </p:nvSpPr>
        <p:spPr>
          <a:xfrm>
            <a:off x="884101" y="3455857"/>
            <a:ext cx="849000" cy="48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813" name="Google Shape;813;p33"/>
          <p:cNvSpPr txBox="1">
            <a:spLocks noGrp="1"/>
          </p:cNvSpPr>
          <p:nvPr>
            <p:ph type="title" idx="14"/>
          </p:nvPr>
        </p:nvSpPr>
        <p:spPr>
          <a:xfrm>
            <a:off x="4911751" y="3455857"/>
            <a:ext cx="849000" cy="48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814" name="Google Shape;814;p33"/>
          <p:cNvSpPr txBox="1">
            <a:spLocks noGrp="1"/>
          </p:cNvSpPr>
          <p:nvPr>
            <p:ph type="title" idx="15"/>
          </p:nvPr>
        </p:nvSpPr>
        <p:spPr>
          <a:xfrm>
            <a:off x="713100" y="368825"/>
            <a:ext cx="7717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Table of contents</a:t>
            </a:r>
            <a:endParaRPr/>
          </a:p>
        </p:txBody>
      </p:sp>
      <p:grpSp>
        <p:nvGrpSpPr>
          <p:cNvPr id="815" name="Google Shape;815;p33"/>
          <p:cNvGrpSpPr/>
          <p:nvPr/>
        </p:nvGrpSpPr>
        <p:grpSpPr>
          <a:xfrm rot="-5400000">
            <a:off x="716499" y="1602886"/>
            <a:ext cx="1212291" cy="1085291"/>
            <a:chOff x="2157365" y="1275973"/>
            <a:chExt cx="1621577" cy="1451700"/>
          </a:xfrm>
        </p:grpSpPr>
        <p:sp>
          <p:nvSpPr>
            <p:cNvPr id="816" name="Google Shape;816;p33"/>
            <p:cNvSpPr/>
            <p:nvPr/>
          </p:nvSpPr>
          <p:spPr>
            <a:xfrm rot="1506956">
              <a:off x="2302314" y="1512238"/>
              <a:ext cx="1331602" cy="979169"/>
            </a:xfrm>
            <a:prstGeom prst="donut">
              <a:avLst>
                <a:gd name="adj" fmla="val 1550"/>
              </a:avLst>
            </a:pr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3"/>
            <p:cNvSpPr/>
            <p:nvPr/>
          </p:nvSpPr>
          <p:spPr>
            <a:xfrm rot="-1506956" flipH="1">
              <a:off x="2302390" y="1512238"/>
              <a:ext cx="1331602" cy="979169"/>
            </a:xfrm>
            <a:prstGeom prst="donut">
              <a:avLst>
                <a:gd name="adj" fmla="val 1820"/>
              </a:avLst>
            </a:pr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3"/>
            <p:cNvSpPr/>
            <p:nvPr/>
          </p:nvSpPr>
          <p:spPr>
            <a:xfrm rot="5255908">
              <a:off x="2302398" y="1512434"/>
              <a:ext cx="1331670" cy="979163"/>
            </a:xfrm>
            <a:prstGeom prst="donut">
              <a:avLst>
                <a:gd name="adj" fmla="val 1853"/>
              </a:avLst>
            </a:pr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9" name="Google Shape;819;p33"/>
          <p:cNvGrpSpPr/>
          <p:nvPr/>
        </p:nvGrpSpPr>
        <p:grpSpPr>
          <a:xfrm rot="-5400000">
            <a:off x="716499" y="3184036"/>
            <a:ext cx="1212291" cy="1085291"/>
            <a:chOff x="2157365" y="1275973"/>
            <a:chExt cx="1621577" cy="1451700"/>
          </a:xfrm>
        </p:grpSpPr>
        <p:sp>
          <p:nvSpPr>
            <p:cNvPr id="820" name="Google Shape;820;p33"/>
            <p:cNvSpPr/>
            <p:nvPr/>
          </p:nvSpPr>
          <p:spPr>
            <a:xfrm rot="1506956">
              <a:off x="2302314" y="1512238"/>
              <a:ext cx="1331602" cy="979169"/>
            </a:xfrm>
            <a:prstGeom prst="donut">
              <a:avLst>
                <a:gd name="adj" fmla="val 1550"/>
              </a:avLst>
            </a:pr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3"/>
            <p:cNvSpPr/>
            <p:nvPr/>
          </p:nvSpPr>
          <p:spPr>
            <a:xfrm rot="-1506956" flipH="1">
              <a:off x="2302390" y="1512238"/>
              <a:ext cx="1331602" cy="979169"/>
            </a:xfrm>
            <a:prstGeom prst="donut">
              <a:avLst>
                <a:gd name="adj" fmla="val 1820"/>
              </a:avLst>
            </a:pr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3"/>
            <p:cNvSpPr/>
            <p:nvPr/>
          </p:nvSpPr>
          <p:spPr>
            <a:xfrm rot="5255908">
              <a:off x="2302398" y="1512434"/>
              <a:ext cx="1331670" cy="979163"/>
            </a:xfrm>
            <a:prstGeom prst="donut">
              <a:avLst>
                <a:gd name="adj" fmla="val 1853"/>
              </a:avLst>
            </a:pr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3" name="Google Shape;823;p33"/>
          <p:cNvGrpSpPr/>
          <p:nvPr/>
        </p:nvGrpSpPr>
        <p:grpSpPr>
          <a:xfrm rot="-5400000">
            <a:off x="4745574" y="1602886"/>
            <a:ext cx="1212291" cy="1085291"/>
            <a:chOff x="2157365" y="1275973"/>
            <a:chExt cx="1621577" cy="1451700"/>
          </a:xfrm>
        </p:grpSpPr>
        <p:sp>
          <p:nvSpPr>
            <p:cNvPr id="824" name="Google Shape;824;p33"/>
            <p:cNvSpPr/>
            <p:nvPr/>
          </p:nvSpPr>
          <p:spPr>
            <a:xfrm rot="1506956">
              <a:off x="2302314" y="1512238"/>
              <a:ext cx="1331602" cy="979169"/>
            </a:xfrm>
            <a:prstGeom prst="donut">
              <a:avLst>
                <a:gd name="adj" fmla="val 1550"/>
              </a:avLst>
            </a:pr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3"/>
            <p:cNvSpPr/>
            <p:nvPr/>
          </p:nvSpPr>
          <p:spPr>
            <a:xfrm rot="-1506956" flipH="1">
              <a:off x="2302390" y="1512238"/>
              <a:ext cx="1331602" cy="979169"/>
            </a:xfrm>
            <a:prstGeom prst="donut">
              <a:avLst>
                <a:gd name="adj" fmla="val 1820"/>
              </a:avLst>
            </a:pr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3"/>
            <p:cNvSpPr/>
            <p:nvPr/>
          </p:nvSpPr>
          <p:spPr>
            <a:xfrm rot="5255908">
              <a:off x="2302398" y="1512434"/>
              <a:ext cx="1331670" cy="979163"/>
            </a:xfrm>
            <a:prstGeom prst="donut">
              <a:avLst>
                <a:gd name="adj" fmla="val 1853"/>
              </a:avLst>
            </a:pr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7" name="Google Shape;827;p33"/>
          <p:cNvGrpSpPr/>
          <p:nvPr/>
        </p:nvGrpSpPr>
        <p:grpSpPr>
          <a:xfrm rot="-5400000">
            <a:off x="4745574" y="3184036"/>
            <a:ext cx="1212291" cy="1085291"/>
            <a:chOff x="2157365" y="1275973"/>
            <a:chExt cx="1621577" cy="1451700"/>
          </a:xfrm>
        </p:grpSpPr>
        <p:sp>
          <p:nvSpPr>
            <p:cNvPr id="828" name="Google Shape;828;p33"/>
            <p:cNvSpPr/>
            <p:nvPr/>
          </p:nvSpPr>
          <p:spPr>
            <a:xfrm rot="1506956">
              <a:off x="2302314" y="1512238"/>
              <a:ext cx="1331602" cy="979169"/>
            </a:xfrm>
            <a:prstGeom prst="donut">
              <a:avLst>
                <a:gd name="adj" fmla="val 1550"/>
              </a:avLst>
            </a:pr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3"/>
            <p:cNvSpPr/>
            <p:nvPr/>
          </p:nvSpPr>
          <p:spPr>
            <a:xfrm rot="-1506956" flipH="1">
              <a:off x="2302390" y="1512238"/>
              <a:ext cx="1331602" cy="979169"/>
            </a:xfrm>
            <a:prstGeom prst="donut">
              <a:avLst>
                <a:gd name="adj" fmla="val 1820"/>
              </a:avLst>
            </a:pr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3"/>
            <p:cNvSpPr/>
            <p:nvPr/>
          </p:nvSpPr>
          <p:spPr>
            <a:xfrm rot="5255908">
              <a:off x="2302398" y="1512434"/>
              <a:ext cx="1331670" cy="979163"/>
            </a:xfrm>
            <a:prstGeom prst="donut">
              <a:avLst>
                <a:gd name="adj" fmla="val 1853"/>
              </a:avLst>
            </a:pr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388"/>
        <p:cNvGrpSpPr/>
        <p:nvPr/>
      </p:nvGrpSpPr>
      <p:grpSpPr>
        <a:xfrm>
          <a:off x="0" y="0"/>
          <a:ext cx="0" cy="0"/>
          <a:chOff x="0" y="0"/>
          <a:chExt cx="0" cy="0"/>
        </a:xfrm>
      </p:grpSpPr>
      <p:sp>
        <p:nvSpPr>
          <p:cNvPr id="1405" name="Google Shape;1405;p54"/>
          <p:cNvSpPr txBox="1">
            <a:spLocks noGrp="1"/>
          </p:cNvSpPr>
          <p:nvPr>
            <p:ph type="ctrTitle"/>
          </p:nvPr>
        </p:nvSpPr>
        <p:spPr>
          <a:xfrm>
            <a:off x="714375" y="571500"/>
            <a:ext cx="3895800" cy="1195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Thanks!</a:t>
            </a:r>
            <a:endParaRPr/>
          </a:p>
        </p:txBody>
      </p:sp>
      <p:sp>
        <p:nvSpPr>
          <p:cNvPr id="1406" name="Google Shape;1406;p54"/>
          <p:cNvSpPr txBox="1">
            <a:spLocks noGrp="1"/>
          </p:cNvSpPr>
          <p:nvPr>
            <p:ph type="subTitle" idx="1"/>
          </p:nvPr>
        </p:nvSpPr>
        <p:spPr>
          <a:xfrm>
            <a:off x="714200" y="1778050"/>
            <a:ext cx="3895800" cy="128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r>
              <a:rPr lang="en" b="1" dirty="0">
                <a:solidFill>
                  <a:schemeClr val="dk2"/>
                </a:solidFill>
              </a:rPr>
              <a:t>Do you have any questions</a:t>
            </a:r>
            <a:r>
              <a:rPr lang="en" b="1" dirty="0" smtClean="0">
                <a:solidFill>
                  <a:schemeClr val="dk2"/>
                </a:solidFill>
              </a:rPr>
              <a:t>?</a:t>
            </a:r>
            <a:endParaRPr b="1" dirty="0">
              <a:solidFill>
                <a:schemeClr val="dk2"/>
              </a:solidFill>
            </a:endParaRPr>
          </a:p>
        </p:txBody>
      </p:sp>
      <p:sp>
        <p:nvSpPr>
          <p:cNvPr id="1407" name="Google Shape;1407;p54"/>
          <p:cNvSpPr txBox="1"/>
          <p:nvPr/>
        </p:nvSpPr>
        <p:spPr>
          <a:xfrm>
            <a:off x="359694" y="4298731"/>
            <a:ext cx="3852000" cy="4347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200" dirty="0">
                <a:solidFill>
                  <a:schemeClr val="dk2"/>
                </a:solidFill>
                <a:latin typeface="Manjari"/>
                <a:ea typeface="Manjari"/>
                <a:cs typeface="Manjari"/>
                <a:sym typeface="Manjari"/>
              </a:rPr>
              <a:t>Please keep this slide for attribution</a:t>
            </a:r>
            <a:endParaRPr sz="1200" dirty="0">
              <a:solidFill>
                <a:schemeClr val="dk2"/>
              </a:solidFill>
              <a:latin typeface="Manjari"/>
              <a:ea typeface="Manjari"/>
              <a:cs typeface="Manjari"/>
              <a:sym typeface="Manjari"/>
            </a:endParaRPr>
          </a:p>
        </p:txBody>
      </p:sp>
      <p:grpSp>
        <p:nvGrpSpPr>
          <p:cNvPr id="1408" name="Google Shape;1408;p54"/>
          <p:cNvGrpSpPr/>
          <p:nvPr/>
        </p:nvGrpSpPr>
        <p:grpSpPr>
          <a:xfrm rot="-1372652">
            <a:off x="4484160" y="-174839"/>
            <a:ext cx="5885889" cy="5270771"/>
            <a:chOff x="634950" y="-965050"/>
            <a:chExt cx="7874100" cy="7051200"/>
          </a:xfrm>
        </p:grpSpPr>
        <p:sp>
          <p:nvSpPr>
            <p:cNvPr id="1409" name="Google Shape;1409;p54"/>
            <p:cNvSpPr/>
            <p:nvPr/>
          </p:nvSpPr>
          <p:spPr>
            <a:xfrm rot="1507170">
              <a:off x="1338489" y="182740"/>
              <a:ext cx="6467023" cy="4755620"/>
            </a:xfrm>
            <a:prstGeom prst="donut">
              <a:avLst>
                <a:gd name="adj" fmla="val 427"/>
              </a:avLst>
            </a:pr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4"/>
            <p:cNvSpPr/>
            <p:nvPr/>
          </p:nvSpPr>
          <p:spPr>
            <a:xfrm rot="-1507170" flipH="1">
              <a:off x="1338489" y="182740"/>
              <a:ext cx="6467023" cy="4755620"/>
            </a:xfrm>
            <a:prstGeom prst="donut">
              <a:avLst>
                <a:gd name="adj" fmla="val 427"/>
              </a:avLst>
            </a:pr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54"/>
            <p:cNvSpPr/>
            <p:nvPr/>
          </p:nvSpPr>
          <p:spPr>
            <a:xfrm rot="5256272">
              <a:off x="1338474" y="335180"/>
              <a:ext cx="6467051" cy="4755561"/>
            </a:xfrm>
            <a:prstGeom prst="donut">
              <a:avLst>
                <a:gd name="adj" fmla="val 427"/>
              </a:avLst>
            </a:pr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2" name="Google Shape;1412;p54"/>
          <p:cNvSpPr/>
          <p:nvPr/>
        </p:nvSpPr>
        <p:spPr>
          <a:xfrm>
            <a:off x="6449642" y="488258"/>
            <a:ext cx="441744" cy="569430"/>
          </a:xfrm>
          <a:custGeom>
            <a:avLst/>
            <a:gdLst/>
            <a:ahLst/>
            <a:cxnLst/>
            <a:rect l="l" t="t" r="r" b="b"/>
            <a:pathLst>
              <a:path w="5233" h="6745" extrusionOk="0">
                <a:moveTo>
                  <a:pt x="2617" y="0"/>
                </a:moveTo>
                <a:lnTo>
                  <a:pt x="2617" y="0"/>
                </a:lnTo>
                <a:cubicBezTo>
                  <a:pt x="2617" y="1866"/>
                  <a:pt x="1447" y="3367"/>
                  <a:pt x="1" y="3367"/>
                </a:cubicBezTo>
                <a:lnTo>
                  <a:pt x="1" y="3367"/>
                </a:lnTo>
                <a:cubicBezTo>
                  <a:pt x="1447" y="3367"/>
                  <a:pt x="2617" y="4879"/>
                  <a:pt x="2617" y="6744"/>
                </a:cubicBezTo>
                <a:lnTo>
                  <a:pt x="2617" y="6744"/>
                </a:lnTo>
                <a:cubicBezTo>
                  <a:pt x="2617" y="4879"/>
                  <a:pt x="3787" y="3367"/>
                  <a:pt x="5233" y="3367"/>
                </a:cubicBezTo>
                <a:lnTo>
                  <a:pt x="5233" y="3367"/>
                </a:lnTo>
                <a:cubicBezTo>
                  <a:pt x="3787" y="3367"/>
                  <a:pt x="2617" y="1866"/>
                  <a:pt x="2617" y="0"/>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4"/>
          <p:cNvSpPr/>
          <p:nvPr/>
        </p:nvSpPr>
        <p:spPr>
          <a:xfrm>
            <a:off x="8430898" y="4507200"/>
            <a:ext cx="335997" cy="434698"/>
          </a:xfrm>
          <a:custGeom>
            <a:avLst/>
            <a:gdLst/>
            <a:ahLst/>
            <a:cxnLst/>
            <a:rect l="l" t="t" r="r" b="b"/>
            <a:pathLst>
              <a:path w="5222" h="6756" extrusionOk="0">
                <a:moveTo>
                  <a:pt x="2605" y="1"/>
                </a:moveTo>
                <a:lnTo>
                  <a:pt x="2605" y="1"/>
                </a:lnTo>
                <a:cubicBezTo>
                  <a:pt x="2605" y="1866"/>
                  <a:pt x="1435" y="3378"/>
                  <a:pt x="1" y="3378"/>
                </a:cubicBezTo>
                <a:lnTo>
                  <a:pt x="1" y="3378"/>
                </a:lnTo>
                <a:cubicBezTo>
                  <a:pt x="1447" y="3378"/>
                  <a:pt x="2605" y="4890"/>
                  <a:pt x="2605" y="6755"/>
                </a:cubicBezTo>
                <a:lnTo>
                  <a:pt x="2605" y="6755"/>
                </a:lnTo>
                <a:cubicBezTo>
                  <a:pt x="2605" y="4890"/>
                  <a:pt x="3775" y="3378"/>
                  <a:pt x="5221" y="3378"/>
                </a:cubicBezTo>
                <a:lnTo>
                  <a:pt x="5221" y="3378"/>
                </a:lnTo>
                <a:cubicBezTo>
                  <a:pt x="3786" y="3378"/>
                  <a:pt x="2605" y="1866"/>
                  <a:pt x="2605" y="1"/>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4"/>
          <p:cNvSpPr/>
          <p:nvPr/>
        </p:nvSpPr>
        <p:spPr>
          <a:xfrm>
            <a:off x="5063927" y="3835156"/>
            <a:ext cx="463975" cy="600287"/>
          </a:xfrm>
          <a:custGeom>
            <a:avLst/>
            <a:gdLst/>
            <a:ahLst/>
            <a:cxnLst/>
            <a:rect l="l" t="t" r="r" b="b"/>
            <a:pathLst>
              <a:path w="5222" h="6756" extrusionOk="0">
                <a:moveTo>
                  <a:pt x="2606" y="1"/>
                </a:moveTo>
                <a:lnTo>
                  <a:pt x="2606" y="1"/>
                </a:lnTo>
                <a:cubicBezTo>
                  <a:pt x="2606" y="1866"/>
                  <a:pt x="1436" y="3378"/>
                  <a:pt x="1" y="3378"/>
                </a:cubicBezTo>
                <a:lnTo>
                  <a:pt x="1" y="3378"/>
                </a:lnTo>
                <a:cubicBezTo>
                  <a:pt x="1447" y="3378"/>
                  <a:pt x="2606" y="4890"/>
                  <a:pt x="2606" y="6756"/>
                </a:cubicBezTo>
                <a:lnTo>
                  <a:pt x="2606" y="6756"/>
                </a:lnTo>
                <a:cubicBezTo>
                  <a:pt x="2606" y="4890"/>
                  <a:pt x="3776" y="3378"/>
                  <a:pt x="5222" y="3378"/>
                </a:cubicBezTo>
                <a:lnTo>
                  <a:pt x="5222" y="3378"/>
                </a:lnTo>
                <a:cubicBezTo>
                  <a:pt x="3776" y="3378"/>
                  <a:pt x="2606" y="1866"/>
                  <a:pt x="2606" y="1"/>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Imagen 5"/>
          <p:cNvPicPr>
            <a:picLocks noChangeAspect="1"/>
          </p:cNvPicPr>
          <p:nvPr/>
        </p:nvPicPr>
        <p:blipFill>
          <a:blip r:embed="rId3"/>
          <a:stretch>
            <a:fillRect/>
          </a:stretch>
        </p:blipFill>
        <p:spPr>
          <a:xfrm>
            <a:off x="5237898" y="1096805"/>
            <a:ext cx="3107432" cy="3791807"/>
          </a:xfrm>
          <a:prstGeom prst="rect">
            <a:avLst/>
          </a:prstGeom>
        </p:spPr>
      </p:pic>
      <p:sp>
        <p:nvSpPr>
          <p:cNvPr id="10" name="Freeform 9"/>
          <p:cNvSpPr>
            <a:spLocks/>
          </p:cNvSpPr>
          <p:nvPr/>
        </p:nvSpPr>
        <p:spPr bwMode="auto">
          <a:xfrm>
            <a:off x="1471613" y="2468562"/>
            <a:ext cx="1260475" cy="1787526"/>
          </a:xfrm>
          <a:custGeom>
            <a:avLst/>
            <a:gdLst>
              <a:gd name="T0" fmla="*/ 84 w 141"/>
              <a:gd name="T1" fmla="*/ 58 h 201"/>
              <a:gd name="T2" fmla="*/ 55 w 141"/>
              <a:gd name="T3" fmla="*/ 118 h 201"/>
              <a:gd name="T4" fmla="*/ 39 w 141"/>
              <a:gd name="T5" fmla="*/ 176 h 201"/>
              <a:gd name="T6" fmla="*/ 51 w 141"/>
              <a:gd name="T7" fmla="*/ 184 h 201"/>
              <a:gd name="T8" fmla="*/ 59 w 141"/>
              <a:gd name="T9" fmla="*/ 194 h 201"/>
              <a:gd name="T10" fmla="*/ 48 w 141"/>
              <a:gd name="T11" fmla="*/ 200 h 201"/>
              <a:gd name="T12" fmla="*/ 7 w 141"/>
              <a:gd name="T13" fmla="*/ 191 h 201"/>
              <a:gd name="T14" fmla="*/ 2 w 141"/>
              <a:gd name="T15" fmla="*/ 182 h 201"/>
              <a:gd name="T16" fmla="*/ 11 w 141"/>
              <a:gd name="T17" fmla="*/ 177 h 201"/>
              <a:gd name="T18" fmla="*/ 33 w 141"/>
              <a:gd name="T19" fmla="*/ 155 h 201"/>
              <a:gd name="T20" fmla="*/ 34 w 141"/>
              <a:gd name="T21" fmla="*/ 96 h 201"/>
              <a:gd name="T22" fmla="*/ 37 w 141"/>
              <a:gd name="T23" fmla="*/ 41 h 201"/>
              <a:gd name="T24" fmla="*/ 79 w 141"/>
              <a:gd name="T25" fmla="*/ 15 h 201"/>
              <a:gd name="T26" fmla="*/ 90 w 141"/>
              <a:gd name="T27" fmla="*/ 12 h 201"/>
              <a:gd name="T28" fmla="*/ 124 w 141"/>
              <a:gd name="T29" fmla="*/ 7 h 201"/>
              <a:gd name="T30" fmla="*/ 133 w 141"/>
              <a:gd name="T31" fmla="*/ 28 h 201"/>
              <a:gd name="T32" fmla="*/ 119 w 141"/>
              <a:gd name="T33" fmla="*/ 113 h 201"/>
              <a:gd name="T34" fmla="*/ 117 w 141"/>
              <a:gd name="T35" fmla="*/ 172 h 201"/>
              <a:gd name="T36" fmla="*/ 130 w 141"/>
              <a:gd name="T37" fmla="*/ 177 h 201"/>
              <a:gd name="T38" fmla="*/ 140 w 141"/>
              <a:gd name="T39" fmla="*/ 186 h 201"/>
              <a:gd name="T40" fmla="*/ 131 w 141"/>
              <a:gd name="T41" fmla="*/ 192 h 201"/>
              <a:gd name="T42" fmla="*/ 90 w 141"/>
              <a:gd name="T43" fmla="*/ 193 h 201"/>
              <a:gd name="T44" fmla="*/ 81 w 141"/>
              <a:gd name="T45" fmla="*/ 187 h 201"/>
              <a:gd name="T46" fmla="*/ 90 w 141"/>
              <a:gd name="T47" fmla="*/ 178 h 201"/>
              <a:gd name="T48" fmla="*/ 106 w 141"/>
              <a:gd name="T49" fmla="*/ 156 h 201"/>
              <a:gd name="T50" fmla="*/ 84 w 141"/>
              <a:gd name="T51" fmla="*/ 5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1" h="201">
                <a:moveTo>
                  <a:pt x="84" y="58"/>
                </a:moveTo>
                <a:cubicBezTo>
                  <a:pt x="79" y="81"/>
                  <a:pt x="70" y="100"/>
                  <a:pt x="55" y="118"/>
                </a:cubicBezTo>
                <a:cubicBezTo>
                  <a:pt x="42" y="134"/>
                  <a:pt x="44" y="157"/>
                  <a:pt x="39" y="176"/>
                </a:cubicBezTo>
                <a:cubicBezTo>
                  <a:pt x="38" y="182"/>
                  <a:pt x="47" y="181"/>
                  <a:pt x="51" y="184"/>
                </a:cubicBezTo>
                <a:cubicBezTo>
                  <a:pt x="54" y="187"/>
                  <a:pt x="60" y="188"/>
                  <a:pt x="59" y="194"/>
                </a:cubicBezTo>
                <a:cubicBezTo>
                  <a:pt x="58" y="198"/>
                  <a:pt x="52" y="200"/>
                  <a:pt x="48" y="200"/>
                </a:cubicBezTo>
                <a:cubicBezTo>
                  <a:pt x="34" y="201"/>
                  <a:pt x="20" y="196"/>
                  <a:pt x="7" y="191"/>
                </a:cubicBezTo>
                <a:cubicBezTo>
                  <a:pt x="4" y="189"/>
                  <a:pt x="0" y="187"/>
                  <a:pt x="2" y="182"/>
                </a:cubicBezTo>
                <a:cubicBezTo>
                  <a:pt x="3" y="177"/>
                  <a:pt x="7" y="176"/>
                  <a:pt x="11" y="177"/>
                </a:cubicBezTo>
                <a:cubicBezTo>
                  <a:pt x="30" y="181"/>
                  <a:pt x="30" y="167"/>
                  <a:pt x="33" y="155"/>
                </a:cubicBezTo>
                <a:cubicBezTo>
                  <a:pt x="37" y="136"/>
                  <a:pt x="41" y="117"/>
                  <a:pt x="34" y="96"/>
                </a:cubicBezTo>
                <a:cubicBezTo>
                  <a:pt x="28" y="79"/>
                  <a:pt x="33" y="60"/>
                  <a:pt x="37" y="41"/>
                </a:cubicBezTo>
                <a:cubicBezTo>
                  <a:pt x="45" y="6"/>
                  <a:pt x="45" y="6"/>
                  <a:pt x="79" y="15"/>
                </a:cubicBezTo>
                <a:cubicBezTo>
                  <a:pt x="84" y="17"/>
                  <a:pt x="86" y="17"/>
                  <a:pt x="90" y="12"/>
                </a:cubicBezTo>
                <a:cubicBezTo>
                  <a:pt x="99" y="0"/>
                  <a:pt x="112" y="4"/>
                  <a:pt x="124" y="7"/>
                </a:cubicBezTo>
                <a:cubicBezTo>
                  <a:pt x="136" y="10"/>
                  <a:pt x="133" y="20"/>
                  <a:pt x="133" y="28"/>
                </a:cubicBezTo>
                <a:cubicBezTo>
                  <a:pt x="135" y="58"/>
                  <a:pt x="134" y="86"/>
                  <a:pt x="119" y="113"/>
                </a:cubicBezTo>
                <a:cubicBezTo>
                  <a:pt x="110" y="130"/>
                  <a:pt x="117" y="152"/>
                  <a:pt x="117" y="172"/>
                </a:cubicBezTo>
                <a:cubicBezTo>
                  <a:pt x="117" y="180"/>
                  <a:pt x="126" y="175"/>
                  <a:pt x="130" y="177"/>
                </a:cubicBezTo>
                <a:cubicBezTo>
                  <a:pt x="134" y="180"/>
                  <a:pt x="141" y="180"/>
                  <a:pt x="140" y="186"/>
                </a:cubicBezTo>
                <a:cubicBezTo>
                  <a:pt x="140" y="188"/>
                  <a:pt x="134" y="191"/>
                  <a:pt x="131" y="192"/>
                </a:cubicBezTo>
                <a:cubicBezTo>
                  <a:pt x="117" y="197"/>
                  <a:pt x="103" y="197"/>
                  <a:pt x="90" y="193"/>
                </a:cubicBezTo>
                <a:cubicBezTo>
                  <a:pt x="86" y="192"/>
                  <a:pt x="81" y="191"/>
                  <a:pt x="81" y="187"/>
                </a:cubicBezTo>
                <a:cubicBezTo>
                  <a:pt x="80" y="180"/>
                  <a:pt x="86" y="178"/>
                  <a:pt x="90" y="178"/>
                </a:cubicBezTo>
                <a:cubicBezTo>
                  <a:pt x="106" y="178"/>
                  <a:pt x="103" y="167"/>
                  <a:pt x="106" y="156"/>
                </a:cubicBezTo>
                <a:cubicBezTo>
                  <a:pt x="113" y="120"/>
                  <a:pt x="87" y="92"/>
                  <a:pt x="84" y="58"/>
                </a:cubicBezTo>
                <a:close/>
              </a:path>
            </a:pathLst>
          </a:custGeom>
          <a:solidFill>
            <a:srgbClr val="E0C27B"/>
          </a:solidFill>
          <a:ln>
            <a:noFill/>
          </a:ln>
        </p:spPr>
        <p:txBody>
          <a:bodyPr vert="horz" wrap="square" lIns="91440" tIns="45720" rIns="91440" bIns="45720" numCol="1" anchor="t" anchorCtr="0" compatLnSpc="1">
            <a:prstTxWarp prst="textNoShape">
              <a:avLst/>
            </a:prstTxWarp>
          </a:bodyPr>
          <a:lstStyle/>
          <a:p>
            <a:endParaRPr lang="es-AR"/>
          </a:p>
        </p:txBody>
      </p:sp>
      <p:pic>
        <p:nvPicPr>
          <p:cNvPr id="21" name="Imagen 20"/>
          <p:cNvPicPr>
            <a:picLocks noChangeAspect="1"/>
          </p:cNvPicPr>
          <p:nvPr/>
        </p:nvPicPr>
        <p:blipFill>
          <a:blip r:embed="rId4"/>
          <a:stretch>
            <a:fillRect/>
          </a:stretch>
        </p:blipFill>
        <p:spPr>
          <a:xfrm>
            <a:off x="2895883" y="4555203"/>
            <a:ext cx="3352242" cy="507577"/>
          </a:xfrm>
          <a:prstGeom prst="rect">
            <a:avLst/>
          </a:prstGeom>
        </p:spPr>
      </p:pic>
      <p:sp>
        <p:nvSpPr>
          <p:cNvPr id="22" name="Rectángulo 21"/>
          <p:cNvSpPr/>
          <p:nvPr/>
        </p:nvSpPr>
        <p:spPr>
          <a:xfrm>
            <a:off x="14053" y="4776074"/>
            <a:ext cx="2683104" cy="76698"/>
          </a:xfrm>
          <a:prstGeom prst="rect">
            <a:avLst/>
          </a:prstGeom>
          <a:solidFill>
            <a:srgbClr val="E0C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3" name="Rectángulo 22"/>
          <p:cNvSpPr/>
          <p:nvPr/>
        </p:nvSpPr>
        <p:spPr>
          <a:xfrm>
            <a:off x="6460896" y="4767974"/>
            <a:ext cx="2683104" cy="76698"/>
          </a:xfrm>
          <a:prstGeom prst="rect">
            <a:avLst/>
          </a:prstGeom>
          <a:solidFill>
            <a:srgbClr val="E0C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067"/>
        <p:cNvGrpSpPr/>
        <p:nvPr/>
      </p:nvGrpSpPr>
      <p:grpSpPr>
        <a:xfrm>
          <a:off x="0" y="0"/>
          <a:ext cx="0" cy="0"/>
          <a:chOff x="0" y="0"/>
          <a:chExt cx="0" cy="0"/>
        </a:xfrm>
      </p:grpSpPr>
      <p:sp>
        <p:nvSpPr>
          <p:cNvPr id="5068" name="Google Shape;5068;p75"/>
          <p:cNvSpPr txBox="1">
            <a:spLocks noGrp="1"/>
          </p:cNvSpPr>
          <p:nvPr>
            <p:ph type="title"/>
          </p:nvPr>
        </p:nvSpPr>
        <p:spPr>
          <a:xfrm>
            <a:off x="781536" y="2568757"/>
            <a:ext cx="7715400" cy="468000"/>
          </a:xfrm>
          <a:prstGeom prst="rect">
            <a:avLst/>
          </a:prstGeom>
        </p:spPr>
        <p:txBody>
          <a:bodyPr spcFirstLastPara="1" wrap="square" lIns="91425" tIns="91425" rIns="91425" bIns="91425" anchor="t" anchorCtr="0">
            <a:noAutofit/>
          </a:bodyPr>
          <a:lstStyle/>
          <a:p>
            <a:pPr lvl="0"/>
            <a:r>
              <a:rPr lang="es-PE" b="1" dirty="0" smtClean="0"/>
              <a:t>www.plantillaspower-point.com</a:t>
            </a:r>
            <a:endParaRPr b="1" dirty="0"/>
          </a:p>
        </p:txBody>
      </p:sp>
    </p:spTree>
    <p:extLst>
      <p:ext uri="{BB962C8B-B14F-4D97-AF65-F5344CB8AC3E}">
        <p14:creationId xmlns:p14="http://schemas.microsoft.com/office/powerpoint/2010/main" val="16281151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418"/>
        <p:cNvGrpSpPr/>
        <p:nvPr/>
      </p:nvGrpSpPr>
      <p:grpSpPr>
        <a:xfrm>
          <a:off x="0" y="0"/>
          <a:ext cx="0" cy="0"/>
          <a:chOff x="0" y="0"/>
          <a:chExt cx="0" cy="0"/>
        </a:xfrm>
      </p:grpSpPr>
      <p:sp>
        <p:nvSpPr>
          <p:cNvPr id="1419" name="Google Shape;1419;p55"/>
          <p:cNvSpPr txBox="1">
            <a:spLocks noGrp="1"/>
          </p:cNvSpPr>
          <p:nvPr>
            <p:ph type="title"/>
          </p:nvPr>
        </p:nvSpPr>
        <p:spPr>
          <a:xfrm>
            <a:off x="725581" y="529463"/>
            <a:ext cx="7717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Alternative resources</a:t>
            </a:r>
            <a:endParaRPr dirty="0"/>
          </a:p>
        </p:txBody>
      </p:sp>
      <p:pic>
        <p:nvPicPr>
          <p:cNvPr id="3" name="Imagen 2"/>
          <p:cNvPicPr>
            <a:picLocks noChangeAspect="1"/>
          </p:cNvPicPr>
          <p:nvPr/>
        </p:nvPicPr>
        <p:blipFill>
          <a:blip r:embed="rId3"/>
          <a:stretch>
            <a:fillRect/>
          </a:stretch>
        </p:blipFill>
        <p:spPr>
          <a:xfrm>
            <a:off x="212436" y="1102163"/>
            <a:ext cx="2717557" cy="411477"/>
          </a:xfrm>
          <a:prstGeom prst="rect">
            <a:avLst/>
          </a:prstGeom>
        </p:spPr>
      </p:pic>
      <p:pic>
        <p:nvPicPr>
          <p:cNvPr id="4" name="Imagen 3"/>
          <p:cNvPicPr>
            <a:picLocks noChangeAspect="1"/>
          </p:cNvPicPr>
          <p:nvPr/>
        </p:nvPicPr>
        <p:blipFill>
          <a:blip r:embed="rId4"/>
          <a:stretch>
            <a:fillRect/>
          </a:stretch>
        </p:blipFill>
        <p:spPr>
          <a:xfrm>
            <a:off x="930569" y="1744474"/>
            <a:ext cx="1478998" cy="1864460"/>
          </a:xfrm>
          <a:prstGeom prst="rect">
            <a:avLst/>
          </a:prstGeom>
        </p:spPr>
      </p:pic>
      <p:pic>
        <p:nvPicPr>
          <p:cNvPr id="5" name="Imagen 4"/>
          <p:cNvPicPr>
            <a:picLocks noChangeAspect="1"/>
          </p:cNvPicPr>
          <p:nvPr/>
        </p:nvPicPr>
        <p:blipFill>
          <a:blip r:embed="rId5"/>
          <a:stretch>
            <a:fillRect/>
          </a:stretch>
        </p:blipFill>
        <p:spPr>
          <a:xfrm>
            <a:off x="2942556" y="1475027"/>
            <a:ext cx="1466380" cy="1955173"/>
          </a:xfrm>
          <a:prstGeom prst="rect">
            <a:avLst/>
          </a:prstGeom>
        </p:spPr>
      </p:pic>
      <p:pic>
        <p:nvPicPr>
          <p:cNvPr id="6" name="Imagen 5"/>
          <p:cNvPicPr>
            <a:picLocks noChangeAspect="1"/>
          </p:cNvPicPr>
          <p:nvPr/>
        </p:nvPicPr>
        <p:blipFill>
          <a:blip r:embed="rId6"/>
          <a:stretch>
            <a:fillRect/>
          </a:stretch>
        </p:blipFill>
        <p:spPr>
          <a:xfrm>
            <a:off x="4977089" y="1285893"/>
            <a:ext cx="3514019" cy="2144307"/>
          </a:xfrm>
          <a:prstGeom prst="rect">
            <a:avLst/>
          </a:prstGeom>
        </p:spPr>
      </p:pic>
      <p:pic>
        <p:nvPicPr>
          <p:cNvPr id="7" name="Imagen 6"/>
          <p:cNvPicPr>
            <a:picLocks noChangeAspect="1"/>
          </p:cNvPicPr>
          <p:nvPr/>
        </p:nvPicPr>
        <p:blipFill>
          <a:blip r:embed="rId7"/>
          <a:stretch>
            <a:fillRect/>
          </a:stretch>
        </p:blipFill>
        <p:spPr>
          <a:xfrm>
            <a:off x="930569" y="3839768"/>
            <a:ext cx="1331563" cy="1179591"/>
          </a:xfrm>
          <a:prstGeom prst="rect">
            <a:avLst/>
          </a:prstGeom>
        </p:spPr>
      </p:pic>
      <p:pic>
        <p:nvPicPr>
          <p:cNvPr id="8" name="Imagen 7"/>
          <p:cNvPicPr>
            <a:picLocks noChangeAspect="1"/>
          </p:cNvPicPr>
          <p:nvPr/>
        </p:nvPicPr>
        <p:blipFill>
          <a:blip r:embed="rId8"/>
          <a:stretch>
            <a:fillRect/>
          </a:stretch>
        </p:blipFill>
        <p:spPr>
          <a:xfrm>
            <a:off x="2642686" y="3237829"/>
            <a:ext cx="1766250" cy="1608750"/>
          </a:xfrm>
          <a:prstGeom prst="rect">
            <a:avLst/>
          </a:prstGeom>
        </p:spPr>
      </p:pic>
      <p:pic>
        <p:nvPicPr>
          <p:cNvPr id="9" name="Imagen 8"/>
          <p:cNvPicPr>
            <a:picLocks noChangeAspect="1"/>
          </p:cNvPicPr>
          <p:nvPr/>
        </p:nvPicPr>
        <p:blipFill>
          <a:blip r:embed="rId9"/>
          <a:stretch>
            <a:fillRect/>
          </a:stretch>
        </p:blipFill>
        <p:spPr>
          <a:xfrm>
            <a:off x="4829654" y="3122603"/>
            <a:ext cx="1856717" cy="1839201"/>
          </a:xfrm>
          <a:prstGeom prst="rect">
            <a:avLst/>
          </a:prstGeom>
        </p:spPr>
      </p:pic>
      <p:pic>
        <p:nvPicPr>
          <p:cNvPr id="10" name="Imagen 9"/>
          <p:cNvPicPr>
            <a:picLocks noChangeAspect="1"/>
          </p:cNvPicPr>
          <p:nvPr/>
        </p:nvPicPr>
        <p:blipFill>
          <a:blip r:embed="rId10"/>
          <a:stretch>
            <a:fillRect/>
          </a:stretch>
        </p:blipFill>
        <p:spPr>
          <a:xfrm>
            <a:off x="7267726" y="3680026"/>
            <a:ext cx="849124" cy="1166553"/>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418"/>
        <p:cNvGrpSpPr/>
        <p:nvPr/>
      </p:nvGrpSpPr>
      <p:grpSpPr>
        <a:xfrm>
          <a:off x="0" y="0"/>
          <a:ext cx="0" cy="0"/>
          <a:chOff x="0" y="0"/>
          <a:chExt cx="0" cy="0"/>
        </a:xfrm>
      </p:grpSpPr>
      <p:sp>
        <p:nvSpPr>
          <p:cNvPr id="1419" name="Google Shape;1419;p55"/>
          <p:cNvSpPr txBox="1">
            <a:spLocks noGrp="1"/>
          </p:cNvSpPr>
          <p:nvPr>
            <p:ph type="title"/>
          </p:nvPr>
        </p:nvSpPr>
        <p:spPr>
          <a:xfrm>
            <a:off x="713225" y="368825"/>
            <a:ext cx="7717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Alternative resources</a:t>
            </a:r>
            <a:endParaRPr/>
          </a:p>
        </p:txBody>
      </p:sp>
      <p:pic>
        <p:nvPicPr>
          <p:cNvPr id="3" name="Imagen 2"/>
          <p:cNvPicPr>
            <a:picLocks noChangeAspect="1"/>
          </p:cNvPicPr>
          <p:nvPr/>
        </p:nvPicPr>
        <p:blipFill>
          <a:blip r:embed="rId3"/>
          <a:stretch>
            <a:fillRect/>
          </a:stretch>
        </p:blipFill>
        <p:spPr>
          <a:xfrm>
            <a:off x="2468525" y="1067262"/>
            <a:ext cx="1584492" cy="1421861"/>
          </a:xfrm>
          <a:prstGeom prst="rect">
            <a:avLst/>
          </a:prstGeom>
        </p:spPr>
      </p:pic>
      <p:pic>
        <p:nvPicPr>
          <p:cNvPr id="4" name="Imagen 3"/>
          <p:cNvPicPr>
            <a:picLocks noChangeAspect="1"/>
          </p:cNvPicPr>
          <p:nvPr/>
        </p:nvPicPr>
        <p:blipFill>
          <a:blip r:embed="rId4"/>
          <a:stretch>
            <a:fillRect/>
          </a:stretch>
        </p:blipFill>
        <p:spPr>
          <a:xfrm>
            <a:off x="185352" y="1190830"/>
            <a:ext cx="3957298" cy="3605761"/>
          </a:xfrm>
          <a:prstGeom prst="rect">
            <a:avLst/>
          </a:prstGeom>
        </p:spPr>
      </p:pic>
      <p:pic>
        <p:nvPicPr>
          <p:cNvPr id="5" name="Imagen 4"/>
          <p:cNvPicPr>
            <a:picLocks noChangeAspect="1"/>
          </p:cNvPicPr>
          <p:nvPr/>
        </p:nvPicPr>
        <p:blipFill>
          <a:blip r:embed="rId5"/>
          <a:stretch>
            <a:fillRect/>
          </a:stretch>
        </p:blipFill>
        <p:spPr>
          <a:xfrm>
            <a:off x="4142650" y="1901748"/>
            <a:ext cx="1211299" cy="2756749"/>
          </a:xfrm>
          <a:prstGeom prst="rect">
            <a:avLst/>
          </a:prstGeom>
        </p:spPr>
      </p:pic>
      <p:pic>
        <p:nvPicPr>
          <p:cNvPr id="6" name="Imagen 5"/>
          <p:cNvPicPr>
            <a:picLocks noChangeAspect="1"/>
          </p:cNvPicPr>
          <p:nvPr/>
        </p:nvPicPr>
        <p:blipFill>
          <a:blip r:embed="rId6"/>
          <a:stretch>
            <a:fillRect/>
          </a:stretch>
        </p:blipFill>
        <p:spPr>
          <a:xfrm>
            <a:off x="5443582" y="1067262"/>
            <a:ext cx="1462522" cy="1267036"/>
          </a:xfrm>
          <a:prstGeom prst="rect">
            <a:avLst/>
          </a:prstGeom>
        </p:spPr>
      </p:pic>
      <p:pic>
        <p:nvPicPr>
          <p:cNvPr id="7" name="Imagen 6"/>
          <p:cNvPicPr>
            <a:picLocks noChangeAspect="1"/>
          </p:cNvPicPr>
          <p:nvPr/>
        </p:nvPicPr>
        <p:blipFill>
          <a:blip r:embed="rId7"/>
          <a:stretch>
            <a:fillRect/>
          </a:stretch>
        </p:blipFill>
        <p:spPr>
          <a:xfrm>
            <a:off x="5120077" y="2725885"/>
            <a:ext cx="2109532" cy="2070706"/>
          </a:xfrm>
          <a:prstGeom prst="rect">
            <a:avLst/>
          </a:prstGeom>
        </p:spPr>
      </p:pic>
      <p:pic>
        <p:nvPicPr>
          <p:cNvPr id="8" name="Imagen 7"/>
          <p:cNvPicPr>
            <a:picLocks noChangeAspect="1"/>
          </p:cNvPicPr>
          <p:nvPr/>
        </p:nvPicPr>
        <p:blipFill>
          <a:blip r:embed="rId8"/>
          <a:stretch>
            <a:fillRect/>
          </a:stretch>
        </p:blipFill>
        <p:spPr>
          <a:xfrm>
            <a:off x="7271267" y="1146425"/>
            <a:ext cx="1478095" cy="1263533"/>
          </a:xfrm>
          <a:prstGeom prst="rect">
            <a:avLst/>
          </a:prstGeom>
        </p:spPr>
      </p:pic>
      <p:pic>
        <p:nvPicPr>
          <p:cNvPr id="9" name="Imagen 8"/>
          <p:cNvPicPr>
            <a:picLocks noChangeAspect="1"/>
          </p:cNvPicPr>
          <p:nvPr/>
        </p:nvPicPr>
        <p:blipFill>
          <a:blip r:embed="rId9"/>
          <a:stretch>
            <a:fillRect/>
          </a:stretch>
        </p:blipFill>
        <p:spPr>
          <a:xfrm>
            <a:off x="7492661" y="2917841"/>
            <a:ext cx="1428750" cy="1878750"/>
          </a:xfrm>
          <a:prstGeom prst="rect">
            <a:avLst/>
          </a:prstGeom>
        </p:spPr>
      </p:pic>
    </p:spTree>
    <p:extLst>
      <p:ext uri="{BB962C8B-B14F-4D97-AF65-F5344CB8AC3E}">
        <p14:creationId xmlns:p14="http://schemas.microsoft.com/office/powerpoint/2010/main" val="13059629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418"/>
        <p:cNvGrpSpPr/>
        <p:nvPr/>
      </p:nvGrpSpPr>
      <p:grpSpPr>
        <a:xfrm>
          <a:off x="0" y="0"/>
          <a:ext cx="0" cy="0"/>
          <a:chOff x="0" y="0"/>
          <a:chExt cx="0" cy="0"/>
        </a:xfrm>
      </p:grpSpPr>
      <p:sp>
        <p:nvSpPr>
          <p:cNvPr id="1419" name="Google Shape;1419;p55"/>
          <p:cNvSpPr txBox="1">
            <a:spLocks noGrp="1"/>
          </p:cNvSpPr>
          <p:nvPr>
            <p:ph type="title"/>
          </p:nvPr>
        </p:nvSpPr>
        <p:spPr>
          <a:xfrm>
            <a:off x="713225" y="368825"/>
            <a:ext cx="7717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Alternative resources</a:t>
            </a:r>
            <a:endParaRPr/>
          </a:p>
        </p:txBody>
      </p:sp>
      <p:pic>
        <p:nvPicPr>
          <p:cNvPr id="2" name="Imagen 1"/>
          <p:cNvPicPr>
            <a:picLocks noChangeAspect="1"/>
          </p:cNvPicPr>
          <p:nvPr/>
        </p:nvPicPr>
        <p:blipFill>
          <a:blip r:embed="rId3"/>
          <a:stretch>
            <a:fillRect/>
          </a:stretch>
        </p:blipFill>
        <p:spPr>
          <a:xfrm>
            <a:off x="443797" y="1239116"/>
            <a:ext cx="3882941" cy="3394667"/>
          </a:xfrm>
          <a:prstGeom prst="rect">
            <a:avLst/>
          </a:prstGeom>
        </p:spPr>
      </p:pic>
      <p:pic>
        <p:nvPicPr>
          <p:cNvPr id="10" name="Imagen 9"/>
          <p:cNvPicPr>
            <a:picLocks noChangeAspect="1"/>
          </p:cNvPicPr>
          <p:nvPr/>
        </p:nvPicPr>
        <p:blipFill>
          <a:blip r:embed="rId4"/>
          <a:stretch>
            <a:fillRect/>
          </a:stretch>
        </p:blipFill>
        <p:spPr>
          <a:xfrm>
            <a:off x="4854234" y="1384921"/>
            <a:ext cx="3721355" cy="3103055"/>
          </a:xfrm>
          <a:prstGeom prst="rect">
            <a:avLst/>
          </a:prstGeom>
        </p:spPr>
      </p:pic>
    </p:spTree>
    <p:extLst>
      <p:ext uri="{BB962C8B-B14F-4D97-AF65-F5344CB8AC3E}">
        <p14:creationId xmlns:p14="http://schemas.microsoft.com/office/powerpoint/2010/main" val="16711420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418"/>
        <p:cNvGrpSpPr/>
        <p:nvPr/>
      </p:nvGrpSpPr>
      <p:grpSpPr>
        <a:xfrm>
          <a:off x="0" y="0"/>
          <a:ext cx="0" cy="0"/>
          <a:chOff x="0" y="0"/>
          <a:chExt cx="0" cy="0"/>
        </a:xfrm>
      </p:grpSpPr>
      <p:sp>
        <p:nvSpPr>
          <p:cNvPr id="1419" name="Google Shape;1419;p55"/>
          <p:cNvSpPr txBox="1">
            <a:spLocks noGrp="1"/>
          </p:cNvSpPr>
          <p:nvPr>
            <p:ph type="title"/>
          </p:nvPr>
        </p:nvSpPr>
        <p:spPr>
          <a:xfrm>
            <a:off x="713225" y="368825"/>
            <a:ext cx="7717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Alternative resources</a:t>
            </a:r>
            <a:endParaRPr/>
          </a:p>
        </p:txBody>
      </p:sp>
      <p:pic>
        <p:nvPicPr>
          <p:cNvPr id="2" name="Imagen 1"/>
          <p:cNvPicPr>
            <a:picLocks noChangeAspect="1"/>
          </p:cNvPicPr>
          <p:nvPr/>
        </p:nvPicPr>
        <p:blipFill>
          <a:blip r:embed="rId3"/>
          <a:stretch>
            <a:fillRect/>
          </a:stretch>
        </p:blipFill>
        <p:spPr>
          <a:xfrm>
            <a:off x="886609" y="1107140"/>
            <a:ext cx="3574180" cy="2109990"/>
          </a:xfrm>
          <a:prstGeom prst="rect">
            <a:avLst/>
          </a:prstGeom>
        </p:spPr>
      </p:pic>
      <p:pic>
        <p:nvPicPr>
          <p:cNvPr id="3" name="Imagen 2"/>
          <p:cNvPicPr>
            <a:picLocks noChangeAspect="1"/>
          </p:cNvPicPr>
          <p:nvPr/>
        </p:nvPicPr>
        <p:blipFill>
          <a:blip r:embed="rId4"/>
          <a:stretch>
            <a:fillRect/>
          </a:stretch>
        </p:blipFill>
        <p:spPr>
          <a:xfrm>
            <a:off x="5088728" y="1107140"/>
            <a:ext cx="3568599" cy="3700039"/>
          </a:xfrm>
          <a:prstGeom prst="rect">
            <a:avLst/>
          </a:prstGeom>
        </p:spPr>
      </p:pic>
      <p:pic>
        <p:nvPicPr>
          <p:cNvPr id="4" name="Imagen 3"/>
          <p:cNvPicPr>
            <a:picLocks noChangeAspect="1"/>
          </p:cNvPicPr>
          <p:nvPr/>
        </p:nvPicPr>
        <p:blipFill>
          <a:blip r:embed="rId5"/>
          <a:stretch>
            <a:fillRect/>
          </a:stretch>
        </p:blipFill>
        <p:spPr>
          <a:xfrm>
            <a:off x="1061291" y="3382745"/>
            <a:ext cx="3224815" cy="1550656"/>
          </a:xfrm>
          <a:prstGeom prst="rect">
            <a:avLst/>
          </a:prstGeom>
        </p:spPr>
      </p:pic>
    </p:spTree>
    <p:extLst>
      <p:ext uri="{BB962C8B-B14F-4D97-AF65-F5344CB8AC3E}">
        <p14:creationId xmlns:p14="http://schemas.microsoft.com/office/powerpoint/2010/main" val="6377797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222"/>
        <p:cNvGrpSpPr/>
        <p:nvPr/>
      </p:nvGrpSpPr>
      <p:grpSpPr>
        <a:xfrm>
          <a:off x="0" y="0"/>
          <a:ext cx="0" cy="0"/>
          <a:chOff x="0" y="0"/>
          <a:chExt cx="0" cy="0"/>
        </a:xfrm>
      </p:grpSpPr>
      <p:sp>
        <p:nvSpPr>
          <p:cNvPr id="9223" name="Google Shape;9223;p72"/>
          <p:cNvSpPr txBox="1">
            <a:spLocks noGrp="1"/>
          </p:cNvSpPr>
          <p:nvPr>
            <p:ph type="title" idx="4294967295"/>
          </p:nvPr>
        </p:nvSpPr>
        <p:spPr>
          <a:xfrm>
            <a:off x="1068100" y="933450"/>
            <a:ext cx="70473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dirty="0">
                <a:solidFill>
                  <a:schemeClr val="tx1"/>
                </a:solidFill>
                <a:latin typeface="Arial"/>
                <a:ea typeface="Arial"/>
                <a:cs typeface="Arial"/>
                <a:sym typeface="Arial"/>
              </a:rPr>
              <a:t>...and our sets of editable icons</a:t>
            </a:r>
            <a:endParaRPr dirty="0">
              <a:solidFill>
                <a:schemeClr val="tx1"/>
              </a:solidFill>
              <a:latin typeface="Arial"/>
              <a:ea typeface="Arial"/>
              <a:cs typeface="Arial"/>
              <a:sym typeface="Arial"/>
            </a:endParaRPr>
          </a:p>
        </p:txBody>
      </p:sp>
      <p:grpSp>
        <p:nvGrpSpPr>
          <p:cNvPr id="9225" name="Google Shape;9225;p72"/>
          <p:cNvGrpSpPr/>
          <p:nvPr/>
        </p:nvGrpSpPr>
        <p:grpSpPr>
          <a:xfrm>
            <a:off x="829359" y="2307635"/>
            <a:ext cx="339235" cy="298186"/>
            <a:chOff x="898875" y="244725"/>
            <a:chExt cx="481800" cy="423500"/>
          </a:xfrm>
          <a:solidFill>
            <a:srgbClr val="FFC000"/>
          </a:solidFill>
        </p:grpSpPr>
        <p:sp>
          <p:nvSpPr>
            <p:cNvPr id="9226" name="Google Shape;9226;p72"/>
            <p:cNvSpPr/>
            <p:nvPr/>
          </p:nvSpPr>
          <p:spPr>
            <a:xfrm>
              <a:off x="1125675" y="470575"/>
              <a:ext cx="28275" cy="28250"/>
            </a:xfrm>
            <a:custGeom>
              <a:avLst/>
              <a:gdLst/>
              <a:ahLst/>
              <a:cxnLst/>
              <a:rect l="l" t="t" r="r" b="b"/>
              <a:pathLst>
                <a:path w="1131" h="1130" extrusionOk="0">
                  <a:moveTo>
                    <a:pt x="564" y="1"/>
                  </a:moveTo>
                  <a:cubicBezTo>
                    <a:pt x="251" y="1"/>
                    <a:pt x="1" y="251"/>
                    <a:pt x="1" y="564"/>
                  </a:cubicBezTo>
                  <a:cubicBezTo>
                    <a:pt x="1" y="877"/>
                    <a:pt x="251" y="1130"/>
                    <a:pt x="564" y="1130"/>
                  </a:cubicBezTo>
                  <a:cubicBezTo>
                    <a:pt x="877" y="1130"/>
                    <a:pt x="1130" y="877"/>
                    <a:pt x="1130" y="564"/>
                  </a:cubicBezTo>
                  <a:cubicBezTo>
                    <a:pt x="1130" y="251"/>
                    <a:pt x="877" y="1"/>
                    <a:pt x="56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227" name="Google Shape;9227;p72"/>
            <p:cNvSpPr/>
            <p:nvPr/>
          </p:nvSpPr>
          <p:spPr>
            <a:xfrm>
              <a:off x="898875" y="244725"/>
              <a:ext cx="481800" cy="225875"/>
            </a:xfrm>
            <a:custGeom>
              <a:avLst/>
              <a:gdLst/>
              <a:ahLst/>
              <a:cxnLst/>
              <a:rect l="l" t="t" r="r" b="b"/>
              <a:pathLst>
                <a:path w="19272" h="9035" extrusionOk="0">
                  <a:moveTo>
                    <a:pt x="2825" y="1130"/>
                  </a:moveTo>
                  <a:cubicBezTo>
                    <a:pt x="3135" y="1130"/>
                    <a:pt x="3388" y="1380"/>
                    <a:pt x="3388" y="1693"/>
                  </a:cubicBezTo>
                  <a:lnTo>
                    <a:pt x="3388" y="2259"/>
                  </a:lnTo>
                  <a:lnTo>
                    <a:pt x="2258" y="2259"/>
                  </a:lnTo>
                  <a:lnTo>
                    <a:pt x="2258" y="1693"/>
                  </a:lnTo>
                  <a:cubicBezTo>
                    <a:pt x="2258" y="1380"/>
                    <a:pt x="2511" y="1130"/>
                    <a:pt x="2825" y="1130"/>
                  </a:cubicBezTo>
                  <a:close/>
                  <a:moveTo>
                    <a:pt x="11894" y="1130"/>
                  </a:moveTo>
                  <a:cubicBezTo>
                    <a:pt x="12208" y="1130"/>
                    <a:pt x="12461" y="1380"/>
                    <a:pt x="12461" y="1693"/>
                  </a:cubicBezTo>
                  <a:lnTo>
                    <a:pt x="12461" y="2259"/>
                  </a:lnTo>
                  <a:lnTo>
                    <a:pt x="6814" y="2259"/>
                  </a:lnTo>
                  <a:lnTo>
                    <a:pt x="6814" y="1693"/>
                  </a:lnTo>
                  <a:cubicBezTo>
                    <a:pt x="6814" y="1380"/>
                    <a:pt x="7064" y="1130"/>
                    <a:pt x="7378" y="1130"/>
                  </a:cubicBezTo>
                  <a:close/>
                  <a:moveTo>
                    <a:pt x="5083" y="4518"/>
                  </a:moveTo>
                  <a:cubicBezTo>
                    <a:pt x="5586" y="4518"/>
                    <a:pt x="5836" y="5123"/>
                    <a:pt x="5480" y="5481"/>
                  </a:cubicBezTo>
                  <a:cubicBezTo>
                    <a:pt x="5366" y="5596"/>
                    <a:pt x="5225" y="5647"/>
                    <a:pt x="5086" y="5647"/>
                  </a:cubicBezTo>
                  <a:cubicBezTo>
                    <a:pt x="4796" y="5647"/>
                    <a:pt x="4517" y="5422"/>
                    <a:pt x="4517" y="5081"/>
                  </a:cubicBezTo>
                  <a:cubicBezTo>
                    <a:pt x="4517" y="4768"/>
                    <a:pt x="4770" y="4518"/>
                    <a:pt x="5083" y="4518"/>
                  </a:cubicBezTo>
                  <a:close/>
                  <a:moveTo>
                    <a:pt x="2825" y="1"/>
                  </a:moveTo>
                  <a:cubicBezTo>
                    <a:pt x="1888" y="1"/>
                    <a:pt x="1129" y="757"/>
                    <a:pt x="1129" y="1693"/>
                  </a:cubicBezTo>
                  <a:lnTo>
                    <a:pt x="1129" y="2362"/>
                  </a:lnTo>
                  <a:cubicBezTo>
                    <a:pt x="455" y="2600"/>
                    <a:pt x="3" y="3235"/>
                    <a:pt x="0" y="3952"/>
                  </a:cubicBezTo>
                  <a:lnTo>
                    <a:pt x="0" y="4518"/>
                  </a:lnTo>
                  <a:lnTo>
                    <a:pt x="1695" y="4518"/>
                  </a:lnTo>
                  <a:cubicBezTo>
                    <a:pt x="2629" y="4518"/>
                    <a:pt x="3388" y="5274"/>
                    <a:pt x="3388" y="6210"/>
                  </a:cubicBezTo>
                  <a:lnTo>
                    <a:pt x="3388" y="9035"/>
                  </a:lnTo>
                  <a:lnTo>
                    <a:pt x="5742" y="9035"/>
                  </a:lnTo>
                  <a:cubicBezTo>
                    <a:pt x="6016" y="7123"/>
                    <a:pt x="7652" y="5647"/>
                    <a:pt x="9636" y="5647"/>
                  </a:cubicBezTo>
                  <a:cubicBezTo>
                    <a:pt x="11620" y="5647"/>
                    <a:pt x="13256" y="7123"/>
                    <a:pt x="13533" y="9035"/>
                  </a:cubicBezTo>
                  <a:lnTo>
                    <a:pt x="15884" y="9035"/>
                  </a:lnTo>
                  <a:lnTo>
                    <a:pt x="15884" y="6210"/>
                  </a:lnTo>
                  <a:cubicBezTo>
                    <a:pt x="15884" y="5274"/>
                    <a:pt x="16643" y="4518"/>
                    <a:pt x="17580" y="4518"/>
                  </a:cubicBezTo>
                  <a:lnTo>
                    <a:pt x="19272" y="4518"/>
                  </a:lnTo>
                  <a:lnTo>
                    <a:pt x="19272" y="3952"/>
                  </a:lnTo>
                  <a:cubicBezTo>
                    <a:pt x="19272" y="3015"/>
                    <a:pt x="18513" y="2259"/>
                    <a:pt x="17580" y="2259"/>
                  </a:cubicBezTo>
                  <a:lnTo>
                    <a:pt x="13590" y="2259"/>
                  </a:lnTo>
                  <a:lnTo>
                    <a:pt x="13590" y="1693"/>
                  </a:lnTo>
                  <a:cubicBezTo>
                    <a:pt x="13587" y="757"/>
                    <a:pt x="12831" y="1"/>
                    <a:pt x="11894" y="1"/>
                  </a:cubicBezTo>
                  <a:lnTo>
                    <a:pt x="7378" y="1"/>
                  </a:lnTo>
                  <a:cubicBezTo>
                    <a:pt x="6441" y="1"/>
                    <a:pt x="5685" y="757"/>
                    <a:pt x="5685" y="1693"/>
                  </a:cubicBezTo>
                  <a:lnTo>
                    <a:pt x="5685" y="2259"/>
                  </a:lnTo>
                  <a:lnTo>
                    <a:pt x="4517" y="2259"/>
                  </a:lnTo>
                  <a:lnTo>
                    <a:pt x="4517" y="1693"/>
                  </a:lnTo>
                  <a:cubicBezTo>
                    <a:pt x="4517" y="757"/>
                    <a:pt x="3758" y="1"/>
                    <a:pt x="28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228" name="Google Shape;9228;p72"/>
            <p:cNvSpPr/>
            <p:nvPr/>
          </p:nvSpPr>
          <p:spPr>
            <a:xfrm>
              <a:off x="1324200" y="385900"/>
              <a:ext cx="56475" cy="197625"/>
            </a:xfrm>
            <a:custGeom>
              <a:avLst/>
              <a:gdLst/>
              <a:ahLst/>
              <a:cxnLst/>
              <a:rect l="l" t="t" r="r" b="b"/>
              <a:pathLst>
                <a:path w="2259" h="7905" extrusionOk="0">
                  <a:moveTo>
                    <a:pt x="567" y="0"/>
                  </a:moveTo>
                  <a:cubicBezTo>
                    <a:pt x="254" y="0"/>
                    <a:pt x="1" y="250"/>
                    <a:pt x="1" y="563"/>
                  </a:cubicBezTo>
                  <a:lnTo>
                    <a:pt x="1" y="7339"/>
                  </a:lnTo>
                  <a:cubicBezTo>
                    <a:pt x="1" y="7652"/>
                    <a:pt x="254" y="7905"/>
                    <a:pt x="567" y="7905"/>
                  </a:cubicBezTo>
                  <a:lnTo>
                    <a:pt x="2259" y="7905"/>
                  </a:lnTo>
                  <a:lnTo>
                    <a:pt x="225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229" name="Google Shape;9229;p72"/>
            <p:cNvSpPr/>
            <p:nvPr/>
          </p:nvSpPr>
          <p:spPr>
            <a:xfrm>
              <a:off x="898875" y="385900"/>
              <a:ext cx="56475" cy="197625"/>
            </a:xfrm>
            <a:custGeom>
              <a:avLst/>
              <a:gdLst/>
              <a:ahLst/>
              <a:cxnLst/>
              <a:rect l="l" t="t" r="r" b="b"/>
              <a:pathLst>
                <a:path w="2259" h="7905" extrusionOk="0">
                  <a:moveTo>
                    <a:pt x="0" y="0"/>
                  </a:moveTo>
                  <a:lnTo>
                    <a:pt x="0" y="7905"/>
                  </a:lnTo>
                  <a:lnTo>
                    <a:pt x="1695" y="7905"/>
                  </a:lnTo>
                  <a:cubicBezTo>
                    <a:pt x="2005" y="7905"/>
                    <a:pt x="2258" y="7652"/>
                    <a:pt x="2258" y="7339"/>
                  </a:cubicBezTo>
                  <a:lnTo>
                    <a:pt x="2258" y="563"/>
                  </a:lnTo>
                  <a:cubicBezTo>
                    <a:pt x="2258" y="250"/>
                    <a:pt x="2005" y="0"/>
                    <a:pt x="16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230" name="Google Shape;9230;p72"/>
            <p:cNvSpPr/>
            <p:nvPr/>
          </p:nvSpPr>
          <p:spPr>
            <a:xfrm>
              <a:off x="1063650" y="414125"/>
              <a:ext cx="146750" cy="141125"/>
            </a:xfrm>
            <a:custGeom>
              <a:avLst/>
              <a:gdLst/>
              <a:ahLst/>
              <a:cxnLst/>
              <a:rect l="l" t="t" r="r" b="b"/>
              <a:pathLst>
                <a:path w="5870" h="5645" extrusionOk="0">
                  <a:moveTo>
                    <a:pt x="3045" y="1127"/>
                  </a:moveTo>
                  <a:cubicBezTo>
                    <a:pt x="3263" y="1127"/>
                    <a:pt x="3483" y="1169"/>
                    <a:pt x="3692" y="1256"/>
                  </a:cubicBezTo>
                  <a:cubicBezTo>
                    <a:pt x="4325" y="1518"/>
                    <a:pt x="4740" y="2135"/>
                    <a:pt x="4740" y="2822"/>
                  </a:cubicBezTo>
                  <a:cubicBezTo>
                    <a:pt x="4737" y="3758"/>
                    <a:pt x="3981" y="4514"/>
                    <a:pt x="3045" y="4517"/>
                  </a:cubicBezTo>
                  <a:cubicBezTo>
                    <a:pt x="2358" y="4517"/>
                    <a:pt x="1741" y="4102"/>
                    <a:pt x="1479" y="3469"/>
                  </a:cubicBezTo>
                  <a:cubicBezTo>
                    <a:pt x="1217" y="2837"/>
                    <a:pt x="1362" y="2108"/>
                    <a:pt x="1847" y="1623"/>
                  </a:cubicBezTo>
                  <a:cubicBezTo>
                    <a:pt x="2171" y="1299"/>
                    <a:pt x="2604" y="1127"/>
                    <a:pt x="3045" y="1127"/>
                  </a:cubicBezTo>
                  <a:close/>
                  <a:moveTo>
                    <a:pt x="3045" y="0"/>
                  </a:moveTo>
                  <a:cubicBezTo>
                    <a:pt x="1904" y="0"/>
                    <a:pt x="874" y="687"/>
                    <a:pt x="437" y="1741"/>
                  </a:cubicBezTo>
                  <a:cubicBezTo>
                    <a:pt x="1" y="2798"/>
                    <a:pt x="242" y="4011"/>
                    <a:pt x="1049" y="4818"/>
                  </a:cubicBezTo>
                  <a:cubicBezTo>
                    <a:pt x="1588" y="5358"/>
                    <a:pt x="2310" y="5645"/>
                    <a:pt x="3045" y="5645"/>
                  </a:cubicBezTo>
                  <a:cubicBezTo>
                    <a:pt x="3409" y="5645"/>
                    <a:pt x="3776" y="5574"/>
                    <a:pt x="4126" y="5430"/>
                  </a:cubicBezTo>
                  <a:cubicBezTo>
                    <a:pt x="5180" y="4993"/>
                    <a:pt x="5870" y="3963"/>
                    <a:pt x="5870" y="2822"/>
                  </a:cubicBezTo>
                  <a:cubicBezTo>
                    <a:pt x="5867" y="1262"/>
                    <a:pt x="4605" y="0"/>
                    <a:pt x="304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231" name="Google Shape;9231;p72"/>
            <p:cNvSpPr/>
            <p:nvPr/>
          </p:nvSpPr>
          <p:spPr>
            <a:xfrm>
              <a:off x="898875" y="498800"/>
              <a:ext cx="481800" cy="169425"/>
            </a:xfrm>
            <a:custGeom>
              <a:avLst/>
              <a:gdLst/>
              <a:ahLst/>
              <a:cxnLst/>
              <a:rect l="l" t="t" r="r" b="b"/>
              <a:pathLst>
                <a:path w="19272" h="6777" extrusionOk="0">
                  <a:moveTo>
                    <a:pt x="3388" y="1"/>
                  </a:moveTo>
                  <a:lnTo>
                    <a:pt x="3388" y="2823"/>
                  </a:lnTo>
                  <a:cubicBezTo>
                    <a:pt x="3388" y="3759"/>
                    <a:pt x="2629" y="4515"/>
                    <a:pt x="1695" y="4518"/>
                  </a:cubicBezTo>
                  <a:lnTo>
                    <a:pt x="0" y="4518"/>
                  </a:lnTo>
                  <a:lnTo>
                    <a:pt x="0" y="5081"/>
                  </a:lnTo>
                  <a:cubicBezTo>
                    <a:pt x="0" y="6017"/>
                    <a:pt x="759" y="6773"/>
                    <a:pt x="1695" y="6776"/>
                  </a:cubicBezTo>
                  <a:lnTo>
                    <a:pt x="17580" y="6776"/>
                  </a:lnTo>
                  <a:cubicBezTo>
                    <a:pt x="18513" y="6773"/>
                    <a:pt x="19272" y="6017"/>
                    <a:pt x="19272" y="5081"/>
                  </a:cubicBezTo>
                  <a:lnTo>
                    <a:pt x="19272" y="4518"/>
                  </a:lnTo>
                  <a:lnTo>
                    <a:pt x="17580" y="4518"/>
                  </a:lnTo>
                  <a:cubicBezTo>
                    <a:pt x="16643" y="4515"/>
                    <a:pt x="15884" y="3759"/>
                    <a:pt x="15884" y="2823"/>
                  </a:cubicBezTo>
                  <a:lnTo>
                    <a:pt x="15884" y="1"/>
                  </a:lnTo>
                  <a:lnTo>
                    <a:pt x="13533" y="1"/>
                  </a:lnTo>
                  <a:cubicBezTo>
                    <a:pt x="13256" y="1910"/>
                    <a:pt x="11620" y="3389"/>
                    <a:pt x="9636" y="3389"/>
                  </a:cubicBezTo>
                  <a:cubicBezTo>
                    <a:pt x="7652" y="3389"/>
                    <a:pt x="6016" y="1910"/>
                    <a:pt x="57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232" name="Google Shape;9232;p72"/>
          <p:cNvGrpSpPr/>
          <p:nvPr/>
        </p:nvGrpSpPr>
        <p:grpSpPr>
          <a:xfrm>
            <a:off x="1267741" y="2287103"/>
            <a:ext cx="298169" cy="339253"/>
            <a:chOff x="1529350" y="258825"/>
            <a:chExt cx="423475" cy="481825"/>
          </a:xfrm>
          <a:solidFill>
            <a:srgbClr val="FFC000"/>
          </a:solidFill>
        </p:grpSpPr>
        <p:sp>
          <p:nvSpPr>
            <p:cNvPr id="9233" name="Google Shape;9233;p72"/>
            <p:cNvSpPr/>
            <p:nvPr/>
          </p:nvSpPr>
          <p:spPr>
            <a:xfrm>
              <a:off x="1585800" y="258825"/>
              <a:ext cx="310650" cy="430550"/>
            </a:xfrm>
            <a:custGeom>
              <a:avLst/>
              <a:gdLst/>
              <a:ahLst/>
              <a:cxnLst/>
              <a:rect l="l" t="t" r="r" b="b"/>
              <a:pathLst>
                <a:path w="12426" h="17222" extrusionOk="0">
                  <a:moveTo>
                    <a:pt x="6213" y="3388"/>
                  </a:moveTo>
                  <a:cubicBezTo>
                    <a:pt x="7354" y="3388"/>
                    <a:pt x="8384" y="4074"/>
                    <a:pt x="8821" y="5131"/>
                  </a:cubicBezTo>
                  <a:cubicBezTo>
                    <a:pt x="9257" y="6185"/>
                    <a:pt x="9016" y="7399"/>
                    <a:pt x="8206" y="8206"/>
                  </a:cubicBezTo>
                  <a:cubicBezTo>
                    <a:pt x="7666" y="8748"/>
                    <a:pt x="6945" y="9035"/>
                    <a:pt x="6210" y="9035"/>
                  </a:cubicBezTo>
                  <a:cubicBezTo>
                    <a:pt x="5847" y="9035"/>
                    <a:pt x="5481" y="8965"/>
                    <a:pt x="5132" y="8820"/>
                  </a:cubicBezTo>
                  <a:cubicBezTo>
                    <a:pt x="4075" y="8383"/>
                    <a:pt x="3388" y="7354"/>
                    <a:pt x="3388" y="6212"/>
                  </a:cubicBezTo>
                  <a:cubicBezTo>
                    <a:pt x="3391" y="4652"/>
                    <a:pt x="4653" y="3391"/>
                    <a:pt x="6213" y="3388"/>
                  </a:cubicBezTo>
                  <a:close/>
                  <a:moveTo>
                    <a:pt x="6213" y="0"/>
                  </a:moveTo>
                  <a:cubicBezTo>
                    <a:pt x="2825" y="0"/>
                    <a:pt x="1" y="2728"/>
                    <a:pt x="1" y="6212"/>
                  </a:cubicBezTo>
                  <a:cubicBezTo>
                    <a:pt x="1" y="7537"/>
                    <a:pt x="398" y="8718"/>
                    <a:pt x="1163" y="9826"/>
                  </a:cubicBezTo>
                  <a:lnTo>
                    <a:pt x="5737" y="16959"/>
                  </a:lnTo>
                  <a:cubicBezTo>
                    <a:pt x="5847" y="17134"/>
                    <a:pt x="6029" y="17221"/>
                    <a:pt x="6211" y="17221"/>
                  </a:cubicBezTo>
                  <a:cubicBezTo>
                    <a:pt x="6394" y="17221"/>
                    <a:pt x="6576" y="17134"/>
                    <a:pt x="6686" y="16959"/>
                  </a:cubicBezTo>
                  <a:lnTo>
                    <a:pt x="11278" y="9802"/>
                  </a:lnTo>
                  <a:cubicBezTo>
                    <a:pt x="12025" y="8751"/>
                    <a:pt x="12425" y="7498"/>
                    <a:pt x="12422" y="6212"/>
                  </a:cubicBezTo>
                  <a:cubicBezTo>
                    <a:pt x="12422" y="2786"/>
                    <a:pt x="9637" y="0"/>
                    <a:pt x="62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234" name="Google Shape;9234;p72"/>
            <p:cNvSpPr/>
            <p:nvPr/>
          </p:nvSpPr>
          <p:spPr>
            <a:xfrm>
              <a:off x="1529350" y="583200"/>
              <a:ext cx="423475" cy="157450"/>
            </a:xfrm>
            <a:custGeom>
              <a:avLst/>
              <a:gdLst/>
              <a:ahLst/>
              <a:cxnLst/>
              <a:rect l="l" t="t" r="r" b="b"/>
              <a:pathLst>
                <a:path w="16939" h="6298" extrusionOk="0">
                  <a:moveTo>
                    <a:pt x="4050" y="1"/>
                  </a:moveTo>
                  <a:cubicBezTo>
                    <a:pt x="1545" y="582"/>
                    <a:pt x="0" y="1642"/>
                    <a:pt x="0" y="2909"/>
                  </a:cubicBezTo>
                  <a:cubicBezTo>
                    <a:pt x="0" y="5111"/>
                    <a:pt x="4364" y="6297"/>
                    <a:pt x="8471" y="6297"/>
                  </a:cubicBezTo>
                  <a:cubicBezTo>
                    <a:pt x="12575" y="6297"/>
                    <a:pt x="16938" y="5111"/>
                    <a:pt x="16938" y="2909"/>
                  </a:cubicBezTo>
                  <a:cubicBezTo>
                    <a:pt x="16938" y="1642"/>
                    <a:pt x="15391" y="579"/>
                    <a:pt x="12882" y="1"/>
                  </a:cubicBezTo>
                  <a:lnTo>
                    <a:pt x="10040" y="4445"/>
                  </a:lnTo>
                  <a:cubicBezTo>
                    <a:pt x="9673" y="5018"/>
                    <a:pt x="9071" y="5305"/>
                    <a:pt x="8469" y="5305"/>
                  </a:cubicBezTo>
                  <a:cubicBezTo>
                    <a:pt x="7867" y="5305"/>
                    <a:pt x="7265" y="5018"/>
                    <a:pt x="6899" y="4445"/>
                  </a:cubicBezTo>
                  <a:lnTo>
                    <a:pt x="405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235" name="Google Shape;9235;p72"/>
          <p:cNvGrpSpPr/>
          <p:nvPr/>
        </p:nvGrpSpPr>
        <p:grpSpPr>
          <a:xfrm>
            <a:off x="1660716" y="2367273"/>
            <a:ext cx="340890" cy="178912"/>
            <a:chOff x="2084325" y="363300"/>
            <a:chExt cx="484150" cy="254100"/>
          </a:xfrm>
          <a:solidFill>
            <a:srgbClr val="FFC000"/>
          </a:solidFill>
        </p:grpSpPr>
        <p:sp>
          <p:nvSpPr>
            <p:cNvPr id="9236" name="Google Shape;9236;p72"/>
            <p:cNvSpPr/>
            <p:nvPr/>
          </p:nvSpPr>
          <p:spPr>
            <a:xfrm>
              <a:off x="2084325" y="363300"/>
              <a:ext cx="484150" cy="254100"/>
            </a:xfrm>
            <a:custGeom>
              <a:avLst/>
              <a:gdLst/>
              <a:ahLst/>
              <a:cxnLst/>
              <a:rect l="l" t="t" r="r" b="b"/>
              <a:pathLst>
                <a:path w="19366" h="10164" extrusionOk="0">
                  <a:moveTo>
                    <a:pt x="9686" y="1128"/>
                  </a:moveTo>
                  <a:cubicBezTo>
                    <a:pt x="10195" y="1128"/>
                    <a:pt x="10707" y="1226"/>
                    <a:pt x="11196" y="1428"/>
                  </a:cubicBezTo>
                  <a:cubicBezTo>
                    <a:pt x="12671" y="2042"/>
                    <a:pt x="13635" y="3482"/>
                    <a:pt x="13635" y="5081"/>
                  </a:cubicBezTo>
                  <a:cubicBezTo>
                    <a:pt x="13632" y="7264"/>
                    <a:pt x="11864" y="9031"/>
                    <a:pt x="9684" y="9034"/>
                  </a:cubicBezTo>
                  <a:cubicBezTo>
                    <a:pt x="8085" y="9034"/>
                    <a:pt x="6643" y="8071"/>
                    <a:pt x="6032" y="6592"/>
                  </a:cubicBezTo>
                  <a:cubicBezTo>
                    <a:pt x="5420" y="5117"/>
                    <a:pt x="5758" y="3415"/>
                    <a:pt x="6887" y="2286"/>
                  </a:cubicBezTo>
                  <a:cubicBezTo>
                    <a:pt x="7645" y="1530"/>
                    <a:pt x="8657" y="1128"/>
                    <a:pt x="9686" y="1128"/>
                  </a:cubicBezTo>
                  <a:close/>
                  <a:moveTo>
                    <a:pt x="9684" y="1"/>
                  </a:moveTo>
                  <a:cubicBezTo>
                    <a:pt x="4502" y="1"/>
                    <a:pt x="361" y="4512"/>
                    <a:pt x="190" y="4704"/>
                  </a:cubicBezTo>
                  <a:cubicBezTo>
                    <a:pt x="0" y="4918"/>
                    <a:pt x="0" y="5243"/>
                    <a:pt x="190" y="5457"/>
                  </a:cubicBezTo>
                  <a:cubicBezTo>
                    <a:pt x="361" y="5650"/>
                    <a:pt x="4502" y="10164"/>
                    <a:pt x="9684" y="10164"/>
                  </a:cubicBezTo>
                  <a:cubicBezTo>
                    <a:pt x="14867" y="10164"/>
                    <a:pt x="19004" y="5650"/>
                    <a:pt x="19176" y="5457"/>
                  </a:cubicBezTo>
                  <a:cubicBezTo>
                    <a:pt x="19365" y="5243"/>
                    <a:pt x="19365" y="4918"/>
                    <a:pt x="19176" y="4704"/>
                  </a:cubicBezTo>
                  <a:cubicBezTo>
                    <a:pt x="19004" y="4512"/>
                    <a:pt x="14867" y="1"/>
                    <a:pt x="968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237" name="Google Shape;9237;p72"/>
            <p:cNvSpPr/>
            <p:nvPr/>
          </p:nvSpPr>
          <p:spPr>
            <a:xfrm>
              <a:off x="2250600" y="419775"/>
              <a:ext cx="145175" cy="141125"/>
            </a:xfrm>
            <a:custGeom>
              <a:avLst/>
              <a:gdLst/>
              <a:ahLst/>
              <a:cxnLst/>
              <a:rect l="l" t="t" r="r" b="b"/>
              <a:pathLst>
                <a:path w="5807" h="5645" extrusionOk="0">
                  <a:moveTo>
                    <a:pt x="3018" y="0"/>
                  </a:moveTo>
                  <a:cubicBezTo>
                    <a:pt x="1922" y="0"/>
                    <a:pt x="929" y="634"/>
                    <a:pt x="468" y="1626"/>
                  </a:cubicBezTo>
                  <a:cubicBezTo>
                    <a:pt x="1" y="2623"/>
                    <a:pt x="158" y="3797"/>
                    <a:pt x="862" y="4637"/>
                  </a:cubicBezTo>
                  <a:cubicBezTo>
                    <a:pt x="1407" y="5287"/>
                    <a:pt x="2203" y="5645"/>
                    <a:pt x="3025" y="5645"/>
                  </a:cubicBezTo>
                  <a:cubicBezTo>
                    <a:pt x="3270" y="5645"/>
                    <a:pt x="3518" y="5613"/>
                    <a:pt x="3762" y="5547"/>
                  </a:cubicBezTo>
                  <a:cubicBezTo>
                    <a:pt x="4825" y="5258"/>
                    <a:pt x="5620" y="4382"/>
                    <a:pt x="5807" y="3297"/>
                  </a:cubicBezTo>
                  <a:lnTo>
                    <a:pt x="5807" y="3297"/>
                  </a:lnTo>
                  <a:cubicBezTo>
                    <a:pt x="5625" y="3356"/>
                    <a:pt x="5446" y="3383"/>
                    <a:pt x="5272" y="3383"/>
                  </a:cubicBezTo>
                  <a:cubicBezTo>
                    <a:pt x="4356" y="3383"/>
                    <a:pt x="3596" y="2626"/>
                    <a:pt x="3596" y="1692"/>
                  </a:cubicBezTo>
                  <a:cubicBezTo>
                    <a:pt x="3596" y="1147"/>
                    <a:pt x="3861" y="633"/>
                    <a:pt x="4307" y="316"/>
                  </a:cubicBezTo>
                  <a:cubicBezTo>
                    <a:pt x="3913" y="112"/>
                    <a:pt x="3476" y="3"/>
                    <a:pt x="3033" y="0"/>
                  </a:cubicBezTo>
                  <a:cubicBezTo>
                    <a:pt x="3028" y="0"/>
                    <a:pt x="3023" y="0"/>
                    <a:pt x="30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238" name="Google Shape;9238;p72"/>
          <p:cNvGrpSpPr/>
          <p:nvPr/>
        </p:nvGrpSpPr>
        <p:grpSpPr>
          <a:xfrm>
            <a:off x="2110011" y="2287102"/>
            <a:ext cx="298169" cy="339253"/>
            <a:chOff x="2707500" y="249400"/>
            <a:chExt cx="423475" cy="481825"/>
          </a:xfrm>
          <a:solidFill>
            <a:srgbClr val="FFC000"/>
          </a:solidFill>
        </p:grpSpPr>
        <p:sp>
          <p:nvSpPr>
            <p:cNvPr id="9239" name="Google Shape;9239;p72"/>
            <p:cNvSpPr/>
            <p:nvPr/>
          </p:nvSpPr>
          <p:spPr>
            <a:xfrm>
              <a:off x="2739175" y="420675"/>
              <a:ext cx="360100" cy="310550"/>
            </a:xfrm>
            <a:custGeom>
              <a:avLst/>
              <a:gdLst/>
              <a:ahLst/>
              <a:cxnLst/>
              <a:rect l="l" t="t" r="r" b="b"/>
              <a:pathLst>
                <a:path w="14404" h="12422" extrusionOk="0">
                  <a:moveTo>
                    <a:pt x="3816" y="1130"/>
                  </a:moveTo>
                  <a:cubicBezTo>
                    <a:pt x="4126" y="1130"/>
                    <a:pt x="4379" y="1382"/>
                    <a:pt x="4379" y="1696"/>
                  </a:cubicBezTo>
                  <a:lnTo>
                    <a:pt x="4379" y="8471"/>
                  </a:lnTo>
                  <a:cubicBezTo>
                    <a:pt x="4379" y="8781"/>
                    <a:pt x="4126" y="9034"/>
                    <a:pt x="3816" y="9034"/>
                  </a:cubicBezTo>
                  <a:cubicBezTo>
                    <a:pt x="3503" y="9034"/>
                    <a:pt x="3250" y="8781"/>
                    <a:pt x="3250" y="8471"/>
                  </a:cubicBezTo>
                  <a:lnTo>
                    <a:pt x="3250" y="1696"/>
                  </a:lnTo>
                  <a:cubicBezTo>
                    <a:pt x="3250" y="1382"/>
                    <a:pt x="3503" y="1130"/>
                    <a:pt x="3816" y="1130"/>
                  </a:cubicBezTo>
                  <a:close/>
                  <a:moveTo>
                    <a:pt x="7204" y="1130"/>
                  </a:moveTo>
                  <a:cubicBezTo>
                    <a:pt x="7514" y="1130"/>
                    <a:pt x="7767" y="1382"/>
                    <a:pt x="7767" y="1696"/>
                  </a:cubicBezTo>
                  <a:lnTo>
                    <a:pt x="7767" y="8471"/>
                  </a:lnTo>
                  <a:cubicBezTo>
                    <a:pt x="7767" y="8781"/>
                    <a:pt x="7514" y="9034"/>
                    <a:pt x="7204" y="9034"/>
                  </a:cubicBezTo>
                  <a:cubicBezTo>
                    <a:pt x="6891" y="9034"/>
                    <a:pt x="6638" y="8781"/>
                    <a:pt x="6638" y="8471"/>
                  </a:cubicBezTo>
                  <a:lnTo>
                    <a:pt x="6638" y="1696"/>
                  </a:lnTo>
                  <a:cubicBezTo>
                    <a:pt x="6638" y="1382"/>
                    <a:pt x="6891" y="1130"/>
                    <a:pt x="7204" y="1130"/>
                  </a:cubicBezTo>
                  <a:close/>
                  <a:moveTo>
                    <a:pt x="10592" y="1130"/>
                  </a:moveTo>
                  <a:cubicBezTo>
                    <a:pt x="10902" y="1130"/>
                    <a:pt x="11155" y="1382"/>
                    <a:pt x="11155" y="1696"/>
                  </a:cubicBezTo>
                  <a:lnTo>
                    <a:pt x="11155" y="8471"/>
                  </a:lnTo>
                  <a:cubicBezTo>
                    <a:pt x="11155" y="8781"/>
                    <a:pt x="10902" y="9034"/>
                    <a:pt x="10592" y="9034"/>
                  </a:cubicBezTo>
                  <a:cubicBezTo>
                    <a:pt x="10278" y="9034"/>
                    <a:pt x="10025" y="8781"/>
                    <a:pt x="10025" y="8471"/>
                  </a:cubicBezTo>
                  <a:lnTo>
                    <a:pt x="10025" y="1696"/>
                  </a:lnTo>
                  <a:cubicBezTo>
                    <a:pt x="10025" y="1382"/>
                    <a:pt x="10278" y="1130"/>
                    <a:pt x="10592" y="1130"/>
                  </a:cubicBezTo>
                  <a:close/>
                  <a:moveTo>
                    <a:pt x="1" y="0"/>
                  </a:moveTo>
                  <a:lnTo>
                    <a:pt x="901" y="10880"/>
                  </a:lnTo>
                  <a:cubicBezTo>
                    <a:pt x="976" y="11754"/>
                    <a:pt x="1705" y="12422"/>
                    <a:pt x="2582" y="12422"/>
                  </a:cubicBezTo>
                  <a:cubicBezTo>
                    <a:pt x="2584" y="12422"/>
                    <a:pt x="2586" y="12422"/>
                    <a:pt x="2588" y="12422"/>
                  </a:cubicBezTo>
                  <a:lnTo>
                    <a:pt x="11817" y="12422"/>
                  </a:lnTo>
                  <a:cubicBezTo>
                    <a:pt x="11819" y="12422"/>
                    <a:pt x="11821" y="12422"/>
                    <a:pt x="11823" y="12422"/>
                  </a:cubicBezTo>
                  <a:cubicBezTo>
                    <a:pt x="12700" y="12422"/>
                    <a:pt x="13431" y="11751"/>
                    <a:pt x="13503" y="10877"/>
                  </a:cubicBezTo>
                  <a:lnTo>
                    <a:pt x="1440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240" name="Google Shape;9240;p72"/>
            <p:cNvSpPr/>
            <p:nvPr/>
          </p:nvSpPr>
          <p:spPr>
            <a:xfrm>
              <a:off x="2707500" y="249400"/>
              <a:ext cx="423475" cy="141175"/>
            </a:xfrm>
            <a:custGeom>
              <a:avLst/>
              <a:gdLst/>
              <a:ahLst/>
              <a:cxnLst/>
              <a:rect l="l" t="t" r="r" b="b"/>
              <a:pathLst>
                <a:path w="16939" h="5647" extrusionOk="0">
                  <a:moveTo>
                    <a:pt x="9600" y="1130"/>
                  </a:moveTo>
                  <a:cubicBezTo>
                    <a:pt x="9910" y="1130"/>
                    <a:pt x="10163" y="1383"/>
                    <a:pt x="10163" y="1696"/>
                  </a:cubicBezTo>
                  <a:lnTo>
                    <a:pt x="10163" y="2259"/>
                  </a:lnTo>
                  <a:lnTo>
                    <a:pt x="6776" y="2259"/>
                  </a:lnTo>
                  <a:lnTo>
                    <a:pt x="6776" y="1696"/>
                  </a:lnTo>
                  <a:cubicBezTo>
                    <a:pt x="6776" y="1383"/>
                    <a:pt x="7029" y="1130"/>
                    <a:pt x="7342" y="1130"/>
                  </a:cubicBezTo>
                  <a:close/>
                  <a:moveTo>
                    <a:pt x="7342" y="1"/>
                  </a:moveTo>
                  <a:cubicBezTo>
                    <a:pt x="6405" y="1"/>
                    <a:pt x="5646" y="760"/>
                    <a:pt x="5646" y="1696"/>
                  </a:cubicBezTo>
                  <a:lnTo>
                    <a:pt x="5646" y="2259"/>
                  </a:lnTo>
                  <a:lnTo>
                    <a:pt x="1696" y="2259"/>
                  </a:lnTo>
                  <a:cubicBezTo>
                    <a:pt x="759" y="2259"/>
                    <a:pt x="0" y="3018"/>
                    <a:pt x="0" y="3954"/>
                  </a:cubicBezTo>
                  <a:lnTo>
                    <a:pt x="0" y="5084"/>
                  </a:lnTo>
                  <a:cubicBezTo>
                    <a:pt x="0" y="5394"/>
                    <a:pt x="253" y="5647"/>
                    <a:pt x="566" y="5647"/>
                  </a:cubicBezTo>
                  <a:lnTo>
                    <a:pt x="16375" y="5647"/>
                  </a:lnTo>
                  <a:cubicBezTo>
                    <a:pt x="16686" y="5647"/>
                    <a:pt x="16939" y="5394"/>
                    <a:pt x="16939" y="5084"/>
                  </a:cubicBezTo>
                  <a:lnTo>
                    <a:pt x="16939" y="3954"/>
                  </a:lnTo>
                  <a:cubicBezTo>
                    <a:pt x="16939" y="3018"/>
                    <a:pt x="16180" y="2259"/>
                    <a:pt x="15246" y="2259"/>
                  </a:cubicBezTo>
                  <a:lnTo>
                    <a:pt x="11292" y="2259"/>
                  </a:lnTo>
                  <a:lnTo>
                    <a:pt x="11292" y="1696"/>
                  </a:lnTo>
                  <a:cubicBezTo>
                    <a:pt x="11292" y="760"/>
                    <a:pt x="10534" y="1"/>
                    <a:pt x="960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241" name="Google Shape;9241;p72"/>
          <p:cNvGrpSpPr/>
          <p:nvPr/>
        </p:nvGrpSpPr>
        <p:grpSpPr>
          <a:xfrm>
            <a:off x="2523626" y="2287428"/>
            <a:ext cx="305386" cy="338602"/>
            <a:chOff x="3300325" y="249875"/>
            <a:chExt cx="433725" cy="480900"/>
          </a:xfrm>
          <a:solidFill>
            <a:srgbClr val="FFC000"/>
          </a:solidFill>
        </p:grpSpPr>
        <p:sp>
          <p:nvSpPr>
            <p:cNvPr id="9242" name="Google Shape;9242;p72"/>
            <p:cNvSpPr/>
            <p:nvPr/>
          </p:nvSpPr>
          <p:spPr>
            <a:xfrm>
              <a:off x="3610875" y="334550"/>
              <a:ext cx="56475" cy="28250"/>
            </a:xfrm>
            <a:custGeom>
              <a:avLst/>
              <a:gdLst/>
              <a:ahLst/>
              <a:cxnLst/>
              <a:rect l="l" t="t" r="r" b="b"/>
              <a:pathLst>
                <a:path w="2259" h="1130" extrusionOk="0">
                  <a:moveTo>
                    <a:pt x="566" y="0"/>
                  </a:moveTo>
                  <a:cubicBezTo>
                    <a:pt x="253" y="0"/>
                    <a:pt x="0" y="253"/>
                    <a:pt x="0" y="567"/>
                  </a:cubicBezTo>
                  <a:cubicBezTo>
                    <a:pt x="0" y="877"/>
                    <a:pt x="253" y="1130"/>
                    <a:pt x="566" y="1130"/>
                  </a:cubicBezTo>
                  <a:lnTo>
                    <a:pt x="1696" y="1130"/>
                  </a:lnTo>
                  <a:cubicBezTo>
                    <a:pt x="2006" y="1130"/>
                    <a:pt x="2259" y="877"/>
                    <a:pt x="2259" y="567"/>
                  </a:cubicBezTo>
                  <a:cubicBezTo>
                    <a:pt x="2259" y="253"/>
                    <a:pt x="2006" y="0"/>
                    <a:pt x="16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243" name="Google Shape;9243;p72"/>
            <p:cNvSpPr/>
            <p:nvPr/>
          </p:nvSpPr>
          <p:spPr>
            <a:xfrm>
              <a:off x="3467675" y="249875"/>
              <a:ext cx="46400" cy="56475"/>
            </a:xfrm>
            <a:custGeom>
              <a:avLst/>
              <a:gdLst/>
              <a:ahLst/>
              <a:cxnLst/>
              <a:rect l="l" t="t" r="r" b="b"/>
              <a:pathLst>
                <a:path w="1856" h="2259" extrusionOk="0">
                  <a:moveTo>
                    <a:pt x="647" y="1"/>
                  </a:moveTo>
                  <a:cubicBezTo>
                    <a:pt x="562" y="1"/>
                    <a:pt x="476" y="20"/>
                    <a:pt x="395" y="60"/>
                  </a:cubicBezTo>
                  <a:cubicBezTo>
                    <a:pt x="115" y="198"/>
                    <a:pt x="1" y="539"/>
                    <a:pt x="142" y="819"/>
                  </a:cubicBezTo>
                  <a:lnTo>
                    <a:pt x="705" y="1948"/>
                  </a:lnTo>
                  <a:cubicBezTo>
                    <a:pt x="806" y="2144"/>
                    <a:pt x="1004" y="2259"/>
                    <a:pt x="1211" y="2259"/>
                  </a:cubicBezTo>
                  <a:cubicBezTo>
                    <a:pt x="1296" y="2259"/>
                    <a:pt x="1383" y="2239"/>
                    <a:pt x="1464" y="2198"/>
                  </a:cubicBezTo>
                  <a:cubicBezTo>
                    <a:pt x="1744" y="2059"/>
                    <a:pt x="1856" y="1722"/>
                    <a:pt x="1717" y="1442"/>
                  </a:cubicBezTo>
                  <a:lnTo>
                    <a:pt x="1151" y="313"/>
                  </a:lnTo>
                  <a:cubicBezTo>
                    <a:pt x="1053" y="114"/>
                    <a:pt x="853" y="1"/>
                    <a:pt x="6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244" name="Google Shape;9244;p72"/>
            <p:cNvSpPr/>
            <p:nvPr/>
          </p:nvSpPr>
          <p:spPr>
            <a:xfrm>
              <a:off x="3566525" y="249875"/>
              <a:ext cx="46400" cy="56475"/>
            </a:xfrm>
            <a:custGeom>
              <a:avLst/>
              <a:gdLst/>
              <a:ahLst/>
              <a:cxnLst/>
              <a:rect l="l" t="t" r="r" b="b"/>
              <a:pathLst>
                <a:path w="1856" h="2259" extrusionOk="0">
                  <a:moveTo>
                    <a:pt x="1210" y="1"/>
                  </a:moveTo>
                  <a:cubicBezTo>
                    <a:pt x="1003" y="1"/>
                    <a:pt x="803" y="114"/>
                    <a:pt x="705" y="313"/>
                  </a:cubicBezTo>
                  <a:lnTo>
                    <a:pt x="139" y="1442"/>
                  </a:lnTo>
                  <a:cubicBezTo>
                    <a:pt x="1" y="1719"/>
                    <a:pt x="115" y="2059"/>
                    <a:pt x="392" y="2198"/>
                  </a:cubicBezTo>
                  <a:cubicBezTo>
                    <a:pt x="474" y="2239"/>
                    <a:pt x="561" y="2259"/>
                    <a:pt x="646" y="2259"/>
                  </a:cubicBezTo>
                  <a:cubicBezTo>
                    <a:pt x="852" y="2259"/>
                    <a:pt x="1051" y="2144"/>
                    <a:pt x="1151" y="1948"/>
                  </a:cubicBezTo>
                  <a:lnTo>
                    <a:pt x="1714" y="819"/>
                  </a:lnTo>
                  <a:cubicBezTo>
                    <a:pt x="1856" y="539"/>
                    <a:pt x="1741" y="198"/>
                    <a:pt x="1461" y="60"/>
                  </a:cubicBezTo>
                  <a:cubicBezTo>
                    <a:pt x="1381" y="20"/>
                    <a:pt x="1295" y="1"/>
                    <a:pt x="12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245" name="Google Shape;9245;p72"/>
            <p:cNvSpPr/>
            <p:nvPr/>
          </p:nvSpPr>
          <p:spPr>
            <a:xfrm>
              <a:off x="3413250" y="334550"/>
              <a:ext cx="56500" cy="28250"/>
            </a:xfrm>
            <a:custGeom>
              <a:avLst/>
              <a:gdLst/>
              <a:ahLst/>
              <a:cxnLst/>
              <a:rect l="l" t="t" r="r" b="b"/>
              <a:pathLst>
                <a:path w="2260" h="1130" extrusionOk="0">
                  <a:moveTo>
                    <a:pt x="567" y="0"/>
                  </a:moveTo>
                  <a:cubicBezTo>
                    <a:pt x="254" y="0"/>
                    <a:pt x="1" y="253"/>
                    <a:pt x="1" y="567"/>
                  </a:cubicBezTo>
                  <a:cubicBezTo>
                    <a:pt x="1" y="877"/>
                    <a:pt x="254" y="1130"/>
                    <a:pt x="567" y="1130"/>
                  </a:cubicBezTo>
                  <a:lnTo>
                    <a:pt x="1696" y="1130"/>
                  </a:lnTo>
                  <a:cubicBezTo>
                    <a:pt x="2006" y="1130"/>
                    <a:pt x="2259" y="877"/>
                    <a:pt x="2259" y="567"/>
                  </a:cubicBezTo>
                  <a:cubicBezTo>
                    <a:pt x="2259" y="253"/>
                    <a:pt x="2006" y="0"/>
                    <a:pt x="16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246" name="Google Shape;9246;p72"/>
            <p:cNvSpPr/>
            <p:nvPr/>
          </p:nvSpPr>
          <p:spPr>
            <a:xfrm>
              <a:off x="3300325" y="476675"/>
              <a:ext cx="84725" cy="254100"/>
            </a:xfrm>
            <a:custGeom>
              <a:avLst/>
              <a:gdLst/>
              <a:ahLst/>
              <a:cxnLst/>
              <a:rect l="l" t="t" r="r" b="b"/>
              <a:pathLst>
                <a:path w="3389" h="10164" extrusionOk="0">
                  <a:moveTo>
                    <a:pt x="567" y="1"/>
                  </a:moveTo>
                  <a:cubicBezTo>
                    <a:pt x="254" y="1"/>
                    <a:pt x="1" y="251"/>
                    <a:pt x="1" y="564"/>
                  </a:cubicBezTo>
                  <a:lnTo>
                    <a:pt x="1" y="9598"/>
                  </a:lnTo>
                  <a:cubicBezTo>
                    <a:pt x="1" y="9911"/>
                    <a:pt x="254" y="10164"/>
                    <a:pt x="567" y="10164"/>
                  </a:cubicBezTo>
                  <a:lnTo>
                    <a:pt x="2825" y="10164"/>
                  </a:lnTo>
                  <a:cubicBezTo>
                    <a:pt x="3136" y="10164"/>
                    <a:pt x="3389" y="9911"/>
                    <a:pt x="3389" y="9598"/>
                  </a:cubicBezTo>
                  <a:lnTo>
                    <a:pt x="3389" y="564"/>
                  </a:lnTo>
                  <a:cubicBezTo>
                    <a:pt x="3389" y="251"/>
                    <a:pt x="3136" y="1"/>
                    <a:pt x="28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247" name="Google Shape;9247;p72"/>
            <p:cNvSpPr/>
            <p:nvPr/>
          </p:nvSpPr>
          <p:spPr>
            <a:xfrm>
              <a:off x="3413250" y="335525"/>
              <a:ext cx="320800" cy="395250"/>
            </a:xfrm>
            <a:custGeom>
              <a:avLst/>
              <a:gdLst/>
              <a:ahLst/>
              <a:cxnLst/>
              <a:rect l="l" t="t" r="r" b="b"/>
              <a:pathLst>
                <a:path w="12832" h="15810" extrusionOk="0">
                  <a:moveTo>
                    <a:pt x="3954" y="1"/>
                  </a:moveTo>
                  <a:cubicBezTo>
                    <a:pt x="3641" y="1"/>
                    <a:pt x="3388" y="254"/>
                    <a:pt x="3388" y="564"/>
                  </a:cubicBezTo>
                  <a:cubicBezTo>
                    <a:pt x="3388" y="1871"/>
                    <a:pt x="2879" y="4225"/>
                    <a:pt x="1922" y="5186"/>
                  </a:cubicBezTo>
                  <a:cubicBezTo>
                    <a:pt x="1274" y="5830"/>
                    <a:pt x="723" y="6065"/>
                    <a:pt x="1" y="6427"/>
                  </a:cubicBezTo>
                  <a:lnTo>
                    <a:pt x="1" y="14897"/>
                  </a:lnTo>
                  <a:cubicBezTo>
                    <a:pt x="1109" y="15268"/>
                    <a:pt x="2515" y="15810"/>
                    <a:pt x="4659" y="15810"/>
                  </a:cubicBezTo>
                  <a:lnTo>
                    <a:pt x="8351" y="15810"/>
                  </a:lnTo>
                  <a:cubicBezTo>
                    <a:pt x="9567" y="15810"/>
                    <a:pt x="10516" y="14680"/>
                    <a:pt x="10046" y="13491"/>
                  </a:cubicBezTo>
                  <a:cubicBezTo>
                    <a:pt x="11019" y="13226"/>
                    <a:pt x="11546" y="12172"/>
                    <a:pt x="11175" y="11233"/>
                  </a:cubicBezTo>
                  <a:cubicBezTo>
                    <a:pt x="12386" y="10901"/>
                    <a:pt x="12832" y="9408"/>
                    <a:pt x="11992" y="8468"/>
                  </a:cubicBezTo>
                  <a:cubicBezTo>
                    <a:pt x="12314" y="8107"/>
                    <a:pt x="12467" y="7625"/>
                    <a:pt x="12410" y="7143"/>
                  </a:cubicBezTo>
                  <a:cubicBezTo>
                    <a:pt x="12311" y="6267"/>
                    <a:pt x="11495" y="5647"/>
                    <a:pt x="10612" y="5647"/>
                  </a:cubicBezTo>
                  <a:lnTo>
                    <a:pt x="6213" y="5647"/>
                  </a:lnTo>
                  <a:cubicBezTo>
                    <a:pt x="6586" y="4975"/>
                    <a:pt x="6785" y="3081"/>
                    <a:pt x="6776" y="2307"/>
                  </a:cubicBezTo>
                  <a:cubicBezTo>
                    <a:pt x="6761" y="1027"/>
                    <a:pt x="5701" y="1"/>
                    <a:pt x="4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248" name="Google Shape;9248;p72"/>
          <p:cNvGrpSpPr/>
          <p:nvPr/>
        </p:nvGrpSpPr>
        <p:grpSpPr>
          <a:xfrm>
            <a:off x="2912712" y="2287349"/>
            <a:ext cx="352349" cy="338760"/>
            <a:chOff x="3854700" y="249750"/>
            <a:chExt cx="500425" cy="481125"/>
          </a:xfrm>
          <a:solidFill>
            <a:srgbClr val="FFC000"/>
          </a:solidFill>
        </p:grpSpPr>
        <p:sp>
          <p:nvSpPr>
            <p:cNvPr id="9249" name="Google Shape;9249;p72"/>
            <p:cNvSpPr/>
            <p:nvPr/>
          </p:nvSpPr>
          <p:spPr>
            <a:xfrm>
              <a:off x="4206725" y="598350"/>
              <a:ext cx="70775" cy="68025"/>
            </a:xfrm>
            <a:custGeom>
              <a:avLst/>
              <a:gdLst/>
              <a:ahLst/>
              <a:cxnLst/>
              <a:rect l="l" t="t" r="r" b="b"/>
              <a:pathLst>
                <a:path w="2831" h="2721" extrusionOk="0">
                  <a:moveTo>
                    <a:pt x="622" y="1"/>
                  </a:moveTo>
                  <a:cubicBezTo>
                    <a:pt x="478" y="1"/>
                    <a:pt x="333" y="56"/>
                    <a:pt x="223" y="165"/>
                  </a:cubicBezTo>
                  <a:cubicBezTo>
                    <a:pt x="0" y="388"/>
                    <a:pt x="0" y="744"/>
                    <a:pt x="223" y="966"/>
                  </a:cubicBezTo>
                  <a:lnTo>
                    <a:pt x="1819" y="2562"/>
                  </a:lnTo>
                  <a:cubicBezTo>
                    <a:pt x="1929" y="2668"/>
                    <a:pt x="2070" y="2721"/>
                    <a:pt x="2211" y="2721"/>
                  </a:cubicBezTo>
                  <a:cubicBezTo>
                    <a:pt x="2356" y="2721"/>
                    <a:pt x="2501" y="2665"/>
                    <a:pt x="2611" y="2553"/>
                  </a:cubicBezTo>
                  <a:cubicBezTo>
                    <a:pt x="2828" y="2337"/>
                    <a:pt x="2831" y="1984"/>
                    <a:pt x="2617" y="1764"/>
                  </a:cubicBezTo>
                  <a:lnTo>
                    <a:pt x="1021" y="165"/>
                  </a:lnTo>
                  <a:cubicBezTo>
                    <a:pt x="911" y="56"/>
                    <a:pt x="767" y="1"/>
                    <a:pt x="62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250" name="Google Shape;9250;p72"/>
            <p:cNvSpPr/>
            <p:nvPr/>
          </p:nvSpPr>
          <p:spPr>
            <a:xfrm>
              <a:off x="4226750" y="538600"/>
              <a:ext cx="91250" cy="48150"/>
            </a:xfrm>
            <a:custGeom>
              <a:avLst/>
              <a:gdLst/>
              <a:ahLst/>
              <a:cxnLst/>
              <a:rect l="l" t="t" r="r" b="b"/>
              <a:pathLst>
                <a:path w="3650" h="1926" extrusionOk="0">
                  <a:moveTo>
                    <a:pt x="631" y="1"/>
                  </a:moveTo>
                  <a:cubicBezTo>
                    <a:pt x="393" y="1"/>
                    <a:pt x="175" y="151"/>
                    <a:pt x="97" y="387"/>
                  </a:cubicBezTo>
                  <a:cubicBezTo>
                    <a:pt x="0" y="676"/>
                    <a:pt x="151" y="993"/>
                    <a:pt x="440" y="1098"/>
                  </a:cubicBezTo>
                  <a:lnTo>
                    <a:pt x="2837" y="1896"/>
                  </a:lnTo>
                  <a:cubicBezTo>
                    <a:pt x="2896" y="1916"/>
                    <a:pt x="2956" y="1925"/>
                    <a:pt x="3014" y="1925"/>
                  </a:cubicBezTo>
                  <a:cubicBezTo>
                    <a:pt x="3251" y="1925"/>
                    <a:pt x="3471" y="1774"/>
                    <a:pt x="3551" y="1538"/>
                  </a:cubicBezTo>
                  <a:cubicBezTo>
                    <a:pt x="3650" y="1243"/>
                    <a:pt x="3490" y="920"/>
                    <a:pt x="3192" y="824"/>
                  </a:cubicBezTo>
                  <a:lnTo>
                    <a:pt x="798" y="26"/>
                  </a:lnTo>
                  <a:cubicBezTo>
                    <a:pt x="742" y="9"/>
                    <a:pt x="686" y="1"/>
                    <a:pt x="6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251" name="Google Shape;9251;p72"/>
            <p:cNvSpPr/>
            <p:nvPr/>
          </p:nvSpPr>
          <p:spPr>
            <a:xfrm>
              <a:off x="4146500" y="618325"/>
              <a:ext cx="52050" cy="88650"/>
            </a:xfrm>
            <a:custGeom>
              <a:avLst/>
              <a:gdLst/>
              <a:ahLst/>
              <a:cxnLst/>
              <a:rect l="l" t="t" r="r" b="b"/>
              <a:pathLst>
                <a:path w="2082" h="3546" extrusionOk="0">
                  <a:moveTo>
                    <a:pt x="632" y="1"/>
                  </a:moveTo>
                  <a:cubicBezTo>
                    <a:pt x="574" y="1"/>
                    <a:pt x="514" y="10"/>
                    <a:pt x="455" y="29"/>
                  </a:cubicBezTo>
                  <a:cubicBezTo>
                    <a:pt x="160" y="128"/>
                    <a:pt x="0" y="447"/>
                    <a:pt x="100" y="746"/>
                  </a:cubicBezTo>
                  <a:lnTo>
                    <a:pt x="898" y="3140"/>
                  </a:lnTo>
                  <a:cubicBezTo>
                    <a:pt x="970" y="3386"/>
                    <a:pt x="1196" y="3546"/>
                    <a:pt x="1439" y="3546"/>
                  </a:cubicBezTo>
                  <a:cubicBezTo>
                    <a:pt x="1498" y="3546"/>
                    <a:pt x="1558" y="3536"/>
                    <a:pt x="1617" y="3516"/>
                  </a:cubicBezTo>
                  <a:cubicBezTo>
                    <a:pt x="1921" y="3417"/>
                    <a:pt x="2081" y="3082"/>
                    <a:pt x="1970" y="2784"/>
                  </a:cubicBezTo>
                  <a:lnTo>
                    <a:pt x="1172" y="387"/>
                  </a:lnTo>
                  <a:cubicBezTo>
                    <a:pt x="1092" y="150"/>
                    <a:pt x="871" y="1"/>
                    <a:pt x="6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252" name="Google Shape;9252;p72"/>
            <p:cNvSpPr/>
            <p:nvPr/>
          </p:nvSpPr>
          <p:spPr>
            <a:xfrm>
              <a:off x="3927425" y="319075"/>
              <a:ext cx="70650" cy="67850"/>
            </a:xfrm>
            <a:custGeom>
              <a:avLst/>
              <a:gdLst/>
              <a:ahLst/>
              <a:cxnLst/>
              <a:rect l="l" t="t" r="r" b="b"/>
              <a:pathLst>
                <a:path w="2826" h="2714" extrusionOk="0">
                  <a:moveTo>
                    <a:pt x="621" y="0"/>
                  </a:moveTo>
                  <a:cubicBezTo>
                    <a:pt x="477" y="0"/>
                    <a:pt x="333" y="55"/>
                    <a:pt x="223" y="165"/>
                  </a:cubicBezTo>
                  <a:cubicBezTo>
                    <a:pt x="4" y="385"/>
                    <a:pt x="1" y="737"/>
                    <a:pt x="214" y="957"/>
                  </a:cubicBezTo>
                  <a:lnTo>
                    <a:pt x="1813" y="2556"/>
                  </a:lnTo>
                  <a:cubicBezTo>
                    <a:pt x="1922" y="2661"/>
                    <a:pt x="2062" y="2714"/>
                    <a:pt x="2203" y="2714"/>
                  </a:cubicBezTo>
                  <a:cubicBezTo>
                    <a:pt x="2348" y="2714"/>
                    <a:pt x="2494" y="2658"/>
                    <a:pt x="2605" y="2547"/>
                  </a:cubicBezTo>
                  <a:cubicBezTo>
                    <a:pt x="2822" y="2330"/>
                    <a:pt x="2825" y="1977"/>
                    <a:pt x="2611" y="1755"/>
                  </a:cubicBezTo>
                  <a:lnTo>
                    <a:pt x="1012" y="159"/>
                  </a:lnTo>
                  <a:cubicBezTo>
                    <a:pt x="904" y="53"/>
                    <a:pt x="762" y="0"/>
                    <a:pt x="62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253" name="Google Shape;9253;p72"/>
            <p:cNvSpPr/>
            <p:nvPr/>
          </p:nvSpPr>
          <p:spPr>
            <a:xfrm>
              <a:off x="4007000" y="279300"/>
              <a:ext cx="51675" cy="88150"/>
            </a:xfrm>
            <a:custGeom>
              <a:avLst/>
              <a:gdLst/>
              <a:ahLst/>
              <a:cxnLst/>
              <a:rect l="l" t="t" r="r" b="b"/>
              <a:pathLst>
                <a:path w="2067" h="3526" extrusionOk="0">
                  <a:moveTo>
                    <a:pt x="632" y="0"/>
                  </a:moveTo>
                  <a:cubicBezTo>
                    <a:pt x="573" y="0"/>
                    <a:pt x="512" y="10"/>
                    <a:pt x="452" y="30"/>
                  </a:cubicBezTo>
                  <a:cubicBezTo>
                    <a:pt x="160" y="127"/>
                    <a:pt x="0" y="437"/>
                    <a:pt x="91" y="732"/>
                  </a:cubicBezTo>
                  <a:lnTo>
                    <a:pt x="889" y="3126"/>
                  </a:lnTo>
                  <a:cubicBezTo>
                    <a:pt x="964" y="3370"/>
                    <a:pt x="1188" y="3525"/>
                    <a:pt x="1428" y="3525"/>
                  </a:cubicBezTo>
                  <a:cubicBezTo>
                    <a:pt x="1487" y="3525"/>
                    <a:pt x="1547" y="3516"/>
                    <a:pt x="1605" y="3496"/>
                  </a:cubicBezTo>
                  <a:cubicBezTo>
                    <a:pt x="1907" y="3397"/>
                    <a:pt x="2066" y="3069"/>
                    <a:pt x="1961" y="2771"/>
                  </a:cubicBezTo>
                  <a:lnTo>
                    <a:pt x="1160" y="374"/>
                  </a:lnTo>
                  <a:cubicBezTo>
                    <a:pt x="1079" y="144"/>
                    <a:pt x="863" y="0"/>
                    <a:pt x="6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254" name="Google Shape;9254;p72"/>
            <p:cNvSpPr/>
            <p:nvPr/>
          </p:nvSpPr>
          <p:spPr>
            <a:xfrm>
              <a:off x="3887300" y="398850"/>
              <a:ext cx="91800" cy="48250"/>
            </a:xfrm>
            <a:custGeom>
              <a:avLst/>
              <a:gdLst/>
              <a:ahLst/>
              <a:cxnLst/>
              <a:rect l="l" t="t" r="r" b="b"/>
              <a:pathLst>
                <a:path w="3672" h="1930" extrusionOk="0">
                  <a:moveTo>
                    <a:pt x="638" y="0"/>
                  </a:moveTo>
                  <a:cubicBezTo>
                    <a:pt x="399" y="0"/>
                    <a:pt x="178" y="150"/>
                    <a:pt x="100" y="385"/>
                  </a:cubicBezTo>
                  <a:cubicBezTo>
                    <a:pt x="1" y="678"/>
                    <a:pt x="154" y="991"/>
                    <a:pt x="443" y="1096"/>
                  </a:cubicBezTo>
                  <a:lnTo>
                    <a:pt x="2840" y="1894"/>
                  </a:lnTo>
                  <a:cubicBezTo>
                    <a:pt x="2905" y="1918"/>
                    <a:pt x="2971" y="1930"/>
                    <a:pt x="3036" y="1930"/>
                  </a:cubicBezTo>
                  <a:cubicBezTo>
                    <a:pt x="3271" y="1930"/>
                    <a:pt x="3492" y="1781"/>
                    <a:pt x="3572" y="1545"/>
                  </a:cubicBezTo>
                  <a:cubicBezTo>
                    <a:pt x="3671" y="1241"/>
                    <a:pt x="3503" y="915"/>
                    <a:pt x="3195" y="825"/>
                  </a:cubicBezTo>
                  <a:lnTo>
                    <a:pt x="802" y="24"/>
                  </a:lnTo>
                  <a:cubicBezTo>
                    <a:pt x="747" y="8"/>
                    <a:pt x="692" y="0"/>
                    <a:pt x="6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255" name="Google Shape;9255;p72"/>
            <p:cNvSpPr/>
            <p:nvPr/>
          </p:nvSpPr>
          <p:spPr>
            <a:xfrm>
              <a:off x="3854700" y="413675"/>
              <a:ext cx="353475" cy="317200"/>
            </a:xfrm>
            <a:custGeom>
              <a:avLst/>
              <a:gdLst/>
              <a:ahLst/>
              <a:cxnLst/>
              <a:rect l="l" t="t" r="r" b="b"/>
              <a:pathLst>
                <a:path w="14139" h="12688" extrusionOk="0">
                  <a:moveTo>
                    <a:pt x="12278" y="0"/>
                  </a:moveTo>
                  <a:lnTo>
                    <a:pt x="10639" y="1635"/>
                  </a:lnTo>
                  <a:cubicBezTo>
                    <a:pt x="10811" y="1720"/>
                    <a:pt x="10971" y="1831"/>
                    <a:pt x="11109" y="1964"/>
                  </a:cubicBezTo>
                  <a:cubicBezTo>
                    <a:pt x="11772" y="2623"/>
                    <a:pt x="11772" y="3698"/>
                    <a:pt x="11109" y="4358"/>
                  </a:cubicBezTo>
                  <a:lnTo>
                    <a:pt x="5520" y="9949"/>
                  </a:lnTo>
                  <a:cubicBezTo>
                    <a:pt x="5189" y="10281"/>
                    <a:pt x="4755" y="10446"/>
                    <a:pt x="4322" y="10446"/>
                  </a:cubicBezTo>
                  <a:cubicBezTo>
                    <a:pt x="3889" y="10446"/>
                    <a:pt x="3456" y="10281"/>
                    <a:pt x="3126" y="9949"/>
                  </a:cubicBezTo>
                  <a:cubicBezTo>
                    <a:pt x="2464" y="9287"/>
                    <a:pt x="2464" y="8215"/>
                    <a:pt x="3126" y="7552"/>
                  </a:cubicBezTo>
                  <a:lnTo>
                    <a:pt x="5331" y="5351"/>
                  </a:lnTo>
                  <a:cubicBezTo>
                    <a:pt x="4924" y="4499"/>
                    <a:pt x="4764" y="3554"/>
                    <a:pt x="4867" y="2620"/>
                  </a:cubicBezTo>
                  <a:lnTo>
                    <a:pt x="4867" y="2620"/>
                  </a:lnTo>
                  <a:lnTo>
                    <a:pt x="1527" y="5956"/>
                  </a:lnTo>
                  <a:cubicBezTo>
                    <a:pt x="1" y="7501"/>
                    <a:pt x="7" y="9992"/>
                    <a:pt x="1545" y="11530"/>
                  </a:cubicBezTo>
                  <a:cubicBezTo>
                    <a:pt x="2316" y="12301"/>
                    <a:pt x="3328" y="12687"/>
                    <a:pt x="4340" y="12687"/>
                  </a:cubicBezTo>
                  <a:cubicBezTo>
                    <a:pt x="5344" y="12687"/>
                    <a:pt x="6348" y="12307"/>
                    <a:pt x="7119" y="11545"/>
                  </a:cubicBezTo>
                  <a:lnTo>
                    <a:pt x="12708" y="5956"/>
                  </a:lnTo>
                  <a:cubicBezTo>
                    <a:pt x="13783" y="4878"/>
                    <a:pt x="14139" y="3276"/>
                    <a:pt x="13627" y="1843"/>
                  </a:cubicBezTo>
                  <a:cubicBezTo>
                    <a:pt x="13500" y="1467"/>
                    <a:pt x="13316" y="1114"/>
                    <a:pt x="13076" y="798"/>
                  </a:cubicBezTo>
                  <a:lnTo>
                    <a:pt x="13066" y="807"/>
                  </a:lnTo>
                  <a:cubicBezTo>
                    <a:pt x="12955" y="663"/>
                    <a:pt x="12844" y="503"/>
                    <a:pt x="12708" y="368"/>
                  </a:cubicBezTo>
                  <a:cubicBezTo>
                    <a:pt x="12570" y="235"/>
                    <a:pt x="12428" y="115"/>
                    <a:pt x="122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256" name="Google Shape;9256;p72"/>
            <p:cNvSpPr/>
            <p:nvPr/>
          </p:nvSpPr>
          <p:spPr>
            <a:xfrm>
              <a:off x="3996825" y="249750"/>
              <a:ext cx="358300" cy="322025"/>
            </a:xfrm>
            <a:custGeom>
              <a:avLst/>
              <a:gdLst/>
              <a:ahLst/>
              <a:cxnLst/>
              <a:rect l="l" t="t" r="r" b="b"/>
              <a:pathLst>
                <a:path w="14332" h="12881" extrusionOk="0">
                  <a:moveTo>
                    <a:pt x="9993" y="1"/>
                  </a:moveTo>
                  <a:cubicBezTo>
                    <a:pt x="8989" y="1"/>
                    <a:pt x="7985" y="381"/>
                    <a:pt x="7216" y="1143"/>
                  </a:cubicBezTo>
                  <a:lnTo>
                    <a:pt x="1434" y="6925"/>
                  </a:lnTo>
                  <a:cubicBezTo>
                    <a:pt x="359" y="8003"/>
                    <a:pt x="1" y="9605"/>
                    <a:pt x="516" y="11038"/>
                  </a:cubicBezTo>
                  <a:cubicBezTo>
                    <a:pt x="639" y="11414"/>
                    <a:pt x="826" y="11767"/>
                    <a:pt x="1067" y="12083"/>
                  </a:cubicBezTo>
                  <a:lnTo>
                    <a:pt x="1073" y="12074"/>
                  </a:lnTo>
                  <a:cubicBezTo>
                    <a:pt x="1187" y="12218"/>
                    <a:pt x="1296" y="12378"/>
                    <a:pt x="1434" y="12513"/>
                  </a:cubicBezTo>
                  <a:cubicBezTo>
                    <a:pt x="1570" y="12646"/>
                    <a:pt x="1711" y="12766"/>
                    <a:pt x="1865" y="12881"/>
                  </a:cubicBezTo>
                  <a:lnTo>
                    <a:pt x="3500" y="11243"/>
                  </a:lnTo>
                  <a:cubicBezTo>
                    <a:pt x="3328" y="11158"/>
                    <a:pt x="3169" y="11050"/>
                    <a:pt x="3030" y="10918"/>
                  </a:cubicBezTo>
                  <a:cubicBezTo>
                    <a:pt x="2368" y="10255"/>
                    <a:pt x="2368" y="9183"/>
                    <a:pt x="3030" y="8521"/>
                  </a:cubicBezTo>
                  <a:lnTo>
                    <a:pt x="8812" y="2739"/>
                  </a:lnTo>
                  <a:cubicBezTo>
                    <a:pt x="9143" y="2408"/>
                    <a:pt x="9577" y="2242"/>
                    <a:pt x="10010" y="2242"/>
                  </a:cubicBezTo>
                  <a:cubicBezTo>
                    <a:pt x="10443" y="2242"/>
                    <a:pt x="10876" y="2408"/>
                    <a:pt x="11206" y="2739"/>
                  </a:cubicBezTo>
                  <a:cubicBezTo>
                    <a:pt x="11868" y="3401"/>
                    <a:pt x="11868" y="4473"/>
                    <a:pt x="11206" y="5136"/>
                  </a:cubicBezTo>
                  <a:lnTo>
                    <a:pt x="8812" y="7530"/>
                  </a:lnTo>
                  <a:cubicBezTo>
                    <a:pt x="9215" y="8382"/>
                    <a:pt x="9375" y="9328"/>
                    <a:pt x="9273" y="10261"/>
                  </a:cubicBezTo>
                  <a:lnTo>
                    <a:pt x="12805" y="6732"/>
                  </a:lnTo>
                  <a:cubicBezTo>
                    <a:pt x="14331" y="5187"/>
                    <a:pt x="14325" y="2697"/>
                    <a:pt x="12787" y="1158"/>
                  </a:cubicBezTo>
                  <a:cubicBezTo>
                    <a:pt x="12016" y="387"/>
                    <a:pt x="11004" y="1"/>
                    <a:pt x="99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257" name="Google Shape;9257;p72"/>
          <p:cNvGrpSpPr/>
          <p:nvPr/>
        </p:nvGrpSpPr>
        <p:grpSpPr>
          <a:xfrm>
            <a:off x="3330701" y="2287349"/>
            <a:ext cx="352349" cy="338760"/>
            <a:chOff x="4447550" y="249750"/>
            <a:chExt cx="500425" cy="481125"/>
          </a:xfrm>
          <a:solidFill>
            <a:srgbClr val="FFC000"/>
          </a:solidFill>
        </p:grpSpPr>
        <p:sp>
          <p:nvSpPr>
            <p:cNvPr id="9258" name="Google Shape;9258;p72"/>
            <p:cNvSpPr/>
            <p:nvPr/>
          </p:nvSpPr>
          <p:spPr>
            <a:xfrm>
              <a:off x="4447550" y="413675"/>
              <a:ext cx="353475" cy="317200"/>
            </a:xfrm>
            <a:custGeom>
              <a:avLst/>
              <a:gdLst/>
              <a:ahLst/>
              <a:cxnLst/>
              <a:rect l="l" t="t" r="r" b="b"/>
              <a:pathLst>
                <a:path w="14139" h="12688" extrusionOk="0">
                  <a:moveTo>
                    <a:pt x="12274" y="0"/>
                  </a:moveTo>
                  <a:lnTo>
                    <a:pt x="10639" y="1635"/>
                  </a:lnTo>
                  <a:cubicBezTo>
                    <a:pt x="10811" y="1720"/>
                    <a:pt x="10970" y="1831"/>
                    <a:pt x="11109" y="1964"/>
                  </a:cubicBezTo>
                  <a:cubicBezTo>
                    <a:pt x="11771" y="2623"/>
                    <a:pt x="11771" y="3698"/>
                    <a:pt x="11109" y="4358"/>
                  </a:cubicBezTo>
                  <a:lnTo>
                    <a:pt x="5520" y="9949"/>
                  </a:lnTo>
                  <a:cubicBezTo>
                    <a:pt x="5189" y="10281"/>
                    <a:pt x="4755" y="10446"/>
                    <a:pt x="4322" y="10446"/>
                  </a:cubicBezTo>
                  <a:cubicBezTo>
                    <a:pt x="3889" y="10446"/>
                    <a:pt x="3456" y="10281"/>
                    <a:pt x="3126" y="9949"/>
                  </a:cubicBezTo>
                  <a:cubicBezTo>
                    <a:pt x="2463" y="9287"/>
                    <a:pt x="2463" y="8215"/>
                    <a:pt x="3126" y="7552"/>
                  </a:cubicBezTo>
                  <a:lnTo>
                    <a:pt x="5330" y="5351"/>
                  </a:lnTo>
                  <a:cubicBezTo>
                    <a:pt x="4924" y="4499"/>
                    <a:pt x="4764" y="3554"/>
                    <a:pt x="4866" y="2620"/>
                  </a:cubicBezTo>
                  <a:lnTo>
                    <a:pt x="4866" y="2620"/>
                  </a:lnTo>
                  <a:lnTo>
                    <a:pt x="1527" y="5956"/>
                  </a:lnTo>
                  <a:cubicBezTo>
                    <a:pt x="0" y="7501"/>
                    <a:pt x="6" y="9992"/>
                    <a:pt x="1545" y="11530"/>
                  </a:cubicBezTo>
                  <a:cubicBezTo>
                    <a:pt x="2316" y="12301"/>
                    <a:pt x="3327" y="12687"/>
                    <a:pt x="4339" y="12687"/>
                  </a:cubicBezTo>
                  <a:cubicBezTo>
                    <a:pt x="5343" y="12687"/>
                    <a:pt x="6348" y="12307"/>
                    <a:pt x="7119" y="11545"/>
                  </a:cubicBezTo>
                  <a:lnTo>
                    <a:pt x="12708" y="5956"/>
                  </a:lnTo>
                  <a:cubicBezTo>
                    <a:pt x="13783" y="4878"/>
                    <a:pt x="14138" y="3276"/>
                    <a:pt x="13626" y="1843"/>
                  </a:cubicBezTo>
                  <a:cubicBezTo>
                    <a:pt x="13500" y="1467"/>
                    <a:pt x="13316" y="1114"/>
                    <a:pt x="13075" y="798"/>
                  </a:cubicBezTo>
                  <a:lnTo>
                    <a:pt x="13066" y="807"/>
                  </a:lnTo>
                  <a:cubicBezTo>
                    <a:pt x="12952" y="663"/>
                    <a:pt x="12843" y="503"/>
                    <a:pt x="12708" y="368"/>
                  </a:cubicBezTo>
                  <a:cubicBezTo>
                    <a:pt x="12569" y="235"/>
                    <a:pt x="12428" y="115"/>
                    <a:pt x="122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259" name="Google Shape;9259;p72"/>
            <p:cNvSpPr/>
            <p:nvPr/>
          </p:nvSpPr>
          <p:spPr>
            <a:xfrm>
              <a:off x="4589675" y="249750"/>
              <a:ext cx="358300" cy="322025"/>
            </a:xfrm>
            <a:custGeom>
              <a:avLst/>
              <a:gdLst/>
              <a:ahLst/>
              <a:cxnLst/>
              <a:rect l="l" t="t" r="r" b="b"/>
              <a:pathLst>
                <a:path w="14332" h="12881" extrusionOk="0">
                  <a:moveTo>
                    <a:pt x="9992" y="1"/>
                  </a:moveTo>
                  <a:cubicBezTo>
                    <a:pt x="8989" y="1"/>
                    <a:pt x="7985" y="381"/>
                    <a:pt x="7215" y="1143"/>
                  </a:cubicBezTo>
                  <a:lnTo>
                    <a:pt x="1434" y="6925"/>
                  </a:lnTo>
                  <a:cubicBezTo>
                    <a:pt x="359" y="8003"/>
                    <a:pt x="1" y="9605"/>
                    <a:pt x="515" y="11038"/>
                  </a:cubicBezTo>
                  <a:cubicBezTo>
                    <a:pt x="639" y="11414"/>
                    <a:pt x="826" y="11767"/>
                    <a:pt x="1066" y="12083"/>
                  </a:cubicBezTo>
                  <a:lnTo>
                    <a:pt x="1073" y="12074"/>
                  </a:lnTo>
                  <a:cubicBezTo>
                    <a:pt x="1187" y="12218"/>
                    <a:pt x="1295" y="12378"/>
                    <a:pt x="1434" y="12513"/>
                  </a:cubicBezTo>
                  <a:cubicBezTo>
                    <a:pt x="1569" y="12646"/>
                    <a:pt x="1711" y="12766"/>
                    <a:pt x="1864" y="12881"/>
                  </a:cubicBezTo>
                  <a:lnTo>
                    <a:pt x="3500" y="11243"/>
                  </a:lnTo>
                  <a:cubicBezTo>
                    <a:pt x="3328" y="11158"/>
                    <a:pt x="3168" y="11050"/>
                    <a:pt x="3030" y="10918"/>
                  </a:cubicBezTo>
                  <a:cubicBezTo>
                    <a:pt x="2367" y="10255"/>
                    <a:pt x="2367" y="9183"/>
                    <a:pt x="3030" y="8521"/>
                  </a:cubicBezTo>
                  <a:lnTo>
                    <a:pt x="8811" y="2739"/>
                  </a:lnTo>
                  <a:cubicBezTo>
                    <a:pt x="9143" y="2408"/>
                    <a:pt x="9576" y="2242"/>
                    <a:pt x="10010" y="2242"/>
                  </a:cubicBezTo>
                  <a:cubicBezTo>
                    <a:pt x="10443" y="2242"/>
                    <a:pt x="10876" y="2408"/>
                    <a:pt x="11205" y="2739"/>
                  </a:cubicBezTo>
                  <a:cubicBezTo>
                    <a:pt x="11868" y="3401"/>
                    <a:pt x="11868" y="4473"/>
                    <a:pt x="11205" y="5136"/>
                  </a:cubicBezTo>
                  <a:lnTo>
                    <a:pt x="8811" y="7530"/>
                  </a:lnTo>
                  <a:cubicBezTo>
                    <a:pt x="9215" y="8382"/>
                    <a:pt x="9375" y="9328"/>
                    <a:pt x="9272" y="10261"/>
                  </a:cubicBezTo>
                  <a:lnTo>
                    <a:pt x="12804" y="6732"/>
                  </a:lnTo>
                  <a:cubicBezTo>
                    <a:pt x="14331" y="5187"/>
                    <a:pt x="14325" y="2697"/>
                    <a:pt x="12786" y="1158"/>
                  </a:cubicBezTo>
                  <a:cubicBezTo>
                    <a:pt x="12015" y="387"/>
                    <a:pt x="11004" y="1"/>
                    <a:pt x="999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260" name="Google Shape;9260;p72"/>
          <p:cNvGrpSpPr/>
          <p:nvPr/>
        </p:nvGrpSpPr>
        <p:grpSpPr>
          <a:xfrm>
            <a:off x="3759902" y="2287102"/>
            <a:ext cx="339253" cy="339253"/>
            <a:chOff x="5049725" y="249400"/>
            <a:chExt cx="481825" cy="481825"/>
          </a:xfrm>
          <a:solidFill>
            <a:srgbClr val="FFC000"/>
          </a:solidFill>
        </p:grpSpPr>
        <p:sp>
          <p:nvSpPr>
            <p:cNvPr id="9261" name="Google Shape;9261;p72"/>
            <p:cNvSpPr/>
            <p:nvPr/>
          </p:nvSpPr>
          <p:spPr>
            <a:xfrm>
              <a:off x="5191775" y="560925"/>
              <a:ext cx="197625" cy="170300"/>
            </a:xfrm>
            <a:custGeom>
              <a:avLst/>
              <a:gdLst/>
              <a:ahLst/>
              <a:cxnLst/>
              <a:rect l="l" t="t" r="r" b="b"/>
              <a:pathLst>
                <a:path w="7905" h="6812" extrusionOk="0">
                  <a:moveTo>
                    <a:pt x="6213" y="1129"/>
                  </a:moveTo>
                  <a:cubicBezTo>
                    <a:pt x="6523" y="1129"/>
                    <a:pt x="6776" y="1379"/>
                    <a:pt x="6776" y="1693"/>
                  </a:cubicBezTo>
                  <a:cubicBezTo>
                    <a:pt x="6776" y="2006"/>
                    <a:pt x="6523" y="2259"/>
                    <a:pt x="6213" y="2259"/>
                  </a:cubicBezTo>
                  <a:lnTo>
                    <a:pt x="1696" y="2259"/>
                  </a:lnTo>
                  <a:cubicBezTo>
                    <a:pt x="1383" y="2259"/>
                    <a:pt x="1130" y="2006"/>
                    <a:pt x="1130" y="1693"/>
                  </a:cubicBezTo>
                  <a:cubicBezTo>
                    <a:pt x="1130" y="1379"/>
                    <a:pt x="1383" y="1129"/>
                    <a:pt x="1696" y="1129"/>
                  </a:cubicBezTo>
                  <a:close/>
                  <a:moveTo>
                    <a:pt x="6213" y="3388"/>
                  </a:moveTo>
                  <a:cubicBezTo>
                    <a:pt x="6523" y="3388"/>
                    <a:pt x="6776" y="3638"/>
                    <a:pt x="6776" y="3951"/>
                  </a:cubicBezTo>
                  <a:cubicBezTo>
                    <a:pt x="6776" y="4264"/>
                    <a:pt x="6523" y="4517"/>
                    <a:pt x="6213" y="4517"/>
                  </a:cubicBezTo>
                  <a:lnTo>
                    <a:pt x="1696" y="4517"/>
                  </a:lnTo>
                  <a:cubicBezTo>
                    <a:pt x="1383" y="4517"/>
                    <a:pt x="1130" y="4264"/>
                    <a:pt x="1130" y="3951"/>
                  </a:cubicBezTo>
                  <a:cubicBezTo>
                    <a:pt x="1130" y="3638"/>
                    <a:pt x="1383" y="3388"/>
                    <a:pt x="1696" y="3388"/>
                  </a:cubicBezTo>
                  <a:close/>
                  <a:moveTo>
                    <a:pt x="0" y="0"/>
                  </a:moveTo>
                  <a:lnTo>
                    <a:pt x="0" y="6249"/>
                  </a:lnTo>
                  <a:cubicBezTo>
                    <a:pt x="0" y="6559"/>
                    <a:pt x="253" y="6812"/>
                    <a:pt x="567" y="6812"/>
                  </a:cubicBezTo>
                  <a:lnTo>
                    <a:pt x="7342" y="6812"/>
                  </a:lnTo>
                  <a:cubicBezTo>
                    <a:pt x="7652" y="6812"/>
                    <a:pt x="7905" y="6559"/>
                    <a:pt x="7905" y="6249"/>
                  </a:cubicBezTo>
                  <a:lnTo>
                    <a:pt x="790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262" name="Google Shape;9262;p72"/>
            <p:cNvSpPr/>
            <p:nvPr/>
          </p:nvSpPr>
          <p:spPr>
            <a:xfrm>
              <a:off x="5049725" y="249400"/>
              <a:ext cx="481825" cy="396225"/>
            </a:xfrm>
            <a:custGeom>
              <a:avLst/>
              <a:gdLst/>
              <a:ahLst/>
              <a:cxnLst/>
              <a:rect l="l" t="t" r="r" b="b"/>
              <a:pathLst>
                <a:path w="19273" h="15849" extrusionOk="0">
                  <a:moveTo>
                    <a:pt x="4553" y="4518"/>
                  </a:moveTo>
                  <a:lnTo>
                    <a:pt x="4553" y="5686"/>
                  </a:lnTo>
                  <a:lnTo>
                    <a:pt x="3424" y="5686"/>
                  </a:lnTo>
                  <a:lnTo>
                    <a:pt x="3424" y="4948"/>
                  </a:lnTo>
                  <a:cubicBezTo>
                    <a:pt x="3424" y="4710"/>
                    <a:pt x="3617" y="4518"/>
                    <a:pt x="3852" y="4518"/>
                  </a:cubicBezTo>
                  <a:close/>
                  <a:moveTo>
                    <a:pt x="15418" y="4518"/>
                  </a:moveTo>
                  <a:cubicBezTo>
                    <a:pt x="15653" y="4518"/>
                    <a:pt x="15845" y="4710"/>
                    <a:pt x="15845" y="4948"/>
                  </a:cubicBezTo>
                  <a:lnTo>
                    <a:pt x="15845" y="5686"/>
                  </a:lnTo>
                  <a:lnTo>
                    <a:pt x="14716" y="5686"/>
                  </a:lnTo>
                  <a:lnTo>
                    <a:pt x="14716" y="4518"/>
                  </a:lnTo>
                  <a:close/>
                  <a:moveTo>
                    <a:pt x="10199" y="1130"/>
                  </a:moveTo>
                  <a:lnTo>
                    <a:pt x="10199" y="3954"/>
                  </a:lnTo>
                  <a:cubicBezTo>
                    <a:pt x="10199" y="4265"/>
                    <a:pt x="10452" y="4518"/>
                    <a:pt x="10765" y="4518"/>
                  </a:cubicBezTo>
                  <a:lnTo>
                    <a:pt x="13587" y="4518"/>
                  </a:lnTo>
                  <a:lnTo>
                    <a:pt x="13587" y="6815"/>
                  </a:lnTo>
                  <a:lnTo>
                    <a:pt x="5682" y="6815"/>
                  </a:lnTo>
                  <a:lnTo>
                    <a:pt x="5682" y="1130"/>
                  </a:lnTo>
                  <a:close/>
                  <a:moveTo>
                    <a:pt x="16412" y="9074"/>
                  </a:moveTo>
                  <a:cubicBezTo>
                    <a:pt x="16722" y="9074"/>
                    <a:pt x="16975" y="9324"/>
                    <a:pt x="16975" y="9637"/>
                  </a:cubicBezTo>
                  <a:cubicBezTo>
                    <a:pt x="16975" y="9950"/>
                    <a:pt x="16722" y="10203"/>
                    <a:pt x="16412" y="10203"/>
                  </a:cubicBezTo>
                  <a:lnTo>
                    <a:pt x="15282" y="10203"/>
                  </a:lnTo>
                  <a:cubicBezTo>
                    <a:pt x="14969" y="10203"/>
                    <a:pt x="14716" y="9950"/>
                    <a:pt x="14716" y="9637"/>
                  </a:cubicBezTo>
                  <a:cubicBezTo>
                    <a:pt x="14716" y="9324"/>
                    <a:pt x="14969" y="9074"/>
                    <a:pt x="15282" y="9074"/>
                  </a:cubicBezTo>
                  <a:close/>
                  <a:moveTo>
                    <a:pt x="10782" y="1"/>
                  </a:moveTo>
                  <a:cubicBezTo>
                    <a:pt x="10776" y="1"/>
                    <a:pt x="10771" y="1"/>
                    <a:pt x="10765" y="1"/>
                  </a:cubicBezTo>
                  <a:lnTo>
                    <a:pt x="5119" y="1"/>
                  </a:lnTo>
                  <a:cubicBezTo>
                    <a:pt x="4806" y="1"/>
                    <a:pt x="4553" y="254"/>
                    <a:pt x="4553" y="567"/>
                  </a:cubicBezTo>
                  <a:lnTo>
                    <a:pt x="4553" y="3388"/>
                  </a:lnTo>
                  <a:lnTo>
                    <a:pt x="3852" y="3388"/>
                  </a:lnTo>
                  <a:cubicBezTo>
                    <a:pt x="2993" y="3388"/>
                    <a:pt x="2295" y="4087"/>
                    <a:pt x="2295" y="4948"/>
                  </a:cubicBezTo>
                  <a:lnTo>
                    <a:pt x="2295" y="5686"/>
                  </a:lnTo>
                  <a:lnTo>
                    <a:pt x="1693" y="5686"/>
                  </a:lnTo>
                  <a:cubicBezTo>
                    <a:pt x="756" y="5686"/>
                    <a:pt x="0" y="6442"/>
                    <a:pt x="0" y="7378"/>
                  </a:cubicBezTo>
                  <a:lnTo>
                    <a:pt x="0" y="14154"/>
                  </a:lnTo>
                  <a:cubicBezTo>
                    <a:pt x="0" y="15090"/>
                    <a:pt x="756" y="15846"/>
                    <a:pt x="1693" y="15849"/>
                  </a:cubicBezTo>
                  <a:lnTo>
                    <a:pt x="4553" y="15849"/>
                  </a:lnTo>
                  <a:lnTo>
                    <a:pt x="4553" y="12461"/>
                  </a:lnTo>
                  <a:lnTo>
                    <a:pt x="3990" y="12461"/>
                  </a:lnTo>
                  <a:cubicBezTo>
                    <a:pt x="3677" y="12461"/>
                    <a:pt x="3424" y="12208"/>
                    <a:pt x="3424" y="11895"/>
                  </a:cubicBezTo>
                  <a:cubicBezTo>
                    <a:pt x="3424" y="11582"/>
                    <a:pt x="3677" y="11332"/>
                    <a:pt x="3990" y="11332"/>
                  </a:cubicBezTo>
                  <a:lnTo>
                    <a:pt x="15282" y="11332"/>
                  </a:lnTo>
                  <a:cubicBezTo>
                    <a:pt x="15593" y="11332"/>
                    <a:pt x="15845" y="11582"/>
                    <a:pt x="15845" y="11895"/>
                  </a:cubicBezTo>
                  <a:cubicBezTo>
                    <a:pt x="15845" y="12208"/>
                    <a:pt x="15593" y="12461"/>
                    <a:pt x="15282" y="12461"/>
                  </a:cubicBezTo>
                  <a:lnTo>
                    <a:pt x="14716" y="12461"/>
                  </a:lnTo>
                  <a:lnTo>
                    <a:pt x="14716" y="15849"/>
                  </a:lnTo>
                  <a:lnTo>
                    <a:pt x="17541" y="15849"/>
                  </a:lnTo>
                  <a:cubicBezTo>
                    <a:pt x="18474" y="15849"/>
                    <a:pt x="19272" y="15087"/>
                    <a:pt x="19272" y="14154"/>
                  </a:cubicBezTo>
                  <a:lnTo>
                    <a:pt x="19272" y="7378"/>
                  </a:lnTo>
                  <a:cubicBezTo>
                    <a:pt x="19272" y="6445"/>
                    <a:pt x="18474" y="5686"/>
                    <a:pt x="17541" y="5686"/>
                  </a:cubicBezTo>
                  <a:lnTo>
                    <a:pt x="16975" y="5686"/>
                  </a:lnTo>
                  <a:lnTo>
                    <a:pt x="16975" y="4948"/>
                  </a:lnTo>
                  <a:cubicBezTo>
                    <a:pt x="16975" y="4087"/>
                    <a:pt x="16276" y="3388"/>
                    <a:pt x="15418" y="3388"/>
                  </a:cubicBezTo>
                  <a:lnTo>
                    <a:pt x="14385" y="3388"/>
                  </a:lnTo>
                  <a:cubicBezTo>
                    <a:pt x="11026" y="30"/>
                    <a:pt x="11079" y="1"/>
                    <a:pt x="107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263" name="Google Shape;9263;p72"/>
          <p:cNvGrpSpPr/>
          <p:nvPr/>
        </p:nvGrpSpPr>
        <p:grpSpPr>
          <a:xfrm>
            <a:off x="4173843" y="2287102"/>
            <a:ext cx="339253" cy="339253"/>
            <a:chOff x="5660400" y="238125"/>
            <a:chExt cx="481825" cy="481825"/>
          </a:xfrm>
          <a:solidFill>
            <a:srgbClr val="FFC000"/>
          </a:solidFill>
        </p:grpSpPr>
        <p:sp>
          <p:nvSpPr>
            <p:cNvPr id="9264" name="Google Shape;9264;p72"/>
            <p:cNvSpPr/>
            <p:nvPr/>
          </p:nvSpPr>
          <p:spPr>
            <a:xfrm>
              <a:off x="5660400" y="436700"/>
              <a:ext cx="481825" cy="283250"/>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265" name="Google Shape;9265;p72"/>
            <p:cNvSpPr/>
            <p:nvPr/>
          </p:nvSpPr>
          <p:spPr>
            <a:xfrm>
              <a:off x="5660400" y="238125"/>
              <a:ext cx="481825" cy="170375"/>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266" name="Google Shape;9266;p72"/>
          <p:cNvGrpSpPr/>
          <p:nvPr/>
        </p:nvGrpSpPr>
        <p:grpSpPr>
          <a:xfrm>
            <a:off x="4590529" y="2287102"/>
            <a:ext cx="339253" cy="339253"/>
            <a:chOff x="6235400" y="249400"/>
            <a:chExt cx="481825" cy="481825"/>
          </a:xfrm>
          <a:solidFill>
            <a:srgbClr val="FFC000"/>
          </a:solidFill>
        </p:grpSpPr>
        <p:sp>
          <p:nvSpPr>
            <p:cNvPr id="9267" name="Google Shape;9267;p72"/>
            <p:cNvSpPr/>
            <p:nvPr/>
          </p:nvSpPr>
          <p:spPr>
            <a:xfrm>
              <a:off x="6425625" y="482025"/>
              <a:ext cx="177700" cy="135375"/>
            </a:xfrm>
            <a:custGeom>
              <a:avLst/>
              <a:gdLst/>
              <a:ahLst/>
              <a:cxnLst/>
              <a:rect l="l" t="t" r="r" b="b"/>
              <a:pathLst>
                <a:path w="7108" h="5415" extrusionOk="0">
                  <a:moveTo>
                    <a:pt x="5415" y="0"/>
                  </a:moveTo>
                  <a:lnTo>
                    <a:pt x="1" y="5415"/>
                  </a:lnTo>
                  <a:lnTo>
                    <a:pt x="7107" y="5415"/>
                  </a:lnTo>
                  <a:lnTo>
                    <a:pt x="7107" y="1696"/>
                  </a:lnTo>
                  <a:lnTo>
                    <a:pt x="541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268" name="Google Shape;9268;p72"/>
            <p:cNvSpPr/>
            <p:nvPr/>
          </p:nvSpPr>
          <p:spPr>
            <a:xfrm>
              <a:off x="6462150" y="419775"/>
              <a:ext cx="28250" cy="28250"/>
            </a:xfrm>
            <a:custGeom>
              <a:avLst/>
              <a:gdLst/>
              <a:ahLst/>
              <a:cxnLst/>
              <a:rect l="l" t="t" r="r" b="b"/>
              <a:pathLst>
                <a:path w="1130" h="1130" extrusionOk="0">
                  <a:moveTo>
                    <a:pt x="566" y="0"/>
                  </a:moveTo>
                  <a:cubicBezTo>
                    <a:pt x="253" y="0"/>
                    <a:pt x="0" y="250"/>
                    <a:pt x="0" y="563"/>
                  </a:cubicBezTo>
                  <a:cubicBezTo>
                    <a:pt x="0" y="876"/>
                    <a:pt x="253" y="1129"/>
                    <a:pt x="566" y="1129"/>
                  </a:cubicBezTo>
                  <a:cubicBezTo>
                    <a:pt x="877" y="1129"/>
                    <a:pt x="1130" y="876"/>
                    <a:pt x="1130" y="563"/>
                  </a:cubicBezTo>
                  <a:cubicBezTo>
                    <a:pt x="1130" y="250"/>
                    <a:pt x="877" y="0"/>
                    <a:pt x="5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269" name="Google Shape;9269;p72"/>
            <p:cNvSpPr/>
            <p:nvPr/>
          </p:nvSpPr>
          <p:spPr>
            <a:xfrm>
              <a:off x="6349225" y="508600"/>
              <a:ext cx="113625" cy="108800"/>
            </a:xfrm>
            <a:custGeom>
              <a:avLst/>
              <a:gdLst/>
              <a:ahLst/>
              <a:cxnLst/>
              <a:rect l="l" t="t" r="r" b="b"/>
              <a:pathLst>
                <a:path w="4545" h="4352" extrusionOk="0">
                  <a:moveTo>
                    <a:pt x="2858" y="0"/>
                  </a:moveTo>
                  <a:lnTo>
                    <a:pt x="0" y="2623"/>
                  </a:lnTo>
                  <a:lnTo>
                    <a:pt x="0" y="4352"/>
                  </a:lnTo>
                  <a:lnTo>
                    <a:pt x="1461" y="4352"/>
                  </a:lnTo>
                  <a:lnTo>
                    <a:pt x="4544" y="1265"/>
                  </a:lnTo>
                  <a:lnTo>
                    <a:pt x="285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270" name="Google Shape;9270;p72"/>
            <p:cNvSpPr/>
            <p:nvPr/>
          </p:nvSpPr>
          <p:spPr>
            <a:xfrm>
              <a:off x="6349225" y="363300"/>
              <a:ext cx="254100" cy="172575"/>
            </a:xfrm>
            <a:custGeom>
              <a:avLst/>
              <a:gdLst/>
              <a:ahLst/>
              <a:cxnLst/>
              <a:rect l="l" t="t" r="r" b="b"/>
              <a:pathLst>
                <a:path w="10164" h="6903" extrusionOk="0">
                  <a:moveTo>
                    <a:pt x="5083" y="1130"/>
                  </a:moveTo>
                  <a:cubicBezTo>
                    <a:pt x="5767" y="1130"/>
                    <a:pt x="6384" y="1542"/>
                    <a:pt x="6646" y="2175"/>
                  </a:cubicBezTo>
                  <a:cubicBezTo>
                    <a:pt x="6908" y="2807"/>
                    <a:pt x="6764" y="3536"/>
                    <a:pt x="6279" y="4021"/>
                  </a:cubicBezTo>
                  <a:cubicBezTo>
                    <a:pt x="5955" y="4345"/>
                    <a:pt x="5521" y="4517"/>
                    <a:pt x="5081" y="4517"/>
                  </a:cubicBezTo>
                  <a:cubicBezTo>
                    <a:pt x="4862" y="4517"/>
                    <a:pt x="4642" y="4475"/>
                    <a:pt x="4433" y="4388"/>
                  </a:cubicBezTo>
                  <a:cubicBezTo>
                    <a:pt x="3801" y="4126"/>
                    <a:pt x="3388" y="3509"/>
                    <a:pt x="3388" y="2822"/>
                  </a:cubicBezTo>
                  <a:cubicBezTo>
                    <a:pt x="3388" y="1886"/>
                    <a:pt x="4147" y="1130"/>
                    <a:pt x="5083" y="1130"/>
                  </a:cubicBezTo>
                  <a:close/>
                  <a:moveTo>
                    <a:pt x="0" y="1"/>
                  </a:moveTo>
                  <a:lnTo>
                    <a:pt x="0" y="6903"/>
                  </a:lnTo>
                  <a:lnTo>
                    <a:pt x="2443" y="4665"/>
                  </a:lnTo>
                  <a:cubicBezTo>
                    <a:pt x="2549" y="4567"/>
                    <a:pt x="2686" y="4517"/>
                    <a:pt x="2824" y="4517"/>
                  </a:cubicBezTo>
                  <a:cubicBezTo>
                    <a:pt x="2943" y="4517"/>
                    <a:pt x="3062" y="4554"/>
                    <a:pt x="3162" y="4629"/>
                  </a:cubicBezTo>
                  <a:lnTo>
                    <a:pt x="5351" y="6270"/>
                  </a:lnTo>
                  <a:lnTo>
                    <a:pt x="8071" y="3551"/>
                  </a:lnTo>
                  <a:cubicBezTo>
                    <a:pt x="8181" y="3441"/>
                    <a:pt x="8325" y="3386"/>
                    <a:pt x="8470" y="3386"/>
                  </a:cubicBezTo>
                  <a:cubicBezTo>
                    <a:pt x="8614" y="3386"/>
                    <a:pt x="8759" y="3441"/>
                    <a:pt x="8869" y="3551"/>
                  </a:cubicBezTo>
                  <a:lnTo>
                    <a:pt x="10163" y="4846"/>
                  </a:lnTo>
                  <a:lnTo>
                    <a:pt x="1016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271" name="Google Shape;9271;p72"/>
            <p:cNvSpPr/>
            <p:nvPr/>
          </p:nvSpPr>
          <p:spPr>
            <a:xfrm>
              <a:off x="6235400" y="249400"/>
              <a:ext cx="481825" cy="481825"/>
            </a:xfrm>
            <a:custGeom>
              <a:avLst/>
              <a:gdLst/>
              <a:ahLst/>
              <a:cxnLst/>
              <a:rect l="l" t="t" r="r" b="b"/>
              <a:pathLst>
                <a:path w="19273" h="19273" extrusionOk="0">
                  <a:moveTo>
                    <a:pt x="15283" y="3427"/>
                  </a:moveTo>
                  <a:cubicBezTo>
                    <a:pt x="15593" y="3427"/>
                    <a:pt x="15846" y="3677"/>
                    <a:pt x="15846" y="3991"/>
                  </a:cubicBezTo>
                  <a:lnTo>
                    <a:pt x="15846" y="15283"/>
                  </a:lnTo>
                  <a:cubicBezTo>
                    <a:pt x="15846" y="15596"/>
                    <a:pt x="15593" y="15849"/>
                    <a:pt x="15283" y="15849"/>
                  </a:cubicBezTo>
                  <a:lnTo>
                    <a:pt x="3990" y="15849"/>
                  </a:lnTo>
                  <a:cubicBezTo>
                    <a:pt x="3677" y="15849"/>
                    <a:pt x="3424" y="15596"/>
                    <a:pt x="3424" y="15283"/>
                  </a:cubicBezTo>
                  <a:lnTo>
                    <a:pt x="3424" y="3991"/>
                  </a:lnTo>
                  <a:cubicBezTo>
                    <a:pt x="3424" y="3677"/>
                    <a:pt x="3677" y="3427"/>
                    <a:pt x="3990" y="3427"/>
                  </a:cubicBezTo>
                  <a:close/>
                  <a:moveTo>
                    <a:pt x="564" y="1"/>
                  </a:moveTo>
                  <a:cubicBezTo>
                    <a:pt x="250" y="1"/>
                    <a:pt x="0" y="254"/>
                    <a:pt x="0" y="567"/>
                  </a:cubicBezTo>
                  <a:lnTo>
                    <a:pt x="0" y="2861"/>
                  </a:lnTo>
                  <a:cubicBezTo>
                    <a:pt x="0" y="3175"/>
                    <a:pt x="250" y="3427"/>
                    <a:pt x="564" y="3427"/>
                  </a:cubicBezTo>
                  <a:cubicBezTo>
                    <a:pt x="877" y="3427"/>
                    <a:pt x="1127" y="3677"/>
                    <a:pt x="1127" y="3991"/>
                  </a:cubicBezTo>
                  <a:cubicBezTo>
                    <a:pt x="1127" y="4304"/>
                    <a:pt x="877" y="4557"/>
                    <a:pt x="564" y="4557"/>
                  </a:cubicBezTo>
                  <a:cubicBezTo>
                    <a:pt x="250" y="4557"/>
                    <a:pt x="0" y="4807"/>
                    <a:pt x="0" y="5120"/>
                  </a:cubicBezTo>
                  <a:lnTo>
                    <a:pt x="0" y="8507"/>
                  </a:lnTo>
                  <a:cubicBezTo>
                    <a:pt x="0" y="8821"/>
                    <a:pt x="250" y="9074"/>
                    <a:pt x="564" y="9074"/>
                  </a:cubicBezTo>
                  <a:cubicBezTo>
                    <a:pt x="877" y="9074"/>
                    <a:pt x="1127" y="9324"/>
                    <a:pt x="1127" y="9637"/>
                  </a:cubicBezTo>
                  <a:cubicBezTo>
                    <a:pt x="1127" y="9950"/>
                    <a:pt x="877" y="10203"/>
                    <a:pt x="564" y="10203"/>
                  </a:cubicBezTo>
                  <a:cubicBezTo>
                    <a:pt x="250" y="10203"/>
                    <a:pt x="0" y="10453"/>
                    <a:pt x="0" y="10766"/>
                  </a:cubicBezTo>
                  <a:lnTo>
                    <a:pt x="0" y="14154"/>
                  </a:lnTo>
                  <a:cubicBezTo>
                    <a:pt x="0" y="14467"/>
                    <a:pt x="250" y="14720"/>
                    <a:pt x="564" y="14720"/>
                  </a:cubicBezTo>
                  <a:cubicBezTo>
                    <a:pt x="877" y="14720"/>
                    <a:pt x="1127" y="14970"/>
                    <a:pt x="1127" y="15283"/>
                  </a:cubicBezTo>
                  <a:cubicBezTo>
                    <a:pt x="1127" y="15596"/>
                    <a:pt x="877" y="15849"/>
                    <a:pt x="564" y="15849"/>
                  </a:cubicBezTo>
                  <a:cubicBezTo>
                    <a:pt x="250" y="15849"/>
                    <a:pt x="0" y="16099"/>
                    <a:pt x="0" y="16412"/>
                  </a:cubicBezTo>
                  <a:lnTo>
                    <a:pt x="0" y="18710"/>
                  </a:lnTo>
                  <a:cubicBezTo>
                    <a:pt x="0" y="19020"/>
                    <a:pt x="250" y="19273"/>
                    <a:pt x="564" y="19273"/>
                  </a:cubicBezTo>
                  <a:lnTo>
                    <a:pt x="2861" y="19273"/>
                  </a:lnTo>
                  <a:cubicBezTo>
                    <a:pt x="3171" y="19273"/>
                    <a:pt x="3424" y="19020"/>
                    <a:pt x="3424" y="18710"/>
                  </a:cubicBezTo>
                  <a:cubicBezTo>
                    <a:pt x="3424" y="18396"/>
                    <a:pt x="3677" y="18143"/>
                    <a:pt x="3990" y="18143"/>
                  </a:cubicBezTo>
                  <a:cubicBezTo>
                    <a:pt x="4300" y="18143"/>
                    <a:pt x="4553" y="18396"/>
                    <a:pt x="4553" y="18710"/>
                  </a:cubicBezTo>
                  <a:cubicBezTo>
                    <a:pt x="4553" y="19020"/>
                    <a:pt x="4806" y="19273"/>
                    <a:pt x="5120" y="19273"/>
                  </a:cubicBezTo>
                  <a:lnTo>
                    <a:pt x="8507" y="19273"/>
                  </a:lnTo>
                  <a:cubicBezTo>
                    <a:pt x="8817" y="19273"/>
                    <a:pt x="9070" y="19020"/>
                    <a:pt x="9070" y="18710"/>
                  </a:cubicBezTo>
                  <a:cubicBezTo>
                    <a:pt x="9070" y="18396"/>
                    <a:pt x="9323" y="18143"/>
                    <a:pt x="9636" y="18143"/>
                  </a:cubicBezTo>
                  <a:cubicBezTo>
                    <a:pt x="9947" y="18143"/>
                    <a:pt x="10200" y="18396"/>
                    <a:pt x="10200" y="18710"/>
                  </a:cubicBezTo>
                  <a:cubicBezTo>
                    <a:pt x="10200" y="19020"/>
                    <a:pt x="10452" y="19273"/>
                    <a:pt x="10766" y="19273"/>
                  </a:cubicBezTo>
                  <a:lnTo>
                    <a:pt x="14153" y="19273"/>
                  </a:lnTo>
                  <a:cubicBezTo>
                    <a:pt x="14463" y="19273"/>
                    <a:pt x="14716" y="19020"/>
                    <a:pt x="14716" y="18710"/>
                  </a:cubicBezTo>
                  <a:cubicBezTo>
                    <a:pt x="14716" y="18396"/>
                    <a:pt x="14969" y="18143"/>
                    <a:pt x="15283" y="18143"/>
                  </a:cubicBezTo>
                  <a:cubicBezTo>
                    <a:pt x="15593" y="18143"/>
                    <a:pt x="15846" y="18396"/>
                    <a:pt x="15846" y="18710"/>
                  </a:cubicBezTo>
                  <a:cubicBezTo>
                    <a:pt x="15846" y="19020"/>
                    <a:pt x="16099" y="19273"/>
                    <a:pt x="16412" y="19273"/>
                  </a:cubicBezTo>
                  <a:lnTo>
                    <a:pt x="18706" y="19273"/>
                  </a:lnTo>
                  <a:cubicBezTo>
                    <a:pt x="19019" y="19273"/>
                    <a:pt x="19272" y="19020"/>
                    <a:pt x="19272" y="18710"/>
                  </a:cubicBezTo>
                  <a:lnTo>
                    <a:pt x="19272" y="16412"/>
                  </a:lnTo>
                  <a:cubicBezTo>
                    <a:pt x="19272" y="16099"/>
                    <a:pt x="19019" y="15849"/>
                    <a:pt x="18706" y="15849"/>
                  </a:cubicBezTo>
                  <a:cubicBezTo>
                    <a:pt x="18393" y="15849"/>
                    <a:pt x="18143" y="15596"/>
                    <a:pt x="18143" y="15283"/>
                  </a:cubicBezTo>
                  <a:cubicBezTo>
                    <a:pt x="18143" y="14970"/>
                    <a:pt x="18393" y="14720"/>
                    <a:pt x="18706" y="14720"/>
                  </a:cubicBezTo>
                  <a:cubicBezTo>
                    <a:pt x="19019" y="14720"/>
                    <a:pt x="19272" y="14467"/>
                    <a:pt x="19272" y="14154"/>
                  </a:cubicBezTo>
                  <a:lnTo>
                    <a:pt x="19272" y="10766"/>
                  </a:lnTo>
                  <a:cubicBezTo>
                    <a:pt x="19272" y="10453"/>
                    <a:pt x="19019" y="10203"/>
                    <a:pt x="18706" y="10203"/>
                  </a:cubicBezTo>
                  <a:cubicBezTo>
                    <a:pt x="18393" y="10203"/>
                    <a:pt x="18143" y="9950"/>
                    <a:pt x="18143" y="9637"/>
                  </a:cubicBezTo>
                  <a:cubicBezTo>
                    <a:pt x="18143" y="9324"/>
                    <a:pt x="18393" y="9074"/>
                    <a:pt x="18706" y="9074"/>
                  </a:cubicBezTo>
                  <a:cubicBezTo>
                    <a:pt x="19019" y="9074"/>
                    <a:pt x="19272" y="8821"/>
                    <a:pt x="19272" y="8507"/>
                  </a:cubicBezTo>
                  <a:lnTo>
                    <a:pt x="19272" y="5120"/>
                  </a:lnTo>
                  <a:cubicBezTo>
                    <a:pt x="19272" y="4807"/>
                    <a:pt x="19019" y="4557"/>
                    <a:pt x="18706" y="4557"/>
                  </a:cubicBezTo>
                  <a:cubicBezTo>
                    <a:pt x="18393" y="4557"/>
                    <a:pt x="18143" y="4304"/>
                    <a:pt x="18143" y="3991"/>
                  </a:cubicBezTo>
                  <a:cubicBezTo>
                    <a:pt x="18143" y="3677"/>
                    <a:pt x="18393" y="3427"/>
                    <a:pt x="18706" y="3427"/>
                  </a:cubicBezTo>
                  <a:cubicBezTo>
                    <a:pt x="19019" y="3427"/>
                    <a:pt x="19272" y="3175"/>
                    <a:pt x="19272" y="2861"/>
                  </a:cubicBezTo>
                  <a:lnTo>
                    <a:pt x="19272" y="567"/>
                  </a:lnTo>
                  <a:cubicBezTo>
                    <a:pt x="19272" y="254"/>
                    <a:pt x="19019" y="1"/>
                    <a:pt x="18706" y="1"/>
                  </a:cubicBezTo>
                  <a:lnTo>
                    <a:pt x="16412" y="1"/>
                  </a:lnTo>
                  <a:cubicBezTo>
                    <a:pt x="16099" y="1"/>
                    <a:pt x="15846" y="254"/>
                    <a:pt x="15846" y="567"/>
                  </a:cubicBezTo>
                  <a:cubicBezTo>
                    <a:pt x="15846" y="877"/>
                    <a:pt x="15593" y="1130"/>
                    <a:pt x="15283" y="1130"/>
                  </a:cubicBezTo>
                  <a:cubicBezTo>
                    <a:pt x="14969" y="1130"/>
                    <a:pt x="14716" y="877"/>
                    <a:pt x="14716" y="567"/>
                  </a:cubicBezTo>
                  <a:cubicBezTo>
                    <a:pt x="14716" y="254"/>
                    <a:pt x="14463" y="1"/>
                    <a:pt x="14153" y="1"/>
                  </a:cubicBezTo>
                  <a:lnTo>
                    <a:pt x="10766" y="1"/>
                  </a:lnTo>
                  <a:cubicBezTo>
                    <a:pt x="10452" y="1"/>
                    <a:pt x="10200" y="254"/>
                    <a:pt x="10200" y="567"/>
                  </a:cubicBezTo>
                  <a:cubicBezTo>
                    <a:pt x="10200" y="877"/>
                    <a:pt x="9947" y="1130"/>
                    <a:pt x="9636" y="1130"/>
                  </a:cubicBezTo>
                  <a:cubicBezTo>
                    <a:pt x="9323" y="1130"/>
                    <a:pt x="9070" y="877"/>
                    <a:pt x="9070" y="567"/>
                  </a:cubicBezTo>
                  <a:cubicBezTo>
                    <a:pt x="9070" y="254"/>
                    <a:pt x="8817" y="1"/>
                    <a:pt x="8507" y="1"/>
                  </a:cubicBezTo>
                  <a:lnTo>
                    <a:pt x="5120" y="1"/>
                  </a:lnTo>
                  <a:cubicBezTo>
                    <a:pt x="4806" y="1"/>
                    <a:pt x="4553" y="254"/>
                    <a:pt x="4553" y="567"/>
                  </a:cubicBezTo>
                  <a:cubicBezTo>
                    <a:pt x="4553" y="877"/>
                    <a:pt x="4300" y="1130"/>
                    <a:pt x="3990" y="1130"/>
                  </a:cubicBezTo>
                  <a:cubicBezTo>
                    <a:pt x="3677" y="1130"/>
                    <a:pt x="3424" y="877"/>
                    <a:pt x="3424" y="567"/>
                  </a:cubicBezTo>
                  <a:cubicBezTo>
                    <a:pt x="3424" y="254"/>
                    <a:pt x="3171" y="1"/>
                    <a:pt x="28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272" name="Google Shape;9272;p72"/>
          <p:cNvGrpSpPr/>
          <p:nvPr/>
        </p:nvGrpSpPr>
        <p:grpSpPr>
          <a:xfrm>
            <a:off x="828875" y="2731810"/>
            <a:ext cx="340204" cy="298116"/>
            <a:chOff x="899850" y="871450"/>
            <a:chExt cx="483175" cy="423400"/>
          </a:xfrm>
          <a:solidFill>
            <a:srgbClr val="FFC000"/>
          </a:solidFill>
        </p:grpSpPr>
        <p:sp>
          <p:nvSpPr>
            <p:cNvPr id="9273" name="Google Shape;9273;p72"/>
            <p:cNvSpPr/>
            <p:nvPr/>
          </p:nvSpPr>
          <p:spPr>
            <a:xfrm>
              <a:off x="1325175" y="1040825"/>
              <a:ext cx="56425" cy="28275"/>
            </a:xfrm>
            <a:custGeom>
              <a:avLst/>
              <a:gdLst/>
              <a:ahLst/>
              <a:cxnLst/>
              <a:rect l="l" t="t" r="r" b="b"/>
              <a:pathLst>
                <a:path w="2257" h="1131" extrusionOk="0">
                  <a:moveTo>
                    <a:pt x="564" y="1"/>
                  </a:moveTo>
                  <a:cubicBezTo>
                    <a:pt x="251" y="1"/>
                    <a:pt x="1" y="251"/>
                    <a:pt x="1" y="564"/>
                  </a:cubicBezTo>
                  <a:cubicBezTo>
                    <a:pt x="1" y="877"/>
                    <a:pt x="251" y="1130"/>
                    <a:pt x="564" y="1130"/>
                  </a:cubicBezTo>
                  <a:lnTo>
                    <a:pt x="1693" y="1130"/>
                  </a:lnTo>
                  <a:cubicBezTo>
                    <a:pt x="2006" y="1130"/>
                    <a:pt x="2256" y="877"/>
                    <a:pt x="2256" y="564"/>
                  </a:cubicBezTo>
                  <a:cubicBezTo>
                    <a:pt x="2256" y="251"/>
                    <a:pt x="2006" y="1"/>
                    <a:pt x="16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274" name="Google Shape;9274;p72"/>
            <p:cNvSpPr/>
            <p:nvPr/>
          </p:nvSpPr>
          <p:spPr>
            <a:xfrm>
              <a:off x="1323750" y="956100"/>
              <a:ext cx="59275" cy="56525"/>
            </a:xfrm>
            <a:custGeom>
              <a:avLst/>
              <a:gdLst/>
              <a:ahLst/>
              <a:cxnLst/>
              <a:rect l="l" t="t" r="r" b="b"/>
              <a:pathLst>
                <a:path w="2371" h="2261" extrusionOk="0">
                  <a:moveTo>
                    <a:pt x="1750" y="0"/>
                  </a:moveTo>
                  <a:cubicBezTo>
                    <a:pt x="1605" y="0"/>
                    <a:pt x="1461" y="55"/>
                    <a:pt x="1350" y="165"/>
                  </a:cubicBezTo>
                  <a:lnTo>
                    <a:pt x="220" y="1294"/>
                  </a:lnTo>
                  <a:cubicBezTo>
                    <a:pt x="0" y="1517"/>
                    <a:pt x="0" y="1872"/>
                    <a:pt x="220" y="2095"/>
                  </a:cubicBezTo>
                  <a:cubicBezTo>
                    <a:pt x="332" y="2205"/>
                    <a:pt x="476" y="2260"/>
                    <a:pt x="621" y="2260"/>
                  </a:cubicBezTo>
                  <a:cubicBezTo>
                    <a:pt x="765" y="2260"/>
                    <a:pt x="910" y="2205"/>
                    <a:pt x="1021" y="2095"/>
                  </a:cubicBezTo>
                  <a:lnTo>
                    <a:pt x="2151" y="966"/>
                  </a:lnTo>
                  <a:cubicBezTo>
                    <a:pt x="2370" y="743"/>
                    <a:pt x="2370" y="388"/>
                    <a:pt x="2151" y="165"/>
                  </a:cubicBezTo>
                  <a:cubicBezTo>
                    <a:pt x="2039" y="55"/>
                    <a:pt x="1895" y="0"/>
                    <a:pt x="17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275" name="Google Shape;9275;p72"/>
            <p:cNvSpPr/>
            <p:nvPr/>
          </p:nvSpPr>
          <p:spPr>
            <a:xfrm>
              <a:off x="1323750" y="1097250"/>
              <a:ext cx="59275" cy="56525"/>
            </a:xfrm>
            <a:custGeom>
              <a:avLst/>
              <a:gdLst/>
              <a:ahLst/>
              <a:cxnLst/>
              <a:rect l="l" t="t" r="r" b="b"/>
              <a:pathLst>
                <a:path w="2371" h="2261" extrusionOk="0">
                  <a:moveTo>
                    <a:pt x="621" y="0"/>
                  </a:moveTo>
                  <a:cubicBezTo>
                    <a:pt x="476" y="0"/>
                    <a:pt x="332" y="55"/>
                    <a:pt x="220" y="165"/>
                  </a:cubicBezTo>
                  <a:cubicBezTo>
                    <a:pt x="0" y="388"/>
                    <a:pt x="0" y="743"/>
                    <a:pt x="220" y="966"/>
                  </a:cubicBezTo>
                  <a:lnTo>
                    <a:pt x="1350" y="2095"/>
                  </a:lnTo>
                  <a:cubicBezTo>
                    <a:pt x="1461" y="2205"/>
                    <a:pt x="1605" y="2260"/>
                    <a:pt x="1750" y="2260"/>
                  </a:cubicBezTo>
                  <a:cubicBezTo>
                    <a:pt x="1895" y="2260"/>
                    <a:pt x="2039" y="2205"/>
                    <a:pt x="2151" y="2095"/>
                  </a:cubicBezTo>
                  <a:cubicBezTo>
                    <a:pt x="2370" y="1872"/>
                    <a:pt x="2370" y="1517"/>
                    <a:pt x="2151" y="1294"/>
                  </a:cubicBezTo>
                  <a:lnTo>
                    <a:pt x="1021" y="165"/>
                  </a:lnTo>
                  <a:cubicBezTo>
                    <a:pt x="910" y="55"/>
                    <a:pt x="765" y="0"/>
                    <a:pt x="62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276" name="Google Shape;9276;p72"/>
            <p:cNvSpPr/>
            <p:nvPr/>
          </p:nvSpPr>
          <p:spPr>
            <a:xfrm>
              <a:off x="899850" y="871450"/>
              <a:ext cx="396150" cy="423400"/>
            </a:xfrm>
            <a:custGeom>
              <a:avLst/>
              <a:gdLst/>
              <a:ahLst/>
              <a:cxnLst/>
              <a:rect l="l" t="t" r="r" b="b"/>
              <a:pathLst>
                <a:path w="15846" h="16936" extrusionOk="0">
                  <a:moveTo>
                    <a:pt x="6812" y="4518"/>
                  </a:moveTo>
                  <a:lnTo>
                    <a:pt x="6812" y="10164"/>
                  </a:lnTo>
                  <a:lnTo>
                    <a:pt x="5682" y="10164"/>
                  </a:lnTo>
                  <a:lnTo>
                    <a:pt x="5682" y="4518"/>
                  </a:lnTo>
                  <a:close/>
                  <a:moveTo>
                    <a:pt x="14153" y="1130"/>
                  </a:moveTo>
                  <a:cubicBezTo>
                    <a:pt x="14463" y="1130"/>
                    <a:pt x="14716" y="1380"/>
                    <a:pt x="14716" y="1693"/>
                  </a:cubicBezTo>
                  <a:lnTo>
                    <a:pt x="14716" y="12985"/>
                  </a:lnTo>
                  <a:cubicBezTo>
                    <a:pt x="14716" y="13298"/>
                    <a:pt x="14463" y="13551"/>
                    <a:pt x="14153" y="13551"/>
                  </a:cubicBezTo>
                  <a:lnTo>
                    <a:pt x="13587" y="13551"/>
                  </a:lnTo>
                  <a:lnTo>
                    <a:pt x="13587" y="1130"/>
                  </a:lnTo>
                  <a:close/>
                  <a:moveTo>
                    <a:pt x="13018" y="1"/>
                  </a:moveTo>
                  <a:cubicBezTo>
                    <a:pt x="13012" y="1"/>
                    <a:pt x="13006" y="4"/>
                    <a:pt x="13000" y="4"/>
                  </a:cubicBezTo>
                  <a:cubicBezTo>
                    <a:pt x="12992" y="4"/>
                    <a:pt x="12985" y="4"/>
                    <a:pt x="12978" y="4"/>
                  </a:cubicBezTo>
                  <a:cubicBezTo>
                    <a:pt x="12972" y="4"/>
                    <a:pt x="12967" y="4"/>
                    <a:pt x="12961" y="4"/>
                  </a:cubicBezTo>
                  <a:cubicBezTo>
                    <a:pt x="12797" y="4"/>
                    <a:pt x="12768" y="58"/>
                    <a:pt x="7221" y="3385"/>
                  </a:cubicBezTo>
                  <a:lnTo>
                    <a:pt x="3990" y="3385"/>
                  </a:lnTo>
                  <a:cubicBezTo>
                    <a:pt x="1810" y="3388"/>
                    <a:pt x="0" y="5159"/>
                    <a:pt x="0" y="7339"/>
                  </a:cubicBezTo>
                  <a:cubicBezTo>
                    <a:pt x="0" y="9323"/>
                    <a:pt x="1515" y="10959"/>
                    <a:pt x="3424" y="11236"/>
                  </a:cubicBezTo>
                  <a:lnTo>
                    <a:pt x="3424" y="15244"/>
                  </a:lnTo>
                  <a:cubicBezTo>
                    <a:pt x="3424" y="16180"/>
                    <a:pt x="4183" y="16936"/>
                    <a:pt x="5119" y="16936"/>
                  </a:cubicBezTo>
                  <a:cubicBezTo>
                    <a:pt x="6053" y="16936"/>
                    <a:pt x="6812" y="16180"/>
                    <a:pt x="6812" y="15244"/>
                  </a:cubicBezTo>
                  <a:lnTo>
                    <a:pt x="6812" y="11293"/>
                  </a:lnTo>
                  <a:lnTo>
                    <a:pt x="7221" y="11293"/>
                  </a:lnTo>
                  <a:cubicBezTo>
                    <a:pt x="12690" y="14573"/>
                    <a:pt x="12811" y="14681"/>
                    <a:pt x="12984" y="14681"/>
                  </a:cubicBezTo>
                  <a:cubicBezTo>
                    <a:pt x="12997" y="14681"/>
                    <a:pt x="13009" y="14681"/>
                    <a:pt x="13024" y="14681"/>
                  </a:cubicBezTo>
                  <a:lnTo>
                    <a:pt x="14153" y="14681"/>
                  </a:lnTo>
                  <a:cubicBezTo>
                    <a:pt x="15087" y="14678"/>
                    <a:pt x="15845" y="13922"/>
                    <a:pt x="15845" y="12985"/>
                  </a:cubicBezTo>
                  <a:lnTo>
                    <a:pt x="15845" y="1693"/>
                  </a:lnTo>
                  <a:cubicBezTo>
                    <a:pt x="15845" y="756"/>
                    <a:pt x="15087" y="1"/>
                    <a:pt x="1415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9277" name="Google Shape;9277;p72"/>
          <p:cNvSpPr/>
          <p:nvPr/>
        </p:nvSpPr>
        <p:spPr>
          <a:xfrm>
            <a:off x="1265674" y="2711214"/>
            <a:ext cx="302200" cy="339253"/>
          </a:xfrm>
          <a:custGeom>
            <a:avLst/>
            <a:gdLst/>
            <a:ahLst/>
            <a:cxnLst/>
            <a:rect l="l" t="t" r="r" b="b"/>
            <a:pathLst>
              <a:path w="17168" h="19273" extrusionOk="0">
                <a:moveTo>
                  <a:pt x="15361" y="1130"/>
                </a:moveTo>
                <a:cubicBezTo>
                  <a:pt x="15671" y="1130"/>
                  <a:pt x="15924" y="1382"/>
                  <a:pt x="15924" y="1696"/>
                </a:cubicBezTo>
                <a:cubicBezTo>
                  <a:pt x="15924" y="2006"/>
                  <a:pt x="15671" y="2259"/>
                  <a:pt x="15361" y="2259"/>
                </a:cubicBezTo>
                <a:lnTo>
                  <a:pt x="1810" y="2259"/>
                </a:lnTo>
                <a:cubicBezTo>
                  <a:pt x="1497" y="2259"/>
                  <a:pt x="1244" y="2006"/>
                  <a:pt x="1244" y="1696"/>
                </a:cubicBezTo>
                <a:cubicBezTo>
                  <a:pt x="1244" y="1382"/>
                  <a:pt x="1497" y="1130"/>
                  <a:pt x="1810" y="1130"/>
                </a:cubicBezTo>
                <a:close/>
                <a:moveTo>
                  <a:pt x="15361" y="11332"/>
                </a:moveTo>
                <a:cubicBezTo>
                  <a:pt x="15671" y="11332"/>
                  <a:pt x="15924" y="11582"/>
                  <a:pt x="15924" y="11895"/>
                </a:cubicBezTo>
                <a:cubicBezTo>
                  <a:pt x="15924" y="12208"/>
                  <a:pt x="15671" y="12461"/>
                  <a:pt x="15361" y="12461"/>
                </a:cubicBezTo>
                <a:lnTo>
                  <a:pt x="1810" y="12461"/>
                </a:lnTo>
                <a:cubicBezTo>
                  <a:pt x="1497" y="12461"/>
                  <a:pt x="1244" y="12208"/>
                  <a:pt x="1244" y="11895"/>
                </a:cubicBezTo>
                <a:cubicBezTo>
                  <a:pt x="1244" y="11582"/>
                  <a:pt x="1497" y="11332"/>
                  <a:pt x="1810" y="11332"/>
                </a:cubicBezTo>
                <a:close/>
                <a:moveTo>
                  <a:pt x="1804" y="0"/>
                </a:moveTo>
                <a:cubicBezTo>
                  <a:pt x="982" y="0"/>
                  <a:pt x="277" y="593"/>
                  <a:pt x="139" y="1404"/>
                </a:cubicBezTo>
                <a:cubicBezTo>
                  <a:pt x="1" y="2217"/>
                  <a:pt x="467" y="3012"/>
                  <a:pt x="1244" y="3286"/>
                </a:cubicBezTo>
                <a:lnTo>
                  <a:pt x="1244" y="10305"/>
                </a:lnTo>
                <a:cubicBezTo>
                  <a:pt x="570" y="10543"/>
                  <a:pt x="118" y="11178"/>
                  <a:pt x="115" y="11895"/>
                </a:cubicBezTo>
                <a:cubicBezTo>
                  <a:pt x="115" y="12831"/>
                  <a:pt x="874" y="13587"/>
                  <a:pt x="1810" y="13590"/>
                </a:cubicBezTo>
                <a:lnTo>
                  <a:pt x="6752" y="13590"/>
                </a:lnTo>
                <a:lnTo>
                  <a:pt x="2518" y="18333"/>
                </a:lnTo>
                <a:cubicBezTo>
                  <a:pt x="2316" y="18565"/>
                  <a:pt x="2337" y="18914"/>
                  <a:pt x="2566" y="19122"/>
                </a:cubicBezTo>
                <a:cubicBezTo>
                  <a:pt x="2674" y="19218"/>
                  <a:pt x="2809" y="19266"/>
                  <a:pt x="2943" y="19266"/>
                </a:cubicBezTo>
                <a:cubicBezTo>
                  <a:pt x="3095" y="19266"/>
                  <a:pt x="3247" y="19205"/>
                  <a:pt x="3358" y="19086"/>
                </a:cubicBezTo>
                <a:lnTo>
                  <a:pt x="8020" y="13867"/>
                </a:lnTo>
                <a:lnTo>
                  <a:pt x="8020" y="18709"/>
                </a:lnTo>
                <a:cubicBezTo>
                  <a:pt x="8020" y="19019"/>
                  <a:pt x="8273" y="19272"/>
                  <a:pt x="8586" y="19272"/>
                </a:cubicBezTo>
                <a:cubicBezTo>
                  <a:pt x="8896" y="19272"/>
                  <a:pt x="9149" y="19019"/>
                  <a:pt x="9149" y="18709"/>
                </a:cubicBezTo>
                <a:lnTo>
                  <a:pt x="9149" y="13867"/>
                </a:lnTo>
                <a:lnTo>
                  <a:pt x="13810" y="19086"/>
                </a:lnTo>
                <a:cubicBezTo>
                  <a:pt x="13922" y="19203"/>
                  <a:pt x="14072" y="19263"/>
                  <a:pt x="14224" y="19263"/>
                </a:cubicBezTo>
                <a:cubicBezTo>
                  <a:pt x="14359" y="19263"/>
                  <a:pt x="14494" y="19215"/>
                  <a:pt x="14602" y="19119"/>
                </a:cubicBezTo>
                <a:cubicBezTo>
                  <a:pt x="14831" y="18914"/>
                  <a:pt x="14852" y="18562"/>
                  <a:pt x="14650" y="18330"/>
                </a:cubicBezTo>
                <a:lnTo>
                  <a:pt x="10417" y="13590"/>
                </a:lnTo>
                <a:lnTo>
                  <a:pt x="15361" y="13590"/>
                </a:lnTo>
                <a:cubicBezTo>
                  <a:pt x="16183" y="13590"/>
                  <a:pt x="16891" y="12997"/>
                  <a:pt x="17029" y="12184"/>
                </a:cubicBezTo>
                <a:cubicBezTo>
                  <a:pt x="17168" y="11374"/>
                  <a:pt x="16701" y="10579"/>
                  <a:pt x="15924" y="10305"/>
                </a:cubicBezTo>
                <a:lnTo>
                  <a:pt x="15924" y="3286"/>
                </a:lnTo>
                <a:cubicBezTo>
                  <a:pt x="16701" y="3012"/>
                  <a:pt x="17168" y="2217"/>
                  <a:pt x="17029" y="1404"/>
                </a:cubicBezTo>
                <a:cubicBezTo>
                  <a:pt x="16891" y="593"/>
                  <a:pt x="16187" y="0"/>
                  <a:pt x="15367" y="0"/>
                </a:cubicBezTo>
                <a:cubicBezTo>
                  <a:pt x="15365" y="0"/>
                  <a:pt x="15363" y="0"/>
                  <a:pt x="15361" y="0"/>
                </a:cubicBezTo>
                <a:lnTo>
                  <a:pt x="1810" y="0"/>
                </a:lnTo>
                <a:cubicBezTo>
                  <a:pt x="1808" y="0"/>
                  <a:pt x="1806" y="0"/>
                  <a:pt x="1804"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9278" name="Google Shape;9278;p72"/>
          <p:cNvGrpSpPr/>
          <p:nvPr/>
        </p:nvGrpSpPr>
        <p:grpSpPr>
          <a:xfrm>
            <a:off x="1660875" y="2711232"/>
            <a:ext cx="340573" cy="339271"/>
            <a:chOff x="2085450" y="842250"/>
            <a:chExt cx="483700" cy="481850"/>
          </a:xfrm>
          <a:solidFill>
            <a:srgbClr val="FFC000"/>
          </a:solidFill>
        </p:grpSpPr>
        <p:sp>
          <p:nvSpPr>
            <p:cNvPr id="9279" name="Google Shape;9279;p72"/>
            <p:cNvSpPr/>
            <p:nvPr/>
          </p:nvSpPr>
          <p:spPr>
            <a:xfrm>
              <a:off x="2085525" y="926925"/>
              <a:ext cx="483625" cy="397175"/>
            </a:xfrm>
            <a:custGeom>
              <a:avLst/>
              <a:gdLst/>
              <a:ahLst/>
              <a:cxnLst/>
              <a:rect l="l" t="t" r="r" b="b"/>
              <a:pathLst>
                <a:path w="19345" h="15887" extrusionOk="0">
                  <a:moveTo>
                    <a:pt x="1693" y="1"/>
                  </a:moveTo>
                  <a:cubicBezTo>
                    <a:pt x="756" y="1"/>
                    <a:pt x="0" y="760"/>
                    <a:pt x="0" y="1696"/>
                  </a:cubicBezTo>
                  <a:cubicBezTo>
                    <a:pt x="0" y="2630"/>
                    <a:pt x="756" y="3389"/>
                    <a:pt x="1693" y="3389"/>
                  </a:cubicBezTo>
                  <a:lnTo>
                    <a:pt x="3990" y="3389"/>
                  </a:lnTo>
                  <a:cubicBezTo>
                    <a:pt x="4924" y="3389"/>
                    <a:pt x="5683" y="4147"/>
                    <a:pt x="5683" y="5084"/>
                  </a:cubicBezTo>
                  <a:lnTo>
                    <a:pt x="5683" y="8547"/>
                  </a:lnTo>
                  <a:cubicBezTo>
                    <a:pt x="5683" y="11347"/>
                    <a:pt x="7962" y="13627"/>
                    <a:pt x="10766" y="13627"/>
                  </a:cubicBezTo>
                  <a:lnTo>
                    <a:pt x="13626" y="13627"/>
                  </a:lnTo>
                  <a:lnTo>
                    <a:pt x="13626" y="15322"/>
                  </a:lnTo>
                  <a:cubicBezTo>
                    <a:pt x="13626" y="15656"/>
                    <a:pt x="13901" y="15887"/>
                    <a:pt x="14194" y="15887"/>
                  </a:cubicBezTo>
                  <a:cubicBezTo>
                    <a:pt x="14308" y="15887"/>
                    <a:pt x="14425" y="15852"/>
                    <a:pt x="14530" y="15774"/>
                  </a:cubicBezTo>
                  <a:lnTo>
                    <a:pt x="19046" y="12386"/>
                  </a:lnTo>
                  <a:cubicBezTo>
                    <a:pt x="19345" y="12160"/>
                    <a:pt x="19345" y="11706"/>
                    <a:pt x="19046" y="11483"/>
                  </a:cubicBezTo>
                  <a:lnTo>
                    <a:pt x="14530" y="8095"/>
                  </a:lnTo>
                  <a:cubicBezTo>
                    <a:pt x="14424" y="8016"/>
                    <a:pt x="14307" y="7981"/>
                    <a:pt x="14192" y="7981"/>
                  </a:cubicBezTo>
                  <a:cubicBezTo>
                    <a:pt x="13899" y="7981"/>
                    <a:pt x="13626" y="8212"/>
                    <a:pt x="13626" y="8547"/>
                  </a:cubicBezTo>
                  <a:lnTo>
                    <a:pt x="13626" y="10239"/>
                  </a:lnTo>
                  <a:lnTo>
                    <a:pt x="10766" y="10239"/>
                  </a:lnTo>
                  <a:cubicBezTo>
                    <a:pt x="9829" y="10239"/>
                    <a:pt x="9070" y="9480"/>
                    <a:pt x="9070" y="8547"/>
                  </a:cubicBezTo>
                  <a:lnTo>
                    <a:pt x="9070" y="5084"/>
                  </a:lnTo>
                  <a:cubicBezTo>
                    <a:pt x="9070" y="2280"/>
                    <a:pt x="6791" y="1"/>
                    <a:pt x="399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280" name="Google Shape;9280;p72"/>
            <p:cNvSpPr/>
            <p:nvPr/>
          </p:nvSpPr>
          <p:spPr>
            <a:xfrm>
              <a:off x="2085450" y="1151875"/>
              <a:ext cx="143650" cy="87575"/>
            </a:xfrm>
            <a:custGeom>
              <a:avLst/>
              <a:gdLst/>
              <a:ahLst/>
              <a:cxnLst/>
              <a:rect l="l" t="t" r="r" b="b"/>
              <a:pathLst>
                <a:path w="5746" h="3503" extrusionOk="0">
                  <a:moveTo>
                    <a:pt x="4577" y="1"/>
                  </a:moveTo>
                  <a:cubicBezTo>
                    <a:pt x="4391" y="73"/>
                    <a:pt x="4192" y="112"/>
                    <a:pt x="3990" y="115"/>
                  </a:cubicBezTo>
                  <a:lnTo>
                    <a:pt x="1693" y="115"/>
                  </a:lnTo>
                  <a:cubicBezTo>
                    <a:pt x="759" y="115"/>
                    <a:pt x="0" y="871"/>
                    <a:pt x="0" y="1807"/>
                  </a:cubicBezTo>
                  <a:cubicBezTo>
                    <a:pt x="0" y="2744"/>
                    <a:pt x="759" y="3503"/>
                    <a:pt x="1693" y="3503"/>
                  </a:cubicBezTo>
                  <a:lnTo>
                    <a:pt x="1696" y="3500"/>
                  </a:lnTo>
                  <a:lnTo>
                    <a:pt x="3993" y="3500"/>
                  </a:lnTo>
                  <a:cubicBezTo>
                    <a:pt x="4589" y="3500"/>
                    <a:pt x="5183" y="3391"/>
                    <a:pt x="5746" y="3186"/>
                  </a:cubicBezTo>
                  <a:cubicBezTo>
                    <a:pt x="5065" y="2253"/>
                    <a:pt x="4662" y="1151"/>
                    <a:pt x="45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281" name="Google Shape;9281;p72"/>
            <p:cNvSpPr/>
            <p:nvPr/>
          </p:nvSpPr>
          <p:spPr>
            <a:xfrm>
              <a:off x="2274775" y="842250"/>
              <a:ext cx="294375" cy="197650"/>
            </a:xfrm>
            <a:custGeom>
              <a:avLst/>
              <a:gdLst/>
              <a:ahLst/>
              <a:cxnLst/>
              <a:rect l="l" t="t" r="r" b="b"/>
              <a:pathLst>
                <a:path w="11775" h="7906" extrusionOk="0">
                  <a:moveTo>
                    <a:pt x="6622" y="0"/>
                  </a:moveTo>
                  <a:cubicBezTo>
                    <a:pt x="6329" y="0"/>
                    <a:pt x="6056" y="231"/>
                    <a:pt x="6056" y="566"/>
                  </a:cubicBezTo>
                  <a:lnTo>
                    <a:pt x="6056" y="2259"/>
                  </a:lnTo>
                  <a:lnTo>
                    <a:pt x="3196" y="2259"/>
                  </a:lnTo>
                  <a:cubicBezTo>
                    <a:pt x="2030" y="2265"/>
                    <a:pt x="904" y="2668"/>
                    <a:pt x="1" y="3406"/>
                  </a:cubicBezTo>
                  <a:cubicBezTo>
                    <a:pt x="940" y="4068"/>
                    <a:pt x="1675" y="4978"/>
                    <a:pt x="2130" y="6032"/>
                  </a:cubicBezTo>
                  <a:cubicBezTo>
                    <a:pt x="2431" y="5785"/>
                    <a:pt x="2804" y="5649"/>
                    <a:pt x="3196" y="5646"/>
                  </a:cubicBezTo>
                  <a:lnTo>
                    <a:pt x="6056" y="5646"/>
                  </a:lnTo>
                  <a:lnTo>
                    <a:pt x="6056" y="7342"/>
                  </a:lnTo>
                  <a:cubicBezTo>
                    <a:pt x="6056" y="7679"/>
                    <a:pt x="6334" y="7906"/>
                    <a:pt x="6625" y="7906"/>
                  </a:cubicBezTo>
                  <a:cubicBezTo>
                    <a:pt x="6740" y="7906"/>
                    <a:pt x="6857" y="7871"/>
                    <a:pt x="6960" y="7793"/>
                  </a:cubicBezTo>
                  <a:lnTo>
                    <a:pt x="11476" y="4406"/>
                  </a:lnTo>
                  <a:cubicBezTo>
                    <a:pt x="11775" y="4180"/>
                    <a:pt x="11775" y="3725"/>
                    <a:pt x="11476" y="3502"/>
                  </a:cubicBezTo>
                  <a:lnTo>
                    <a:pt x="6960" y="115"/>
                  </a:lnTo>
                  <a:cubicBezTo>
                    <a:pt x="6854" y="36"/>
                    <a:pt x="6737" y="0"/>
                    <a:pt x="66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282" name="Google Shape;9282;p72"/>
          <p:cNvGrpSpPr/>
          <p:nvPr/>
        </p:nvGrpSpPr>
        <p:grpSpPr>
          <a:xfrm>
            <a:off x="2089443" y="2711241"/>
            <a:ext cx="339306" cy="339253"/>
            <a:chOff x="2685825" y="840375"/>
            <a:chExt cx="481900" cy="481825"/>
          </a:xfrm>
          <a:solidFill>
            <a:srgbClr val="FFC000"/>
          </a:solidFill>
        </p:grpSpPr>
        <p:sp>
          <p:nvSpPr>
            <p:cNvPr id="9283" name="Google Shape;9283;p72"/>
            <p:cNvSpPr/>
            <p:nvPr/>
          </p:nvSpPr>
          <p:spPr>
            <a:xfrm>
              <a:off x="2685825" y="840375"/>
              <a:ext cx="481900" cy="481825"/>
            </a:xfrm>
            <a:custGeom>
              <a:avLst/>
              <a:gdLst/>
              <a:ahLst/>
              <a:cxnLst/>
              <a:rect l="l" t="t" r="r" b="b"/>
              <a:pathLst>
                <a:path w="19276" h="19273" extrusionOk="0">
                  <a:moveTo>
                    <a:pt x="9600" y="4592"/>
                  </a:moveTo>
                  <a:cubicBezTo>
                    <a:pt x="12403" y="4592"/>
                    <a:pt x="14683" y="6872"/>
                    <a:pt x="14683" y="9675"/>
                  </a:cubicBezTo>
                  <a:cubicBezTo>
                    <a:pt x="14683" y="12476"/>
                    <a:pt x="12403" y="14755"/>
                    <a:pt x="9600" y="14755"/>
                  </a:cubicBezTo>
                  <a:cubicBezTo>
                    <a:pt x="6799" y="14755"/>
                    <a:pt x="4520" y="12476"/>
                    <a:pt x="4520" y="9675"/>
                  </a:cubicBezTo>
                  <a:cubicBezTo>
                    <a:pt x="4520" y="6872"/>
                    <a:pt x="6799" y="4592"/>
                    <a:pt x="9600" y="4592"/>
                  </a:cubicBezTo>
                  <a:close/>
                  <a:moveTo>
                    <a:pt x="8471" y="0"/>
                  </a:moveTo>
                  <a:cubicBezTo>
                    <a:pt x="8212" y="0"/>
                    <a:pt x="7986" y="175"/>
                    <a:pt x="7923" y="428"/>
                  </a:cubicBezTo>
                  <a:lnTo>
                    <a:pt x="7691" y="1427"/>
                  </a:lnTo>
                  <a:cubicBezTo>
                    <a:pt x="6778" y="1635"/>
                    <a:pt x="5908" y="1993"/>
                    <a:pt x="5116" y="2490"/>
                  </a:cubicBezTo>
                  <a:lnTo>
                    <a:pt x="4300" y="2002"/>
                  </a:lnTo>
                  <a:cubicBezTo>
                    <a:pt x="4210" y="1949"/>
                    <a:pt x="4110" y="1922"/>
                    <a:pt x="4010" y="1922"/>
                  </a:cubicBezTo>
                  <a:cubicBezTo>
                    <a:pt x="3864" y="1922"/>
                    <a:pt x="3719" y="1978"/>
                    <a:pt x="3611" y="2087"/>
                  </a:cubicBezTo>
                  <a:lnTo>
                    <a:pt x="2015" y="3683"/>
                  </a:lnTo>
                  <a:cubicBezTo>
                    <a:pt x="1831" y="3866"/>
                    <a:pt x="1798" y="4153"/>
                    <a:pt x="1930" y="4372"/>
                  </a:cubicBezTo>
                  <a:lnTo>
                    <a:pt x="2418" y="5188"/>
                  </a:lnTo>
                  <a:cubicBezTo>
                    <a:pt x="1921" y="5980"/>
                    <a:pt x="1563" y="6851"/>
                    <a:pt x="1355" y="7766"/>
                  </a:cubicBezTo>
                  <a:lnTo>
                    <a:pt x="431" y="7995"/>
                  </a:lnTo>
                  <a:cubicBezTo>
                    <a:pt x="178" y="8058"/>
                    <a:pt x="0" y="8284"/>
                    <a:pt x="3" y="8546"/>
                  </a:cubicBezTo>
                  <a:lnTo>
                    <a:pt x="3" y="10804"/>
                  </a:lnTo>
                  <a:cubicBezTo>
                    <a:pt x="0" y="11060"/>
                    <a:pt x="178" y="11286"/>
                    <a:pt x="428" y="11349"/>
                  </a:cubicBezTo>
                  <a:lnTo>
                    <a:pt x="1352" y="11581"/>
                  </a:lnTo>
                  <a:cubicBezTo>
                    <a:pt x="1560" y="12494"/>
                    <a:pt x="1921" y="13364"/>
                    <a:pt x="2418" y="14159"/>
                  </a:cubicBezTo>
                  <a:lnTo>
                    <a:pt x="1927" y="14972"/>
                  </a:lnTo>
                  <a:cubicBezTo>
                    <a:pt x="1795" y="15195"/>
                    <a:pt x="1831" y="15478"/>
                    <a:pt x="2012" y="15662"/>
                  </a:cubicBezTo>
                  <a:lnTo>
                    <a:pt x="3611" y="17261"/>
                  </a:lnTo>
                  <a:cubicBezTo>
                    <a:pt x="3720" y="17368"/>
                    <a:pt x="3864" y="17424"/>
                    <a:pt x="4011" y="17424"/>
                  </a:cubicBezTo>
                  <a:cubicBezTo>
                    <a:pt x="4110" y="17424"/>
                    <a:pt x="4210" y="17398"/>
                    <a:pt x="4300" y="17345"/>
                  </a:cubicBezTo>
                  <a:lnTo>
                    <a:pt x="5113" y="16854"/>
                  </a:lnTo>
                  <a:cubicBezTo>
                    <a:pt x="5908" y="17351"/>
                    <a:pt x="6778" y="17712"/>
                    <a:pt x="7691" y="17920"/>
                  </a:cubicBezTo>
                  <a:lnTo>
                    <a:pt x="7923" y="18844"/>
                  </a:lnTo>
                  <a:cubicBezTo>
                    <a:pt x="7983" y="19094"/>
                    <a:pt x="8212" y="19272"/>
                    <a:pt x="8471" y="19272"/>
                  </a:cubicBezTo>
                  <a:lnTo>
                    <a:pt x="10729" y="19272"/>
                  </a:lnTo>
                  <a:cubicBezTo>
                    <a:pt x="10988" y="19272"/>
                    <a:pt x="11214" y="19097"/>
                    <a:pt x="11277" y="18844"/>
                  </a:cubicBezTo>
                  <a:lnTo>
                    <a:pt x="11509" y="17920"/>
                  </a:lnTo>
                  <a:cubicBezTo>
                    <a:pt x="12421" y="17712"/>
                    <a:pt x="13292" y="17354"/>
                    <a:pt x="14084" y="16857"/>
                  </a:cubicBezTo>
                  <a:lnTo>
                    <a:pt x="14900" y="17345"/>
                  </a:lnTo>
                  <a:cubicBezTo>
                    <a:pt x="14989" y="17399"/>
                    <a:pt x="15090" y="17425"/>
                    <a:pt x="15190" y="17425"/>
                  </a:cubicBezTo>
                  <a:cubicBezTo>
                    <a:pt x="15336" y="17425"/>
                    <a:pt x="15480" y="17369"/>
                    <a:pt x="15589" y="17261"/>
                  </a:cubicBezTo>
                  <a:lnTo>
                    <a:pt x="17185" y="15665"/>
                  </a:lnTo>
                  <a:cubicBezTo>
                    <a:pt x="17369" y="15481"/>
                    <a:pt x="17402" y="15195"/>
                    <a:pt x="17270" y="14975"/>
                  </a:cubicBezTo>
                  <a:lnTo>
                    <a:pt x="16782" y="14159"/>
                  </a:lnTo>
                  <a:cubicBezTo>
                    <a:pt x="17279" y="13367"/>
                    <a:pt x="17637" y="12497"/>
                    <a:pt x="17845" y="11584"/>
                  </a:cubicBezTo>
                  <a:lnTo>
                    <a:pt x="18844" y="11352"/>
                  </a:lnTo>
                  <a:cubicBezTo>
                    <a:pt x="19097" y="11289"/>
                    <a:pt x="19275" y="11063"/>
                    <a:pt x="19275" y="10804"/>
                  </a:cubicBezTo>
                  <a:lnTo>
                    <a:pt x="19275" y="8546"/>
                  </a:lnTo>
                  <a:cubicBezTo>
                    <a:pt x="19275" y="8287"/>
                    <a:pt x="19097" y="8061"/>
                    <a:pt x="18847" y="7998"/>
                  </a:cubicBezTo>
                  <a:lnTo>
                    <a:pt x="17848" y="7766"/>
                  </a:lnTo>
                  <a:cubicBezTo>
                    <a:pt x="17640" y="6854"/>
                    <a:pt x="17279" y="5983"/>
                    <a:pt x="16782" y="5188"/>
                  </a:cubicBezTo>
                  <a:lnTo>
                    <a:pt x="17273" y="4375"/>
                  </a:lnTo>
                  <a:cubicBezTo>
                    <a:pt x="17405" y="4153"/>
                    <a:pt x="17369" y="3869"/>
                    <a:pt x="17188" y="3686"/>
                  </a:cubicBezTo>
                  <a:lnTo>
                    <a:pt x="15589" y="2090"/>
                  </a:lnTo>
                  <a:cubicBezTo>
                    <a:pt x="15480" y="1980"/>
                    <a:pt x="15335" y="1923"/>
                    <a:pt x="15188" y="1923"/>
                  </a:cubicBezTo>
                  <a:cubicBezTo>
                    <a:pt x="15089" y="1923"/>
                    <a:pt x="14989" y="1949"/>
                    <a:pt x="14900" y="2002"/>
                  </a:cubicBezTo>
                  <a:lnTo>
                    <a:pt x="14087" y="2493"/>
                  </a:lnTo>
                  <a:cubicBezTo>
                    <a:pt x="13292" y="1996"/>
                    <a:pt x="12421" y="1635"/>
                    <a:pt x="11509" y="1427"/>
                  </a:cubicBezTo>
                  <a:lnTo>
                    <a:pt x="11277" y="428"/>
                  </a:lnTo>
                  <a:cubicBezTo>
                    <a:pt x="11217" y="178"/>
                    <a:pt x="10988" y="0"/>
                    <a:pt x="107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284" name="Google Shape;9284;p72"/>
            <p:cNvSpPr/>
            <p:nvPr/>
          </p:nvSpPr>
          <p:spPr>
            <a:xfrm>
              <a:off x="2819200" y="983400"/>
              <a:ext cx="205475" cy="197625"/>
            </a:xfrm>
            <a:custGeom>
              <a:avLst/>
              <a:gdLst/>
              <a:ahLst/>
              <a:cxnLst/>
              <a:rect l="l" t="t" r="r" b="b"/>
              <a:pathLst>
                <a:path w="8219" h="7905" extrusionOk="0">
                  <a:moveTo>
                    <a:pt x="4265" y="1129"/>
                  </a:moveTo>
                  <a:cubicBezTo>
                    <a:pt x="4629" y="1129"/>
                    <a:pt x="4996" y="1199"/>
                    <a:pt x="5346" y="1343"/>
                  </a:cubicBezTo>
                  <a:cubicBezTo>
                    <a:pt x="6400" y="1780"/>
                    <a:pt x="7089" y="2810"/>
                    <a:pt x="7089" y="3954"/>
                  </a:cubicBezTo>
                  <a:cubicBezTo>
                    <a:pt x="7086" y="5511"/>
                    <a:pt x="5825" y="6773"/>
                    <a:pt x="4265" y="6776"/>
                  </a:cubicBezTo>
                  <a:cubicBezTo>
                    <a:pt x="3124" y="6776"/>
                    <a:pt x="2094" y="6089"/>
                    <a:pt x="1657" y="5032"/>
                  </a:cubicBezTo>
                  <a:cubicBezTo>
                    <a:pt x="1221" y="3978"/>
                    <a:pt x="1461" y="2765"/>
                    <a:pt x="2268" y="1958"/>
                  </a:cubicBezTo>
                  <a:cubicBezTo>
                    <a:pt x="2808" y="1416"/>
                    <a:pt x="3530" y="1129"/>
                    <a:pt x="4265" y="1129"/>
                  </a:cubicBezTo>
                  <a:close/>
                  <a:moveTo>
                    <a:pt x="4265" y="0"/>
                  </a:moveTo>
                  <a:cubicBezTo>
                    <a:pt x="2666" y="0"/>
                    <a:pt x="1227" y="964"/>
                    <a:pt x="612" y="2440"/>
                  </a:cubicBezTo>
                  <a:cubicBezTo>
                    <a:pt x="1" y="3918"/>
                    <a:pt x="341" y="5616"/>
                    <a:pt x="1470" y="6749"/>
                  </a:cubicBezTo>
                  <a:cubicBezTo>
                    <a:pt x="2226" y="7504"/>
                    <a:pt x="3237" y="7905"/>
                    <a:pt x="4265" y="7905"/>
                  </a:cubicBezTo>
                  <a:cubicBezTo>
                    <a:pt x="4774" y="7905"/>
                    <a:pt x="5288" y="7806"/>
                    <a:pt x="5777" y="7604"/>
                  </a:cubicBezTo>
                  <a:cubicBezTo>
                    <a:pt x="7255" y="6993"/>
                    <a:pt x="8219" y="5550"/>
                    <a:pt x="8219" y="3954"/>
                  </a:cubicBezTo>
                  <a:cubicBezTo>
                    <a:pt x="8216" y="1771"/>
                    <a:pt x="6448" y="3"/>
                    <a:pt x="42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285" name="Google Shape;9285;p72"/>
          <p:cNvGrpSpPr/>
          <p:nvPr/>
        </p:nvGrpSpPr>
        <p:grpSpPr>
          <a:xfrm>
            <a:off x="2501104" y="2710924"/>
            <a:ext cx="350431" cy="339887"/>
            <a:chOff x="3270675" y="841800"/>
            <a:chExt cx="497700" cy="482725"/>
          </a:xfrm>
          <a:solidFill>
            <a:srgbClr val="FFC000"/>
          </a:solidFill>
        </p:grpSpPr>
        <p:sp>
          <p:nvSpPr>
            <p:cNvPr id="9286" name="Google Shape;9286;p72"/>
            <p:cNvSpPr/>
            <p:nvPr/>
          </p:nvSpPr>
          <p:spPr>
            <a:xfrm>
              <a:off x="3270675" y="902000"/>
              <a:ext cx="447125" cy="422525"/>
            </a:xfrm>
            <a:custGeom>
              <a:avLst/>
              <a:gdLst/>
              <a:ahLst/>
              <a:cxnLst/>
              <a:rect l="l" t="t" r="r" b="b"/>
              <a:pathLst>
                <a:path w="17885" h="16901" extrusionOk="0">
                  <a:moveTo>
                    <a:pt x="3454" y="0"/>
                  </a:moveTo>
                  <a:cubicBezTo>
                    <a:pt x="3343" y="0"/>
                    <a:pt x="3231" y="40"/>
                    <a:pt x="3141" y="122"/>
                  </a:cubicBezTo>
                  <a:cubicBezTo>
                    <a:pt x="1160" y="1940"/>
                    <a:pt x="0" y="4548"/>
                    <a:pt x="0" y="7246"/>
                  </a:cubicBezTo>
                  <a:cubicBezTo>
                    <a:pt x="0" y="12579"/>
                    <a:pt x="4325" y="16900"/>
                    <a:pt x="9657" y="16900"/>
                  </a:cubicBezTo>
                  <a:cubicBezTo>
                    <a:pt x="10907" y="16900"/>
                    <a:pt x="12175" y="16662"/>
                    <a:pt x="13331" y="16178"/>
                  </a:cubicBezTo>
                  <a:cubicBezTo>
                    <a:pt x="15126" y="15434"/>
                    <a:pt x="16659" y="14169"/>
                    <a:pt x="17728" y="12546"/>
                  </a:cubicBezTo>
                  <a:cubicBezTo>
                    <a:pt x="17884" y="12305"/>
                    <a:pt x="17788" y="11983"/>
                    <a:pt x="17526" y="11866"/>
                  </a:cubicBezTo>
                  <a:lnTo>
                    <a:pt x="9158" y="8171"/>
                  </a:lnTo>
                  <a:cubicBezTo>
                    <a:pt x="9016" y="8108"/>
                    <a:pt x="8896" y="8005"/>
                    <a:pt x="8811" y="7876"/>
                  </a:cubicBezTo>
                  <a:lnTo>
                    <a:pt x="8405" y="7246"/>
                  </a:lnTo>
                  <a:lnTo>
                    <a:pt x="3846" y="212"/>
                  </a:lnTo>
                  <a:cubicBezTo>
                    <a:pt x="3756" y="73"/>
                    <a:pt x="3606" y="0"/>
                    <a:pt x="345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287" name="Google Shape;9287;p72"/>
            <p:cNvSpPr/>
            <p:nvPr/>
          </p:nvSpPr>
          <p:spPr>
            <a:xfrm>
              <a:off x="3385250" y="841800"/>
              <a:ext cx="279700" cy="220925"/>
            </a:xfrm>
            <a:custGeom>
              <a:avLst/>
              <a:gdLst/>
              <a:ahLst/>
              <a:cxnLst/>
              <a:rect l="l" t="t" r="r" b="b"/>
              <a:pathLst>
                <a:path w="11188" h="8837" extrusionOk="0">
                  <a:moveTo>
                    <a:pt x="5070" y="0"/>
                  </a:moveTo>
                  <a:cubicBezTo>
                    <a:pt x="3434" y="0"/>
                    <a:pt x="1792" y="415"/>
                    <a:pt x="308" y="1256"/>
                  </a:cubicBezTo>
                  <a:cubicBezTo>
                    <a:pt x="76" y="1388"/>
                    <a:pt x="1" y="1690"/>
                    <a:pt x="148" y="1912"/>
                  </a:cubicBezTo>
                  <a:lnTo>
                    <a:pt x="4532" y="8676"/>
                  </a:lnTo>
                  <a:cubicBezTo>
                    <a:pt x="4601" y="8781"/>
                    <a:pt x="4714" y="8837"/>
                    <a:pt x="4828" y="8837"/>
                  </a:cubicBezTo>
                  <a:cubicBezTo>
                    <a:pt x="4919" y="8837"/>
                    <a:pt x="5010" y="8802"/>
                    <a:pt x="5081" y="8730"/>
                  </a:cubicBezTo>
                  <a:lnTo>
                    <a:pt x="10992" y="2683"/>
                  </a:lnTo>
                  <a:cubicBezTo>
                    <a:pt x="11187" y="2482"/>
                    <a:pt x="11163" y="2156"/>
                    <a:pt x="10940" y="1988"/>
                  </a:cubicBezTo>
                  <a:cubicBezTo>
                    <a:pt x="9218" y="670"/>
                    <a:pt x="7149" y="0"/>
                    <a:pt x="507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288" name="Google Shape;9288;p72"/>
            <p:cNvSpPr/>
            <p:nvPr/>
          </p:nvSpPr>
          <p:spPr>
            <a:xfrm>
              <a:off x="3530100" y="924750"/>
              <a:ext cx="238275" cy="250200"/>
            </a:xfrm>
            <a:custGeom>
              <a:avLst/>
              <a:gdLst/>
              <a:ahLst/>
              <a:cxnLst/>
              <a:rect l="l" t="t" r="r" b="b"/>
              <a:pathLst>
                <a:path w="9531" h="10008" extrusionOk="0">
                  <a:moveTo>
                    <a:pt x="6350" y="1"/>
                  </a:moveTo>
                  <a:cubicBezTo>
                    <a:pt x="6230" y="1"/>
                    <a:pt x="6108" y="47"/>
                    <a:pt x="6017" y="142"/>
                  </a:cubicBezTo>
                  <a:lnTo>
                    <a:pt x="172" y="6123"/>
                  </a:lnTo>
                  <a:cubicBezTo>
                    <a:pt x="0" y="6297"/>
                    <a:pt x="57" y="6589"/>
                    <a:pt x="283" y="6689"/>
                  </a:cubicBezTo>
                  <a:lnTo>
                    <a:pt x="7706" y="9968"/>
                  </a:lnTo>
                  <a:cubicBezTo>
                    <a:pt x="7767" y="9995"/>
                    <a:pt x="7830" y="10007"/>
                    <a:pt x="7893" y="10007"/>
                  </a:cubicBezTo>
                  <a:cubicBezTo>
                    <a:pt x="8082" y="10007"/>
                    <a:pt x="8261" y="9890"/>
                    <a:pt x="8329" y="9700"/>
                  </a:cubicBezTo>
                  <a:cubicBezTo>
                    <a:pt x="9531" y="6463"/>
                    <a:pt x="8913" y="2828"/>
                    <a:pt x="6706" y="169"/>
                  </a:cubicBezTo>
                  <a:cubicBezTo>
                    <a:pt x="6615" y="57"/>
                    <a:pt x="6483" y="1"/>
                    <a:pt x="63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9289" name="Google Shape;9289;p72"/>
          <p:cNvSpPr/>
          <p:nvPr/>
        </p:nvSpPr>
        <p:spPr>
          <a:xfrm>
            <a:off x="2919129" y="2721811"/>
            <a:ext cx="339253" cy="318060"/>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9290" name="Google Shape;9290;p72"/>
          <p:cNvGrpSpPr/>
          <p:nvPr/>
        </p:nvGrpSpPr>
        <p:grpSpPr>
          <a:xfrm>
            <a:off x="3337249" y="2731783"/>
            <a:ext cx="339253" cy="298169"/>
            <a:chOff x="4467200" y="877100"/>
            <a:chExt cx="481825" cy="423475"/>
          </a:xfrm>
          <a:solidFill>
            <a:srgbClr val="FFC000"/>
          </a:solidFill>
        </p:grpSpPr>
        <p:sp>
          <p:nvSpPr>
            <p:cNvPr id="9291" name="Google Shape;9291;p72"/>
            <p:cNvSpPr/>
            <p:nvPr/>
          </p:nvSpPr>
          <p:spPr>
            <a:xfrm>
              <a:off x="4467200" y="1018225"/>
              <a:ext cx="481825" cy="282350"/>
            </a:xfrm>
            <a:custGeom>
              <a:avLst/>
              <a:gdLst/>
              <a:ahLst/>
              <a:cxnLst/>
              <a:rect l="l" t="t" r="r" b="b"/>
              <a:pathLst>
                <a:path w="19273" h="11294" extrusionOk="0">
                  <a:moveTo>
                    <a:pt x="10723" y="2257"/>
                  </a:moveTo>
                  <a:cubicBezTo>
                    <a:pt x="11013" y="2257"/>
                    <a:pt x="11292" y="2483"/>
                    <a:pt x="11292" y="2823"/>
                  </a:cubicBezTo>
                  <a:cubicBezTo>
                    <a:pt x="11292" y="3136"/>
                    <a:pt x="11039" y="3389"/>
                    <a:pt x="10729" y="3389"/>
                  </a:cubicBezTo>
                  <a:cubicBezTo>
                    <a:pt x="10223" y="3389"/>
                    <a:pt x="9973" y="2781"/>
                    <a:pt x="10329" y="2423"/>
                  </a:cubicBezTo>
                  <a:cubicBezTo>
                    <a:pt x="10443" y="2308"/>
                    <a:pt x="10585" y="2257"/>
                    <a:pt x="10723" y="2257"/>
                  </a:cubicBezTo>
                  <a:close/>
                  <a:moveTo>
                    <a:pt x="14755" y="3389"/>
                  </a:moveTo>
                  <a:lnTo>
                    <a:pt x="14755" y="7906"/>
                  </a:lnTo>
                  <a:lnTo>
                    <a:pt x="13551" y="7906"/>
                  </a:lnTo>
                  <a:lnTo>
                    <a:pt x="13551" y="3389"/>
                  </a:lnTo>
                  <a:close/>
                  <a:moveTo>
                    <a:pt x="5083" y="2822"/>
                  </a:moveTo>
                  <a:cubicBezTo>
                    <a:pt x="5189" y="2822"/>
                    <a:pt x="5297" y="2853"/>
                    <a:pt x="5396" y="2920"/>
                  </a:cubicBezTo>
                  <a:lnTo>
                    <a:pt x="8784" y="5178"/>
                  </a:lnTo>
                  <a:cubicBezTo>
                    <a:pt x="9118" y="5401"/>
                    <a:pt x="9118" y="5892"/>
                    <a:pt x="8784" y="6117"/>
                  </a:cubicBezTo>
                  <a:lnTo>
                    <a:pt x="5396" y="8376"/>
                  </a:lnTo>
                  <a:cubicBezTo>
                    <a:pt x="5297" y="8442"/>
                    <a:pt x="5189" y="8472"/>
                    <a:pt x="5084" y="8472"/>
                  </a:cubicBezTo>
                  <a:cubicBezTo>
                    <a:pt x="4790" y="8472"/>
                    <a:pt x="4517" y="8239"/>
                    <a:pt x="4517" y="7906"/>
                  </a:cubicBezTo>
                  <a:lnTo>
                    <a:pt x="4517" y="3389"/>
                  </a:lnTo>
                  <a:cubicBezTo>
                    <a:pt x="4517" y="3057"/>
                    <a:pt x="4789" y="2822"/>
                    <a:pt x="5083" y="2822"/>
                  </a:cubicBezTo>
                  <a:close/>
                  <a:moveTo>
                    <a:pt x="18711" y="1"/>
                  </a:moveTo>
                  <a:cubicBezTo>
                    <a:pt x="18601" y="1"/>
                    <a:pt x="18491" y="33"/>
                    <a:pt x="18396" y="95"/>
                  </a:cubicBezTo>
                  <a:lnTo>
                    <a:pt x="15150" y="2260"/>
                  </a:lnTo>
                  <a:lnTo>
                    <a:pt x="13551" y="2260"/>
                  </a:lnTo>
                  <a:lnTo>
                    <a:pt x="13551" y="1694"/>
                  </a:lnTo>
                  <a:cubicBezTo>
                    <a:pt x="13548" y="926"/>
                    <a:pt x="13027" y="255"/>
                    <a:pt x="12283" y="62"/>
                  </a:cubicBezTo>
                  <a:cubicBezTo>
                    <a:pt x="11527" y="774"/>
                    <a:pt x="10560" y="1128"/>
                    <a:pt x="9594" y="1128"/>
                  </a:cubicBezTo>
                  <a:cubicBezTo>
                    <a:pt x="8599" y="1128"/>
                    <a:pt x="7604" y="752"/>
                    <a:pt x="6842" y="2"/>
                  </a:cubicBezTo>
                  <a:lnTo>
                    <a:pt x="6712" y="2"/>
                  </a:lnTo>
                  <a:cubicBezTo>
                    <a:pt x="5950" y="753"/>
                    <a:pt x="4955" y="1131"/>
                    <a:pt x="3959" y="1131"/>
                  </a:cubicBezTo>
                  <a:cubicBezTo>
                    <a:pt x="2993" y="1131"/>
                    <a:pt x="2026" y="775"/>
                    <a:pt x="1271" y="62"/>
                  </a:cubicBezTo>
                  <a:cubicBezTo>
                    <a:pt x="524" y="255"/>
                    <a:pt x="3" y="923"/>
                    <a:pt x="0" y="1694"/>
                  </a:cubicBezTo>
                  <a:lnTo>
                    <a:pt x="0" y="9598"/>
                  </a:lnTo>
                  <a:cubicBezTo>
                    <a:pt x="0" y="10535"/>
                    <a:pt x="759" y="11291"/>
                    <a:pt x="1696" y="11294"/>
                  </a:cubicBezTo>
                  <a:lnTo>
                    <a:pt x="11859" y="11294"/>
                  </a:lnTo>
                  <a:cubicBezTo>
                    <a:pt x="12792" y="11294"/>
                    <a:pt x="13551" y="10535"/>
                    <a:pt x="13551" y="9598"/>
                  </a:cubicBezTo>
                  <a:lnTo>
                    <a:pt x="13551" y="9035"/>
                  </a:lnTo>
                  <a:lnTo>
                    <a:pt x="15150" y="9035"/>
                  </a:lnTo>
                  <a:lnTo>
                    <a:pt x="18396" y="11197"/>
                  </a:lnTo>
                  <a:cubicBezTo>
                    <a:pt x="18494" y="11263"/>
                    <a:pt x="18602" y="11293"/>
                    <a:pt x="18707" y="11293"/>
                  </a:cubicBezTo>
                  <a:cubicBezTo>
                    <a:pt x="19000" y="11293"/>
                    <a:pt x="19272" y="11060"/>
                    <a:pt x="19272" y="10728"/>
                  </a:cubicBezTo>
                  <a:lnTo>
                    <a:pt x="19272" y="565"/>
                  </a:lnTo>
                  <a:cubicBezTo>
                    <a:pt x="19272" y="357"/>
                    <a:pt x="19158" y="164"/>
                    <a:pt x="18977" y="68"/>
                  </a:cubicBezTo>
                  <a:cubicBezTo>
                    <a:pt x="18894" y="23"/>
                    <a:pt x="18802" y="1"/>
                    <a:pt x="1871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292" name="Google Shape;9292;p72"/>
            <p:cNvSpPr/>
            <p:nvPr/>
          </p:nvSpPr>
          <p:spPr>
            <a:xfrm>
              <a:off x="4608425" y="1129300"/>
              <a:ext cx="45125" cy="60175"/>
            </a:xfrm>
            <a:custGeom>
              <a:avLst/>
              <a:gdLst/>
              <a:ahLst/>
              <a:cxnLst/>
              <a:rect l="l" t="t" r="r" b="b"/>
              <a:pathLst>
                <a:path w="1805" h="2407" extrusionOk="0">
                  <a:moveTo>
                    <a:pt x="0" y="0"/>
                  </a:moveTo>
                  <a:lnTo>
                    <a:pt x="0" y="2406"/>
                  </a:lnTo>
                  <a:lnTo>
                    <a:pt x="1804" y="1205"/>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293" name="Google Shape;9293;p72"/>
            <p:cNvSpPr/>
            <p:nvPr/>
          </p:nvSpPr>
          <p:spPr>
            <a:xfrm>
              <a:off x="4495500" y="877100"/>
              <a:ext cx="141175" cy="141175"/>
            </a:xfrm>
            <a:custGeom>
              <a:avLst/>
              <a:gdLst/>
              <a:ahLst/>
              <a:cxnLst/>
              <a:rect l="l" t="t" r="r" b="b"/>
              <a:pathLst>
                <a:path w="5647" h="5647" extrusionOk="0">
                  <a:moveTo>
                    <a:pt x="2822" y="1"/>
                  </a:moveTo>
                  <a:cubicBezTo>
                    <a:pt x="1262" y="1"/>
                    <a:pt x="0" y="1262"/>
                    <a:pt x="0" y="2822"/>
                  </a:cubicBezTo>
                  <a:cubicBezTo>
                    <a:pt x="0" y="4382"/>
                    <a:pt x="1262" y="5647"/>
                    <a:pt x="2822" y="5647"/>
                  </a:cubicBezTo>
                  <a:cubicBezTo>
                    <a:pt x="4382" y="5647"/>
                    <a:pt x="5647" y="4382"/>
                    <a:pt x="5647" y="2822"/>
                  </a:cubicBezTo>
                  <a:cubicBezTo>
                    <a:pt x="5647" y="1262"/>
                    <a:pt x="4382" y="1"/>
                    <a:pt x="282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294" name="Google Shape;9294;p72"/>
            <p:cNvSpPr/>
            <p:nvPr/>
          </p:nvSpPr>
          <p:spPr>
            <a:xfrm>
              <a:off x="4636650" y="877100"/>
              <a:ext cx="141175" cy="141175"/>
            </a:xfrm>
            <a:custGeom>
              <a:avLst/>
              <a:gdLst/>
              <a:ahLst/>
              <a:cxnLst/>
              <a:rect l="l" t="t" r="r" b="b"/>
              <a:pathLst>
                <a:path w="5647" h="5647" extrusionOk="0">
                  <a:moveTo>
                    <a:pt x="2822" y="1"/>
                  </a:moveTo>
                  <a:cubicBezTo>
                    <a:pt x="1262" y="1"/>
                    <a:pt x="1" y="1262"/>
                    <a:pt x="1" y="2822"/>
                  </a:cubicBezTo>
                  <a:cubicBezTo>
                    <a:pt x="1" y="4382"/>
                    <a:pt x="1262" y="5647"/>
                    <a:pt x="2822" y="5647"/>
                  </a:cubicBezTo>
                  <a:cubicBezTo>
                    <a:pt x="4382" y="5647"/>
                    <a:pt x="5647" y="4382"/>
                    <a:pt x="5647" y="2822"/>
                  </a:cubicBezTo>
                  <a:cubicBezTo>
                    <a:pt x="5647" y="1262"/>
                    <a:pt x="4382" y="1"/>
                    <a:pt x="282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295" name="Google Shape;9295;p72"/>
          <p:cNvGrpSpPr/>
          <p:nvPr/>
        </p:nvGrpSpPr>
        <p:grpSpPr>
          <a:xfrm>
            <a:off x="3752140" y="2711232"/>
            <a:ext cx="354778" cy="339271"/>
            <a:chOff x="5045500" y="842250"/>
            <a:chExt cx="503875" cy="481850"/>
          </a:xfrm>
          <a:solidFill>
            <a:srgbClr val="FFC000"/>
          </a:solidFill>
        </p:grpSpPr>
        <p:sp>
          <p:nvSpPr>
            <p:cNvPr id="9296" name="Google Shape;9296;p72"/>
            <p:cNvSpPr/>
            <p:nvPr/>
          </p:nvSpPr>
          <p:spPr>
            <a:xfrm>
              <a:off x="5045500" y="842250"/>
              <a:ext cx="503875" cy="481850"/>
            </a:xfrm>
            <a:custGeom>
              <a:avLst/>
              <a:gdLst/>
              <a:ahLst/>
              <a:cxnLst/>
              <a:rect l="l" t="t" r="r" b="b"/>
              <a:pathLst>
                <a:path w="20155" h="19274" extrusionOk="0">
                  <a:moveTo>
                    <a:pt x="12103" y="1130"/>
                  </a:moveTo>
                  <a:cubicBezTo>
                    <a:pt x="13694" y="1130"/>
                    <a:pt x="15284" y="1735"/>
                    <a:pt x="16496" y="2945"/>
                  </a:cubicBezTo>
                  <a:cubicBezTo>
                    <a:pt x="18917" y="5366"/>
                    <a:pt x="18917" y="9305"/>
                    <a:pt x="16496" y="11729"/>
                  </a:cubicBezTo>
                  <a:cubicBezTo>
                    <a:pt x="15286" y="12940"/>
                    <a:pt x="13695" y="13545"/>
                    <a:pt x="12104" y="13545"/>
                  </a:cubicBezTo>
                  <a:cubicBezTo>
                    <a:pt x="10514" y="13545"/>
                    <a:pt x="8923" y="12940"/>
                    <a:pt x="7712" y="11729"/>
                  </a:cubicBezTo>
                  <a:cubicBezTo>
                    <a:pt x="5288" y="9305"/>
                    <a:pt x="5288" y="5369"/>
                    <a:pt x="7712" y="2945"/>
                  </a:cubicBezTo>
                  <a:cubicBezTo>
                    <a:pt x="8923" y="1735"/>
                    <a:pt x="10513" y="1130"/>
                    <a:pt x="12103" y="1130"/>
                  </a:cubicBezTo>
                  <a:close/>
                  <a:moveTo>
                    <a:pt x="4918" y="13726"/>
                  </a:moveTo>
                  <a:lnTo>
                    <a:pt x="5716" y="14524"/>
                  </a:lnTo>
                  <a:lnTo>
                    <a:pt x="4918" y="15322"/>
                  </a:lnTo>
                  <a:lnTo>
                    <a:pt x="4120" y="14524"/>
                  </a:lnTo>
                  <a:lnTo>
                    <a:pt x="4918" y="13726"/>
                  </a:lnTo>
                  <a:close/>
                  <a:moveTo>
                    <a:pt x="12106" y="1"/>
                  </a:moveTo>
                  <a:cubicBezTo>
                    <a:pt x="10226" y="1"/>
                    <a:pt x="8345" y="717"/>
                    <a:pt x="6914" y="2147"/>
                  </a:cubicBezTo>
                  <a:cubicBezTo>
                    <a:pt x="4725" y="4333"/>
                    <a:pt x="4240" y="7516"/>
                    <a:pt x="5315" y="10133"/>
                  </a:cubicBezTo>
                  <a:lnTo>
                    <a:pt x="4518" y="10931"/>
                  </a:lnTo>
                  <a:cubicBezTo>
                    <a:pt x="4009" y="11434"/>
                    <a:pt x="3876" y="12208"/>
                    <a:pt x="4192" y="12852"/>
                  </a:cubicBezTo>
                  <a:lnTo>
                    <a:pt x="663" y="16382"/>
                  </a:lnTo>
                  <a:cubicBezTo>
                    <a:pt x="1" y="17044"/>
                    <a:pt x="1" y="18116"/>
                    <a:pt x="663" y="18778"/>
                  </a:cubicBezTo>
                  <a:cubicBezTo>
                    <a:pt x="994" y="19108"/>
                    <a:pt x="1428" y="19273"/>
                    <a:pt x="1862" y="19273"/>
                  </a:cubicBezTo>
                  <a:cubicBezTo>
                    <a:pt x="2295" y="19273"/>
                    <a:pt x="2729" y="19108"/>
                    <a:pt x="3060" y="18778"/>
                  </a:cubicBezTo>
                  <a:lnTo>
                    <a:pt x="6586" y="15249"/>
                  </a:lnTo>
                  <a:cubicBezTo>
                    <a:pt x="6820" y="15363"/>
                    <a:pt x="7071" y="15418"/>
                    <a:pt x="7320" y="15418"/>
                  </a:cubicBezTo>
                  <a:cubicBezTo>
                    <a:pt x="7757" y="15418"/>
                    <a:pt x="8188" y="15247"/>
                    <a:pt x="8510" y="14921"/>
                  </a:cubicBezTo>
                  <a:lnTo>
                    <a:pt x="9308" y="14126"/>
                  </a:lnTo>
                  <a:cubicBezTo>
                    <a:pt x="10192" y="14489"/>
                    <a:pt x="11145" y="14675"/>
                    <a:pt x="12104" y="14675"/>
                  </a:cubicBezTo>
                  <a:cubicBezTo>
                    <a:pt x="13962" y="14675"/>
                    <a:pt x="15843" y="13979"/>
                    <a:pt x="17294" y="12527"/>
                  </a:cubicBezTo>
                  <a:cubicBezTo>
                    <a:pt x="20155" y="9666"/>
                    <a:pt x="20155" y="5008"/>
                    <a:pt x="17294" y="2147"/>
                  </a:cubicBezTo>
                  <a:cubicBezTo>
                    <a:pt x="15864" y="716"/>
                    <a:pt x="13985" y="1"/>
                    <a:pt x="121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297" name="Google Shape;9297;p72"/>
            <p:cNvSpPr/>
            <p:nvPr/>
          </p:nvSpPr>
          <p:spPr>
            <a:xfrm>
              <a:off x="5221050" y="898625"/>
              <a:ext cx="254100" cy="254100"/>
            </a:xfrm>
            <a:custGeom>
              <a:avLst/>
              <a:gdLst/>
              <a:ahLst/>
              <a:cxnLst/>
              <a:rect l="l" t="t" r="r" b="b"/>
              <a:pathLst>
                <a:path w="10164" h="10164" extrusionOk="0">
                  <a:moveTo>
                    <a:pt x="5081" y="1"/>
                  </a:moveTo>
                  <a:cubicBezTo>
                    <a:pt x="2274" y="1"/>
                    <a:pt x="1" y="2274"/>
                    <a:pt x="1" y="5081"/>
                  </a:cubicBezTo>
                  <a:cubicBezTo>
                    <a:pt x="1" y="7887"/>
                    <a:pt x="2274" y="10164"/>
                    <a:pt x="5081" y="10164"/>
                  </a:cubicBezTo>
                  <a:cubicBezTo>
                    <a:pt x="7887" y="10164"/>
                    <a:pt x="10164" y="7887"/>
                    <a:pt x="10164" y="5081"/>
                  </a:cubicBezTo>
                  <a:cubicBezTo>
                    <a:pt x="10164" y="2274"/>
                    <a:pt x="7887" y="1"/>
                    <a:pt x="50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298" name="Google Shape;9298;p72"/>
          <p:cNvGrpSpPr/>
          <p:nvPr/>
        </p:nvGrpSpPr>
        <p:grpSpPr>
          <a:xfrm>
            <a:off x="4174987" y="2737451"/>
            <a:ext cx="336965" cy="286833"/>
            <a:chOff x="5645200" y="879425"/>
            <a:chExt cx="478575" cy="407375"/>
          </a:xfrm>
          <a:solidFill>
            <a:srgbClr val="FFC000"/>
          </a:solidFill>
        </p:grpSpPr>
        <p:sp>
          <p:nvSpPr>
            <p:cNvPr id="9299" name="Google Shape;9299;p72"/>
            <p:cNvSpPr/>
            <p:nvPr/>
          </p:nvSpPr>
          <p:spPr>
            <a:xfrm>
              <a:off x="6004200" y="1075025"/>
              <a:ext cx="86075" cy="93450"/>
            </a:xfrm>
            <a:custGeom>
              <a:avLst/>
              <a:gdLst/>
              <a:ahLst/>
              <a:cxnLst/>
              <a:rect l="l" t="t" r="r" b="b"/>
              <a:pathLst>
                <a:path w="3443" h="3738" extrusionOk="0">
                  <a:moveTo>
                    <a:pt x="1" y="0"/>
                  </a:moveTo>
                  <a:lnTo>
                    <a:pt x="1" y="3737"/>
                  </a:lnTo>
                  <a:lnTo>
                    <a:pt x="1907" y="3737"/>
                  </a:lnTo>
                  <a:cubicBezTo>
                    <a:pt x="2157" y="3737"/>
                    <a:pt x="2377" y="3574"/>
                    <a:pt x="2449" y="3334"/>
                  </a:cubicBezTo>
                  <a:lnTo>
                    <a:pt x="344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300" name="Google Shape;9300;p72"/>
            <p:cNvSpPr/>
            <p:nvPr/>
          </p:nvSpPr>
          <p:spPr>
            <a:xfrm>
              <a:off x="5880900" y="953275"/>
              <a:ext cx="95100" cy="93525"/>
            </a:xfrm>
            <a:custGeom>
              <a:avLst/>
              <a:gdLst/>
              <a:ahLst/>
              <a:cxnLst/>
              <a:rect l="l" t="t" r="r" b="b"/>
              <a:pathLst>
                <a:path w="3804" h="3741" extrusionOk="0">
                  <a:moveTo>
                    <a:pt x="0" y="1"/>
                  </a:moveTo>
                  <a:lnTo>
                    <a:pt x="0" y="3741"/>
                  </a:lnTo>
                  <a:lnTo>
                    <a:pt x="3804" y="3741"/>
                  </a:lnTo>
                  <a:lnTo>
                    <a:pt x="380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301" name="Google Shape;9301;p72"/>
            <p:cNvSpPr/>
            <p:nvPr/>
          </p:nvSpPr>
          <p:spPr>
            <a:xfrm>
              <a:off x="6004200" y="953275"/>
              <a:ext cx="119575" cy="93525"/>
            </a:xfrm>
            <a:custGeom>
              <a:avLst/>
              <a:gdLst/>
              <a:ahLst/>
              <a:cxnLst/>
              <a:rect l="l" t="t" r="r" b="b"/>
              <a:pathLst>
                <a:path w="4783" h="3741" extrusionOk="0">
                  <a:moveTo>
                    <a:pt x="1" y="1"/>
                  </a:moveTo>
                  <a:lnTo>
                    <a:pt x="1" y="3741"/>
                  </a:lnTo>
                  <a:lnTo>
                    <a:pt x="3777" y="3741"/>
                  </a:lnTo>
                  <a:lnTo>
                    <a:pt x="4674" y="727"/>
                  </a:lnTo>
                  <a:cubicBezTo>
                    <a:pt x="4783" y="365"/>
                    <a:pt x="4512" y="1"/>
                    <a:pt x="41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302" name="Google Shape;9302;p72"/>
            <p:cNvSpPr/>
            <p:nvPr/>
          </p:nvSpPr>
          <p:spPr>
            <a:xfrm>
              <a:off x="5880900" y="1075025"/>
              <a:ext cx="95100" cy="93450"/>
            </a:xfrm>
            <a:custGeom>
              <a:avLst/>
              <a:gdLst/>
              <a:ahLst/>
              <a:cxnLst/>
              <a:rect l="l" t="t" r="r" b="b"/>
              <a:pathLst>
                <a:path w="3804" h="3738" extrusionOk="0">
                  <a:moveTo>
                    <a:pt x="0" y="0"/>
                  </a:moveTo>
                  <a:lnTo>
                    <a:pt x="0" y="3737"/>
                  </a:lnTo>
                  <a:lnTo>
                    <a:pt x="3804" y="3737"/>
                  </a:lnTo>
                  <a:lnTo>
                    <a:pt x="380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303" name="Google Shape;9303;p72"/>
            <p:cNvSpPr/>
            <p:nvPr/>
          </p:nvSpPr>
          <p:spPr>
            <a:xfrm>
              <a:off x="5645200" y="879425"/>
              <a:ext cx="207500" cy="167375"/>
            </a:xfrm>
            <a:custGeom>
              <a:avLst/>
              <a:gdLst/>
              <a:ahLst/>
              <a:cxnLst/>
              <a:rect l="l" t="t" r="r" b="b"/>
              <a:pathLst>
                <a:path w="8300" h="6695" extrusionOk="0">
                  <a:moveTo>
                    <a:pt x="563" y="1"/>
                  </a:moveTo>
                  <a:cubicBezTo>
                    <a:pt x="253" y="1"/>
                    <a:pt x="0" y="254"/>
                    <a:pt x="0" y="564"/>
                  </a:cubicBezTo>
                  <a:cubicBezTo>
                    <a:pt x="0" y="877"/>
                    <a:pt x="253" y="1130"/>
                    <a:pt x="563" y="1130"/>
                  </a:cubicBezTo>
                  <a:lnTo>
                    <a:pt x="2403" y="1130"/>
                  </a:lnTo>
                  <a:lnTo>
                    <a:pt x="3159" y="3672"/>
                  </a:lnTo>
                  <a:cubicBezTo>
                    <a:pt x="3162" y="3678"/>
                    <a:pt x="3162" y="3687"/>
                    <a:pt x="3165" y="3696"/>
                  </a:cubicBezTo>
                  <a:lnTo>
                    <a:pt x="4059" y="6695"/>
                  </a:lnTo>
                  <a:lnTo>
                    <a:pt x="8299" y="6695"/>
                  </a:lnTo>
                  <a:lnTo>
                    <a:pt x="8299" y="2955"/>
                  </a:lnTo>
                  <a:lnTo>
                    <a:pt x="4123" y="2955"/>
                  </a:lnTo>
                  <a:lnTo>
                    <a:pt x="3364" y="404"/>
                  </a:lnTo>
                  <a:cubicBezTo>
                    <a:pt x="3295" y="163"/>
                    <a:pt x="3072" y="1"/>
                    <a:pt x="282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304" name="Google Shape;9304;p72"/>
            <p:cNvSpPr/>
            <p:nvPr/>
          </p:nvSpPr>
          <p:spPr>
            <a:xfrm>
              <a:off x="5722500" y="1075025"/>
              <a:ext cx="370875" cy="211775"/>
            </a:xfrm>
            <a:custGeom>
              <a:avLst/>
              <a:gdLst/>
              <a:ahLst/>
              <a:cxnLst/>
              <a:rect l="l" t="t" r="r" b="b"/>
              <a:pathLst>
                <a:path w="14835" h="8471" extrusionOk="0">
                  <a:moveTo>
                    <a:pt x="1305" y="0"/>
                  </a:moveTo>
                  <a:lnTo>
                    <a:pt x="2082" y="2614"/>
                  </a:lnTo>
                  <a:cubicBezTo>
                    <a:pt x="901" y="2701"/>
                    <a:pt x="1" y="3704"/>
                    <a:pt x="40" y="4887"/>
                  </a:cubicBezTo>
                  <a:cubicBezTo>
                    <a:pt x="82" y="6071"/>
                    <a:pt x="1049" y="7010"/>
                    <a:pt x="2232" y="7019"/>
                  </a:cubicBezTo>
                  <a:lnTo>
                    <a:pt x="2795" y="7019"/>
                  </a:lnTo>
                  <a:cubicBezTo>
                    <a:pt x="3045" y="7878"/>
                    <a:pt x="3834" y="8471"/>
                    <a:pt x="4731" y="8471"/>
                  </a:cubicBezTo>
                  <a:cubicBezTo>
                    <a:pt x="5629" y="8471"/>
                    <a:pt x="6418" y="7878"/>
                    <a:pt x="6671" y="7019"/>
                  </a:cubicBezTo>
                  <a:lnTo>
                    <a:pt x="9667" y="7019"/>
                  </a:lnTo>
                  <a:cubicBezTo>
                    <a:pt x="9917" y="7878"/>
                    <a:pt x="10709" y="8471"/>
                    <a:pt x="11606" y="8471"/>
                  </a:cubicBezTo>
                  <a:cubicBezTo>
                    <a:pt x="12500" y="8471"/>
                    <a:pt x="13292" y="7878"/>
                    <a:pt x="13542" y="7019"/>
                  </a:cubicBezTo>
                  <a:lnTo>
                    <a:pt x="14271" y="7019"/>
                  </a:lnTo>
                  <a:cubicBezTo>
                    <a:pt x="14581" y="7019"/>
                    <a:pt x="14834" y="6766"/>
                    <a:pt x="14834" y="6453"/>
                  </a:cubicBezTo>
                  <a:cubicBezTo>
                    <a:pt x="14834" y="6140"/>
                    <a:pt x="14581" y="5890"/>
                    <a:pt x="14271" y="5890"/>
                  </a:cubicBezTo>
                  <a:lnTo>
                    <a:pt x="13542" y="5890"/>
                  </a:lnTo>
                  <a:cubicBezTo>
                    <a:pt x="13292" y="5029"/>
                    <a:pt x="12500" y="4436"/>
                    <a:pt x="11606" y="4436"/>
                  </a:cubicBezTo>
                  <a:cubicBezTo>
                    <a:pt x="10709" y="4436"/>
                    <a:pt x="9917" y="5029"/>
                    <a:pt x="9667" y="5890"/>
                  </a:cubicBezTo>
                  <a:lnTo>
                    <a:pt x="6671" y="5890"/>
                  </a:lnTo>
                  <a:cubicBezTo>
                    <a:pt x="6418" y="5029"/>
                    <a:pt x="5629" y="4436"/>
                    <a:pt x="4731" y="4436"/>
                  </a:cubicBezTo>
                  <a:cubicBezTo>
                    <a:pt x="3834" y="4436"/>
                    <a:pt x="3045" y="5029"/>
                    <a:pt x="2792" y="5890"/>
                  </a:cubicBezTo>
                  <a:lnTo>
                    <a:pt x="2232" y="5890"/>
                  </a:lnTo>
                  <a:cubicBezTo>
                    <a:pt x="1639" y="5890"/>
                    <a:pt x="1157" y="5408"/>
                    <a:pt x="1157" y="4815"/>
                  </a:cubicBezTo>
                  <a:cubicBezTo>
                    <a:pt x="1157" y="4219"/>
                    <a:pt x="1639" y="3737"/>
                    <a:pt x="2232" y="3737"/>
                  </a:cubicBezTo>
                  <a:lnTo>
                    <a:pt x="5207" y="3737"/>
                  </a:lnTo>
                  <a:lnTo>
                    <a:pt x="520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305" name="Google Shape;9305;p72"/>
          <p:cNvGrpSpPr/>
          <p:nvPr/>
        </p:nvGrpSpPr>
        <p:grpSpPr>
          <a:xfrm>
            <a:off x="4611062" y="2711241"/>
            <a:ext cx="298186" cy="339253"/>
            <a:chOff x="6264525" y="842250"/>
            <a:chExt cx="423500" cy="481825"/>
          </a:xfrm>
          <a:solidFill>
            <a:srgbClr val="FFC000"/>
          </a:solidFill>
        </p:grpSpPr>
        <p:sp>
          <p:nvSpPr>
            <p:cNvPr id="9306" name="Google Shape;9306;p72"/>
            <p:cNvSpPr/>
            <p:nvPr/>
          </p:nvSpPr>
          <p:spPr>
            <a:xfrm>
              <a:off x="6264525" y="1033450"/>
              <a:ext cx="135300" cy="266450"/>
            </a:xfrm>
            <a:custGeom>
              <a:avLst/>
              <a:gdLst/>
              <a:ahLst/>
              <a:cxnLst/>
              <a:rect l="l" t="t" r="r" b="b"/>
              <a:pathLst>
                <a:path w="5412" h="10658" extrusionOk="0">
                  <a:moveTo>
                    <a:pt x="1" y="1"/>
                  </a:moveTo>
                  <a:lnTo>
                    <a:pt x="1" y="9932"/>
                  </a:lnTo>
                  <a:cubicBezTo>
                    <a:pt x="1" y="10182"/>
                    <a:pt x="61" y="10429"/>
                    <a:pt x="169" y="10658"/>
                  </a:cubicBezTo>
                  <a:lnTo>
                    <a:pt x="5412" y="5415"/>
                  </a:lnTo>
                  <a:lnTo>
                    <a:pt x="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307" name="Google Shape;9307;p72"/>
            <p:cNvSpPr/>
            <p:nvPr/>
          </p:nvSpPr>
          <p:spPr>
            <a:xfrm>
              <a:off x="6552700" y="1033450"/>
              <a:ext cx="135325" cy="266450"/>
            </a:xfrm>
            <a:custGeom>
              <a:avLst/>
              <a:gdLst/>
              <a:ahLst/>
              <a:cxnLst/>
              <a:rect l="l" t="t" r="r" b="b"/>
              <a:pathLst>
                <a:path w="5413" h="10658" extrusionOk="0">
                  <a:moveTo>
                    <a:pt x="5412" y="1"/>
                  </a:moveTo>
                  <a:lnTo>
                    <a:pt x="1" y="5415"/>
                  </a:lnTo>
                  <a:lnTo>
                    <a:pt x="5243" y="10658"/>
                  </a:lnTo>
                  <a:cubicBezTo>
                    <a:pt x="5352" y="10429"/>
                    <a:pt x="5412" y="10182"/>
                    <a:pt x="5412" y="9932"/>
                  </a:cubicBezTo>
                  <a:lnTo>
                    <a:pt x="541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308" name="Google Shape;9308;p72"/>
            <p:cNvSpPr/>
            <p:nvPr/>
          </p:nvSpPr>
          <p:spPr>
            <a:xfrm>
              <a:off x="6462150" y="985275"/>
              <a:ext cx="28025" cy="28250"/>
            </a:xfrm>
            <a:custGeom>
              <a:avLst/>
              <a:gdLst/>
              <a:ahLst/>
              <a:cxnLst/>
              <a:rect l="l" t="t" r="r" b="b"/>
              <a:pathLst>
                <a:path w="1121" h="1130" extrusionOk="0">
                  <a:moveTo>
                    <a:pt x="566" y="1"/>
                  </a:moveTo>
                  <a:cubicBezTo>
                    <a:pt x="253" y="1"/>
                    <a:pt x="0" y="254"/>
                    <a:pt x="0" y="567"/>
                  </a:cubicBezTo>
                  <a:cubicBezTo>
                    <a:pt x="0" y="877"/>
                    <a:pt x="253" y="1130"/>
                    <a:pt x="566" y="1130"/>
                  </a:cubicBezTo>
                  <a:cubicBezTo>
                    <a:pt x="955" y="1130"/>
                    <a:pt x="1060" y="862"/>
                    <a:pt x="1120" y="528"/>
                  </a:cubicBezTo>
                  <a:cubicBezTo>
                    <a:pt x="1102" y="233"/>
                    <a:pt x="862" y="4"/>
                    <a:pt x="5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309" name="Google Shape;9309;p72"/>
            <p:cNvSpPr/>
            <p:nvPr/>
          </p:nvSpPr>
          <p:spPr>
            <a:xfrm>
              <a:off x="6288775" y="1182900"/>
              <a:ext cx="375075" cy="141175"/>
            </a:xfrm>
            <a:custGeom>
              <a:avLst/>
              <a:gdLst/>
              <a:ahLst/>
              <a:cxnLst/>
              <a:rect l="l" t="t" r="r" b="b"/>
              <a:pathLst>
                <a:path w="15003" h="5647" extrusionOk="0">
                  <a:moveTo>
                    <a:pt x="5475" y="0"/>
                  </a:moveTo>
                  <a:lnTo>
                    <a:pt x="0" y="5478"/>
                  </a:lnTo>
                  <a:cubicBezTo>
                    <a:pt x="226" y="5586"/>
                    <a:pt x="473" y="5646"/>
                    <a:pt x="726" y="5646"/>
                  </a:cubicBezTo>
                  <a:lnTo>
                    <a:pt x="14277" y="5646"/>
                  </a:lnTo>
                  <a:cubicBezTo>
                    <a:pt x="14527" y="5646"/>
                    <a:pt x="14774" y="5586"/>
                    <a:pt x="15002" y="5478"/>
                  </a:cubicBezTo>
                  <a:lnTo>
                    <a:pt x="95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310" name="Google Shape;9310;p72"/>
            <p:cNvSpPr/>
            <p:nvPr/>
          </p:nvSpPr>
          <p:spPr>
            <a:xfrm>
              <a:off x="6278675" y="965325"/>
              <a:ext cx="42350" cy="84725"/>
            </a:xfrm>
            <a:custGeom>
              <a:avLst/>
              <a:gdLst/>
              <a:ahLst/>
              <a:cxnLst/>
              <a:rect l="l" t="t" r="r" b="b"/>
              <a:pathLst>
                <a:path w="1694" h="3389" extrusionOk="0">
                  <a:moveTo>
                    <a:pt x="1693" y="1"/>
                  </a:moveTo>
                  <a:lnTo>
                    <a:pt x="1" y="1693"/>
                  </a:lnTo>
                  <a:lnTo>
                    <a:pt x="1693" y="3388"/>
                  </a:lnTo>
                  <a:lnTo>
                    <a:pt x="169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311" name="Google Shape;9311;p72"/>
            <p:cNvSpPr/>
            <p:nvPr/>
          </p:nvSpPr>
          <p:spPr>
            <a:xfrm>
              <a:off x="6631525" y="965325"/>
              <a:ext cx="42400" cy="84725"/>
            </a:xfrm>
            <a:custGeom>
              <a:avLst/>
              <a:gdLst/>
              <a:ahLst/>
              <a:cxnLst/>
              <a:rect l="l" t="t" r="r" b="b"/>
              <a:pathLst>
                <a:path w="1696" h="3389" extrusionOk="0">
                  <a:moveTo>
                    <a:pt x="1" y="1"/>
                  </a:moveTo>
                  <a:lnTo>
                    <a:pt x="1" y="3388"/>
                  </a:lnTo>
                  <a:lnTo>
                    <a:pt x="1696" y="1693"/>
                  </a:lnTo>
                  <a:lnTo>
                    <a:pt x="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312" name="Google Shape;9312;p72"/>
            <p:cNvSpPr/>
            <p:nvPr/>
          </p:nvSpPr>
          <p:spPr>
            <a:xfrm>
              <a:off x="6349225" y="842250"/>
              <a:ext cx="254100" cy="312425"/>
            </a:xfrm>
            <a:custGeom>
              <a:avLst/>
              <a:gdLst/>
              <a:ahLst/>
              <a:cxnLst/>
              <a:rect l="l" t="t" r="r" b="b"/>
              <a:pathLst>
                <a:path w="10164" h="12497" extrusionOk="0">
                  <a:moveTo>
                    <a:pt x="5081" y="2333"/>
                  </a:moveTo>
                  <a:cubicBezTo>
                    <a:pt x="5779" y="2333"/>
                    <a:pt x="6477" y="2518"/>
                    <a:pt x="7098" y="2885"/>
                  </a:cubicBezTo>
                  <a:cubicBezTo>
                    <a:pt x="8299" y="3596"/>
                    <a:pt x="9034" y="4891"/>
                    <a:pt x="9034" y="6288"/>
                  </a:cubicBezTo>
                  <a:cubicBezTo>
                    <a:pt x="9034" y="7293"/>
                    <a:pt x="8207" y="7981"/>
                    <a:pt x="7335" y="7981"/>
                  </a:cubicBezTo>
                  <a:cubicBezTo>
                    <a:pt x="6947" y="7981"/>
                    <a:pt x="6550" y="7845"/>
                    <a:pt x="6213" y="7540"/>
                  </a:cubicBezTo>
                  <a:cubicBezTo>
                    <a:pt x="5894" y="7824"/>
                    <a:pt x="5492" y="7968"/>
                    <a:pt x="5089" y="7968"/>
                  </a:cubicBezTo>
                  <a:cubicBezTo>
                    <a:pt x="4739" y="7968"/>
                    <a:pt x="4388" y="7860"/>
                    <a:pt x="4090" y="7640"/>
                  </a:cubicBezTo>
                  <a:cubicBezTo>
                    <a:pt x="3448" y="7170"/>
                    <a:pt x="3222" y="6315"/>
                    <a:pt x="3551" y="5589"/>
                  </a:cubicBezTo>
                  <a:cubicBezTo>
                    <a:pt x="3826" y="4973"/>
                    <a:pt x="4435" y="4593"/>
                    <a:pt x="5087" y="4593"/>
                  </a:cubicBezTo>
                  <a:cubicBezTo>
                    <a:pt x="5205" y="4593"/>
                    <a:pt x="5325" y="4606"/>
                    <a:pt x="5445" y="4632"/>
                  </a:cubicBezTo>
                  <a:cubicBezTo>
                    <a:pt x="6225" y="4800"/>
                    <a:pt x="6779" y="5490"/>
                    <a:pt x="6776" y="6288"/>
                  </a:cubicBezTo>
                  <a:cubicBezTo>
                    <a:pt x="6776" y="6660"/>
                    <a:pt x="7058" y="6846"/>
                    <a:pt x="7340" y="6846"/>
                  </a:cubicBezTo>
                  <a:cubicBezTo>
                    <a:pt x="7623" y="6846"/>
                    <a:pt x="7905" y="6660"/>
                    <a:pt x="7905" y="6288"/>
                  </a:cubicBezTo>
                  <a:cubicBezTo>
                    <a:pt x="7905" y="5288"/>
                    <a:pt x="7378" y="4367"/>
                    <a:pt x="6520" y="3858"/>
                  </a:cubicBezTo>
                  <a:cubicBezTo>
                    <a:pt x="6076" y="3595"/>
                    <a:pt x="5578" y="3463"/>
                    <a:pt x="5080" y="3463"/>
                  </a:cubicBezTo>
                  <a:cubicBezTo>
                    <a:pt x="4614" y="3463"/>
                    <a:pt x="4147" y="3578"/>
                    <a:pt x="3725" y="3810"/>
                  </a:cubicBezTo>
                  <a:cubicBezTo>
                    <a:pt x="2849" y="4288"/>
                    <a:pt x="2295" y="5195"/>
                    <a:pt x="2262" y="6191"/>
                  </a:cubicBezTo>
                  <a:cubicBezTo>
                    <a:pt x="2226" y="7188"/>
                    <a:pt x="2723" y="8128"/>
                    <a:pt x="3563" y="8667"/>
                  </a:cubicBezTo>
                  <a:cubicBezTo>
                    <a:pt x="4023" y="8960"/>
                    <a:pt x="4541" y="9107"/>
                    <a:pt x="5077" y="9107"/>
                  </a:cubicBezTo>
                  <a:cubicBezTo>
                    <a:pt x="5519" y="9107"/>
                    <a:pt x="5973" y="9007"/>
                    <a:pt x="6414" y="8805"/>
                  </a:cubicBezTo>
                  <a:cubicBezTo>
                    <a:pt x="6502" y="8765"/>
                    <a:pt x="6585" y="8746"/>
                    <a:pt x="6664" y="8746"/>
                  </a:cubicBezTo>
                  <a:cubicBezTo>
                    <a:pt x="7191" y="8746"/>
                    <a:pt x="7476" y="9559"/>
                    <a:pt x="6884" y="9832"/>
                  </a:cubicBezTo>
                  <a:cubicBezTo>
                    <a:pt x="6300" y="10100"/>
                    <a:pt x="5685" y="10239"/>
                    <a:pt x="5077" y="10239"/>
                  </a:cubicBezTo>
                  <a:cubicBezTo>
                    <a:pt x="4340" y="10239"/>
                    <a:pt x="3611" y="10036"/>
                    <a:pt x="2954" y="9615"/>
                  </a:cubicBezTo>
                  <a:cubicBezTo>
                    <a:pt x="1777" y="8865"/>
                    <a:pt x="1084" y="7546"/>
                    <a:pt x="1133" y="6152"/>
                  </a:cubicBezTo>
                  <a:cubicBezTo>
                    <a:pt x="1178" y="4755"/>
                    <a:pt x="1958" y="3490"/>
                    <a:pt x="3183" y="2819"/>
                  </a:cubicBezTo>
                  <a:cubicBezTo>
                    <a:pt x="3775" y="2494"/>
                    <a:pt x="4429" y="2333"/>
                    <a:pt x="5081" y="2333"/>
                  </a:cubicBezTo>
                  <a:close/>
                  <a:moveTo>
                    <a:pt x="618" y="0"/>
                  </a:moveTo>
                  <a:cubicBezTo>
                    <a:pt x="277" y="0"/>
                    <a:pt x="0" y="277"/>
                    <a:pt x="0" y="618"/>
                  </a:cubicBezTo>
                  <a:lnTo>
                    <a:pt x="0" y="9441"/>
                  </a:lnTo>
                  <a:lnTo>
                    <a:pt x="3057" y="12497"/>
                  </a:lnTo>
                  <a:lnTo>
                    <a:pt x="7107" y="12497"/>
                  </a:lnTo>
                  <a:lnTo>
                    <a:pt x="10163" y="9441"/>
                  </a:lnTo>
                  <a:lnTo>
                    <a:pt x="10163" y="723"/>
                  </a:lnTo>
                  <a:cubicBezTo>
                    <a:pt x="10163" y="326"/>
                    <a:pt x="9838" y="0"/>
                    <a:pt x="94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313" name="Google Shape;9313;p72"/>
          <p:cNvGrpSpPr/>
          <p:nvPr/>
        </p:nvGrpSpPr>
        <p:grpSpPr>
          <a:xfrm>
            <a:off x="829350" y="3125895"/>
            <a:ext cx="339253" cy="339253"/>
            <a:chOff x="900750" y="1436075"/>
            <a:chExt cx="481825" cy="481825"/>
          </a:xfrm>
          <a:solidFill>
            <a:srgbClr val="FFC000"/>
          </a:solidFill>
        </p:grpSpPr>
        <p:sp>
          <p:nvSpPr>
            <p:cNvPr id="9314" name="Google Shape;9314;p72"/>
            <p:cNvSpPr/>
            <p:nvPr/>
          </p:nvSpPr>
          <p:spPr>
            <a:xfrm>
              <a:off x="900750" y="1627500"/>
              <a:ext cx="481825" cy="290400"/>
            </a:xfrm>
            <a:custGeom>
              <a:avLst/>
              <a:gdLst/>
              <a:ahLst/>
              <a:cxnLst/>
              <a:rect l="l" t="t" r="r" b="b"/>
              <a:pathLst>
                <a:path w="19273" h="11616" extrusionOk="0">
                  <a:moveTo>
                    <a:pt x="0" y="1"/>
                  </a:moveTo>
                  <a:lnTo>
                    <a:pt x="0" y="9920"/>
                  </a:lnTo>
                  <a:cubicBezTo>
                    <a:pt x="0" y="10856"/>
                    <a:pt x="759" y="11612"/>
                    <a:pt x="1696" y="11615"/>
                  </a:cubicBezTo>
                  <a:lnTo>
                    <a:pt x="17580" y="11615"/>
                  </a:lnTo>
                  <a:cubicBezTo>
                    <a:pt x="18513" y="11612"/>
                    <a:pt x="19272" y="10856"/>
                    <a:pt x="19272" y="9920"/>
                  </a:cubicBezTo>
                  <a:lnTo>
                    <a:pt x="19272" y="1"/>
                  </a:lnTo>
                  <a:lnTo>
                    <a:pt x="9977" y="6948"/>
                  </a:lnTo>
                  <a:cubicBezTo>
                    <a:pt x="9877" y="7020"/>
                    <a:pt x="9760" y="7059"/>
                    <a:pt x="9636" y="7059"/>
                  </a:cubicBezTo>
                  <a:cubicBezTo>
                    <a:pt x="9513" y="7059"/>
                    <a:pt x="9395" y="7020"/>
                    <a:pt x="9299" y="6948"/>
                  </a:cubicBez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315" name="Google Shape;9315;p72"/>
            <p:cNvSpPr/>
            <p:nvPr/>
          </p:nvSpPr>
          <p:spPr>
            <a:xfrm>
              <a:off x="1296950" y="1549900"/>
              <a:ext cx="71550" cy="105850"/>
            </a:xfrm>
            <a:custGeom>
              <a:avLst/>
              <a:gdLst/>
              <a:ahLst/>
              <a:cxnLst/>
              <a:rect l="l" t="t" r="r" b="b"/>
              <a:pathLst>
                <a:path w="2862" h="4234" extrusionOk="0">
                  <a:moveTo>
                    <a:pt x="0" y="0"/>
                  </a:moveTo>
                  <a:lnTo>
                    <a:pt x="0" y="4234"/>
                  </a:lnTo>
                  <a:lnTo>
                    <a:pt x="2861" y="2117"/>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316" name="Google Shape;9316;p72"/>
            <p:cNvSpPr/>
            <p:nvPr/>
          </p:nvSpPr>
          <p:spPr>
            <a:xfrm>
              <a:off x="914900" y="1549900"/>
              <a:ext cx="71550" cy="105850"/>
            </a:xfrm>
            <a:custGeom>
              <a:avLst/>
              <a:gdLst/>
              <a:ahLst/>
              <a:cxnLst/>
              <a:rect l="l" t="t" r="r" b="b"/>
              <a:pathLst>
                <a:path w="2862" h="4234" extrusionOk="0">
                  <a:moveTo>
                    <a:pt x="2861" y="0"/>
                  </a:moveTo>
                  <a:lnTo>
                    <a:pt x="0" y="2117"/>
                  </a:lnTo>
                  <a:lnTo>
                    <a:pt x="2861" y="4234"/>
                  </a:lnTo>
                  <a:lnTo>
                    <a:pt x="286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317" name="Google Shape;9317;p72"/>
            <p:cNvSpPr/>
            <p:nvPr/>
          </p:nvSpPr>
          <p:spPr>
            <a:xfrm>
              <a:off x="1014650" y="1436075"/>
              <a:ext cx="254100" cy="336150"/>
            </a:xfrm>
            <a:custGeom>
              <a:avLst/>
              <a:gdLst/>
              <a:ahLst/>
              <a:cxnLst/>
              <a:rect l="l" t="t" r="r" b="b"/>
              <a:pathLst>
                <a:path w="10164" h="13446" extrusionOk="0">
                  <a:moveTo>
                    <a:pt x="8468" y="3424"/>
                  </a:moveTo>
                  <a:cubicBezTo>
                    <a:pt x="8781" y="3424"/>
                    <a:pt x="9031" y="3677"/>
                    <a:pt x="9031" y="3990"/>
                  </a:cubicBezTo>
                  <a:cubicBezTo>
                    <a:pt x="9031" y="4300"/>
                    <a:pt x="8781" y="4553"/>
                    <a:pt x="8468" y="4553"/>
                  </a:cubicBezTo>
                  <a:lnTo>
                    <a:pt x="1693" y="4553"/>
                  </a:lnTo>
                  <a:cubicBezTo>
                    <a:pt x="1379" y="4553"/>
                    <a:pt x="1130" y="4300"/>
                    <a:pt x="1130" y="3990"/>
                  </a:cubicBezTo>
                  <a:cubicBezTo>
                    <a:pt x="1130" y="3677"/>
                    <a:pt x="1379" y="3424"/>
                    <a:pt x="1693" y="3424"/>
                  </a:cubicBezTo>
                  <a:close/>
                  <a:moveTo>
                    <a:pt x="8468" y="5682"/>
                  </a:moveTo>
                  <a:cubicBezTo>
                    <a:pt x="8781" y="5682"/>
                    <a:pt x="9031" y="5935"/>
                    <a:pt x="9031" y="6248"/>
                  </a:cubicBezTo>
                  <a:cubicBezTo>
                    <a:pt x="9031" y="6559"/>
                    <a:pt x="8781" y="6812"/>
                    <a:pt x="8468" y="6812"/>
                  </a:cubicBezTo>
                  <a:lnTo>
                    <a:pt x="1693" y="6812"/>
                  </a:lnTo>
                  <a:cubicBezTo>
                    <a:pt x="1379" y="6812"/>
                    <a:pt x="1130" y="6559"/>
                    <a:pt x="1130" y="6248"/>
                  </a:cubicBezTo>
                  <a:cubicBezTo>
                    <a:pt x="1130" y="5935"/>
                    <a:pt x="1379" y="5682"/>
                    <a:pt x="1693" y="5682"/>
                  </a:cubicBezTo>
                  <a:close/>
                  <a:moveTo>
                    <a:pt x="5080" y="7941"/>
                  </a:moveTo>
                  <a:cubicBezTo>
                    <a:pt x="5393" y="7941"/>
                    <a:pt x="5643" y="8194"/>
                    <a:pt x="5643" y="8507"/>
                  </a:cubicBezTo>
                  <a:cubicBezTo>
                    <a:pt x="5643" y="8817"/>
                    <a:pt x="5393" y="9070"/>
                    <a:pt x="5080" y="9070"/>
                  </a:cubicBezTo>
                  <a:lnTo>
                    <a:pt x="1693" y="9070"/>
                  </a:lnTo>
                  <a:cubicBezTo>
                    <a:pt x="1379" y="9070"/>
                    <a:pt x="1130" y="8817"/>
                    <a:pt x="1130" y="8507"/>
                  </a:cubicBezTo>
                  <a:cubicBezTo>
                    <a:pt x="1130" y="8194"/>
                    <a:pt x="1379" y="7941"/>
                    <a:pt x="1693" y="7941"/>
                  </a:cubicBezTo>
                  <a:close/>
                  <a:moveTo>
                    <a:pt x="563" y="0"/>
                  </a:moveTo>
                  <a:cubicBezTo>
                    <a:pt x="250" y="0"/>
                    <a:pt x="0" y="250"/>
                    <a:pt x="0" y="563"/>
                  </a:cubicBezTo>
                  <a:lnTo>
                    <a:pt x="0" y="9636"/>
                  </a:lnTo>
                  <a:lnTo>
                    <a:pt x="5080" y="13445"/>
                  </a:lnTo>
                  <a:lnTo>
                    <a:pt x="10163" y="9636"/>
                  </a:lnTo>
                  <a:lnTo>
                    <a:pt x="10163" y="563"/>
                  </a:lnTo>
                  <a:cubicBezTo>
                    <a:pt x="10163" y="250"/>
                    <a:pt x="9910" y="0"/>
                    <a:pt x="959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318" name="Google Shape;9318;p72"/>
          <p:cNvGrpSpPr/>
          <p:nvPr/>
        </p:nvGrpSpPr>
        <p:grpSpPr>
          <a:xfrm>
            <a:off x="1247198" y="3186183"/>
            <a:ext cx="339253" cy="218676"/>
            <a:chOff x="1492675" y="1520750"/>
            <a:chExt cx="481825" cy="310575"/>
          </a:xfrm>
          <a:solidFill>
            <a:srgbClr val="FFC000"/>
          </a:solidFill>
        </p:grpSpPr>
        <p:sp>
          <p:nvSpPr>
            <p:cNvPr id="9319" name="Google Shape;9319;p72"/>
            <p:cNvSpPr/>
            <p:nvPr/>
          </p:nvSpPr>
          <p:spPr>
            <a:xfrm>
              <a:off x="1492675" y="1540400"/>
              <a:ext cx="481825" cy="290925"/>
            </a:xfrm>
            <a:custGeom>
              <a:avLst/>
              <a:gdLst/>
              <a:ahLst/>
              <a:cxnLst/>
              <a:rect l="l" t="t" r="r" b="b"/>
              <a:pathLst>
                <a:path w="19273" h="11637" extrusionOk="0">
                  <a:moveTo>
                    <a:pt x="266" y="1"/>
                  </a:moveTo>
                  <a:cubicBezTo>
                    <a:pt x="91" y="272"/>
                    <a:pt x="1" y="585"/>
                    <a:pt x="1" y="907"/>
                  </a:cubicBezTo>
                  <a:lnTo>
                    <a:pt x="1" y="9941"/>
                  </a:lnTo>
                  <a:cubicBezTo>
                    <a:pt x="1" y="10877"/>
                    <a:pt x="757" y="11633"/>
                    <a:pt x="1693" y="11636"/>
                  </a:cubicBezTo>
                  <a:lnTo>
                    <a:pt x="17577" y="11636"/>
                  </a:lnTo>
                  <a:cubicBezTo>
                    <a:pt x="18514" y="11633"/>
                    <a:pt x="19270" y="10877"/>
                    <a:pt x="19273" y="9941"/>
                  </a:cubicBezTo>
                  <a:lnTo>
                    <a:pt x="19273" y="907"/>
                  </a:lnTo>
                  <a:cubicBezTo>
                    <a:pt x="19270" y="585"/>
                    <a:pt x="19176" y="272"/>
                    <a:pt x="19005" y="1"/>
                  </a:cubicBezTo>
                  <a:lnTo>
                    <a:pt x="9974" y="7005"/>
                  </a:lnTo>
                  <a:cubicBezTo>
                    <a:pt x="9873" y="7080"/>
                    <a:pt x="9754" y="7118"/>
                    <a:pt x="9635" y="7118"/>
                  </a:cubicBezTo>
                  <a:cubicBezTo>
                    <a:pt x="9516" y="7118"/>
                    <a:pt x="9397" y="7080"/>
                    <a:pt x="9296" y="7005"/>
                  </a:cubicBezTo>
                  <a:lnTo>
                    <a:pt x="26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320" name="Google Shape;9320;p72"/>
            <p:cNvSpPr/>
            <p:nvPr/>
          </p:nvSpPr>
          <p:spPr>
            <a:xfrm>
              <a:off x="1522575" y="1520750"/>
              <a:ext cx="421975" cy="165800"/>
            </a:xfrm>
            <a:custGeom>
              <a:avLst/>
              <a:gdLst/>
              <a:ahLst/>
              <a:cxnLst/>
              <a:rect l="l" t="t" r="r" b="b"/>
              <a:pathLst>
                <a:path w="16879" h="6632" extrusionOk="0">
                  <a:moveTo>
                    <a:pt x="497" y="1"/>
                  </a:moveTo>
                  <a:cubicBezTo>
                    <a:pt x="328" y="1"/>
                    <a:pt x="160" y="31"/>
                    <a:pt x="0" y="82"/>
                  </a:cubicBezTo>
                  <a:lnTo>
                    <a:pt x="8441" y="6631"/>
                  </a:lnTo>
                  <a:lnTo>
                    <a:pt x="16878" y="82"/>
                  </a:lnTo>
                  <a:cubicBezTo>
                    <a:pt x="16719" y="31"/>
                    <a:pt x="16550" y="1"/>
                    <a:pt x="163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321" name="Google Shape;9321;p72"/>
          <p:cNvGrpSpPr/>
          <p:nvPr/>
        </p:nvGrpSpPr>
        <p:grpSpPr>
          <a:xfrm>
            <a:off x="1654995" y="3125877"/>
            <a:ext cx="352332" cy="339288"/>
            <a:chOff x="2071000" y="1435025"/>
            <a:chExt cx="500400" cy="481875"/>
          </a:xfrm>
          <a:solidFill>
            <a:srgbClr val="FFC000"/>
          </a:solidFill>
        </p:grpSpPr>
        <p:sp>
          <p:nvSpPr>
            <p:cNvPr id="9322" name="Google Shape;9322;p72"/>
            <p:cNvSpPr/>
            <p:nvPr/>
          </p:nvSpPr>
          <p:spPr>
            <a:xfrm>
              <a:off x="2425125" y="1718700"/>
              <a:ext cx="146275" cy="141750"/>
            </a:xfrm>
            <a:custGeom>
              <a:avLst/>
              <a:gdLst/>
              <a:ahLst/>
              <a:cxnLst/>
              <a:rect l="l" t="t" r="r" b="b"/>
              <a:pathLst>
                <a:path w="5851" h="5670" extrusionOk="0">
                  <a:moveTo>
                    <a:pt x="1598" y="0"/>
                  </a:moveTo>
                  <a:cubicBezTo>
                    <a:pt x="1159" y="0"/>
                    <a:pt x="720" y="160"/>
                    <a:pt x="401" y="481"/>
                  </a:cubicBezTo>
                  <a:lnTo>
                    <a:pt x="0" y="879"/>
                  </a:lnTo>
                  <a:lnTo>
                    <a:pt x="4791" y="5669"/>
                  </a:lnTo>
                  <a:lnTo>
                    <a:pt x="5191" y="5272"/>
                  </a:lnTo>
                  <a:cubicBezTo>
                    <a:pt x="5851" y="4610"/>
                    <a:pt x="5851" y="3538"/>
                    <a:pt x="5191" y="2875"/>
                  </a:cubicBezTo>
                  <a:lnTo>
                    <a:pt x="2795" y="481"/>
                  </a:lnTo>
                  <a:cubicBezTo>
                    <a:pt x="2475" y="160"/>
                    <a:pt x="2036" y="0"/>
                    <a:pt x="159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323" name="Google Shape;9323;p72"/>
            <p:cNvSpPr/>
            <p:nvPr/>
          </p:nvSpPr>
          <p:spPr>
            <a:xfrm>
              <a:off x="2071000" y="1477850"/>
              <a:ext cx="453125" cy="439050"/>
            </a:xfrm>
            <a:custGeom>
              <a:avLst/>
              <a:gdLst/>
              <a:ahLst/>
              <a:cxnLst/>
              <a:rect l="l" t="t" r="r" b="b"/>
              <a:pathLst>
                <a:path w="18125" h="17562" extrusionOk="0">
                  <a:moveTo>
                    <a:pt x="2057" y="0"/>
                  </a:moveTo>
                  <a:cubicBezTo>
                    <a:pt x="0" y="2397"/>
                    <a:pt x="81" y="6008"/>
                    <a:pt x="2352" y="8278"/>
                  </a:cubicBezTo>
                  <a:lnTo>
                    <a:pt x="9847" y="15776"/>
                  </a:lnTo>
                  <a:cubicBezTo>
                    <a:pt x="11008" y="16937"/>
                    <a:pt x="12564" y="17561"/>
                    <a:pt x="14149" y="17561"/>
                  </a:cubicBezTo>
                  <a:cubicBezTo>
                    <a:pt x="15535" y="17561"/>
                    <a:pt x="16943" y="17083"/>
                    <a:pt x="18125" y="16068"/>
                  </a:cubicBezTo>
                  <a:lnTo>
                    <a:pt x="13346" y="11289"/>
                  </a:lnTo>
                  <a:cubicBezTo>
                    <a:pt x="13108" y="11473"/>
                    <a:pt x="12823" y="11568"/>
                    <a:pt x="12540" y="11568"/>
                  </a:cubicBezTo>
                  <a:cubicBezTo>
                    <a:pt x="12221" y="11568"/>
                    <a:pt x="11904" y="11448"/>
                    <a:pt x="11660" y="11202"/>
                  </a:cubicBezTo>
                  <a:lnTo>
                    <a:pt x="6926" y="6465"/>
                  </a:lnTo>
                  <a:cubicBezTo>
                    <a:pt x="6462" y="6002"/>
                    <a:pt x="6447" y="5282"/>
                    <a:pt x="6839" y="4779"/>
                  </a:cubicBezTo>
                  <a:lnTo>
                    <a:pt x="205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324" name="Google Shape;9324;p72"/>
            <p:cNvSpPr/>
            <p:nvPr/>
          </p:nvSpPr>
          <p:spPr>
            <a:xfrm>
              <a:off x="2141600" y="1435025"/>
              <a:ext cx="146300" cy="141850"/>
            </a:xfrm>
            <a:custGeom>
              <a:avLst/>
              <a:gdLst/>
              <a:ahLst/>
              <a:cxnLst/>
              <a:rect l="l" t="t" r="r" b="b"/>
              <a:pathLst>
                <a:path w="5852" h="5674" extrusionOk="0">
                  <a:moveTo>
                    <a:pt x="1597" y="1"/>
                  </a:moveTo>
                  <a:cubicBezTo>
                    <a:pt x="1158" y="1"/>
                    <a:pt x="719" y="161"/>
                    <a:pt x="398" y="482"/>
                  </a:cubicBezTo>
                  <a:lnTo>
                    <a:pt x="1" y="882"/>
                  </a:lnTo>
                  <a:lnTo>
                    <a:pt x="4792" y="5673"/>
                  </a:lnTo>
                  <a:lnTo>
                    <a:pt x="5189" y="5273"/>
                  </a:lnTo>
                  <a:cubicBezTo>
                    <a:pt x="5852" y="4610"/>
                    <a:pt x="5852" y="3538"/>
                    <a:pt x="5189" y="2879"/>
                  </a:cubicBezTo>
                  <a:lnTo>
                    <a:pt x="2795" y="482"/>
                  </a:lnTo>
                  <a:cubicBezTo>
                    <a:pt x="2474" y="161"/>
                    <a:pt x="2036" y="1"/>
                    <a:pt x="15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325" name="Google Shape;9325;p72"/>
          <p:cNvGrpSpPr/>
          <p:nvPr/>
        </p:nvGrpSpPr>
        <p:grpSpPr>
          <a:xfrm>
            <a:off x="2083159" y="3146709"/>
            <a:ext cx="351874" cy="297623"/>
            <a:chOff x="2678350" y="1464650"/>
            <a:chExt cx="499750" cy="422700"/>
          </a:xfrm>
          <a:solidFill>
            <a:srgbClr val="FFC000"/>
          </a:solidFill>
        </p:grpSpPr>
        <p:sp>
          <p:nvSpPr>
            <p:cNvPr id="9326" name="Google Shape;9326;p72"/>
            <p:cNvSpPr/>
            <p:nvPr/>
          </p:nvSpPr>
          <p:spPr>
            <a:xfrm>
              <a:off x="3081050" y="1542700"/>
              <a:ext cx="97050" cy="267350"/>
            </a:xfrm>
            <a:custGeom>
              <a:avLst/>
              <a:gdLst/>
              <a:ahLst/>
              <a:cxnLst/>
              <a:rect l="l" t="t" r="r" b="b"/>
              <a:pathLst>
                <a:path w="3882" h="10694" extrusionOk="0">
                  <a:moveTo>
                    <a:pt x="618" y="0"/>
                  </a:moveTo>
                  <a:cubicBezTo>
                    <a:pt x="474" y="0"/>
                    <a:pt x="329" y="55"/>
                    <a:pt x="220" y="165"/>
                  </a:cubicBezTo>
                  <a:cubicBezTo>
                    <a:pt x="3" y="384"/>
                    <a:pt x="0" y="737"/>
                    <a:pt x="214" y="957"/>
                  </a:cubicBezTo>
                  <a:cubicBezTo>
                    <a:pt x="2650" y="3375"/>
                    <a:pt x="2650" y="7316"/>
                    <a:pt x="214" y="9737"/>
                  </a:cubicBezTo>
                  <a:cubicBezTo>
                    <a:pt x="0" y="9957"/>
                    <a:pt x="3" y="10310"/>
                    <a:pt x="220" y="10526"/>
                  </a:cubicBezTo>
                  <a:cubicBezTo>
                    <a:pt x="330" y="10638"/>
                    <a:pt x="475" y="10693"/>
                    <a:pt x="620" y="10693"/>
                  </a:cubicBezTo>
                  <a:cubicBezTo>
                    <a:pt x="761" y="10693"/>
                    <a:pt x="902" y="10641"/>
                    <a:pt x="1012" y="10535"/>
                  </a:cubicBezTo>
                  <a:cubicBezTo>
                    <a:pt x="3882" y="7672"/>
                    <a:pt x="3882" y="3022"/>
                    <a:pt x="1012" y="159"/>
                  </a:cubicBezTo>
                  <a:cubicBezTo>
                    <a:pt x="902" y="53"/>
                    <a:pt x="760" y="0"/>
                    <a:pt x="6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327" name="Google Shape;9327;p72"/>
            <p:cNvSpPr/>
            <p:nvPr/>
          </p:nvSpPr>
          <p:spPr>
            <a:xfrm>
              <a:off x="3041000" y="1582600"/>
              <a:ext cx="75075" cy="187725"/>
            </a:xfrm>
            <a:custGeom>
              <a:avLst/>
              <a:gdLst/>
              <a:ahLst/>
              <a:cxnLst/>
              <a:rect l="l" t="t" r="r" b="b"/>
              <a:pathLst>
                <a:path w="3003" h="7509" extrusionOk="0">
                  <a:moveTo>
                    <a:pt x="626" y="0"/>
                  </a:moveTo>
                  <a:cubicBezTo>
                    <a:pt x="482" y="0"/>
                    <a:pt x="337" y="55"/>
                    <a:pt x="226" y="165"/>
                  </a:cubicBezTo>
                  <a:cubicBezTo>
                    <a:pt x="9" y="381"/>
                    <a:pt x="6" y="734"/>
                    <a:pt x="220" y="957"/>
                  </a:cubicBezTo>
                  <a:cubicBezTo>
                    <a:pt x="1774" y="2495"/>
                    <a:pt x="1774" y="5007"/>
                    <a:pt x="220" y="6545"/>
                  </a:cubicBezTo>
                  <a:cubicBezTo>
                    <a:pt x="0" y="6765"/>
                    <a:pt x="0" y="7124"/>
                    <a:pt x="220" y="7343"/>
                  </a:cubicBezTo>
                  <a:cubicBezTo>
                    <a:pt x="330" y="7453"/>
                    <a:pt x="474" y="7508"/>
                    <a:pt x="619" y="7508"/>
                  </a:cubicBezTo>
                  <a:cubicBezTo>
                    <a:pt x="763" y="7508"/>
                    <a:pt x="908" y="7453"/>
                    <a:pt x="1018" y="7343"/>
                  </a:cubicBezTo>
                  <a:cubicBezTo>
                    <a:pt x="3002" y="5359"/>
                    <a:pt x="3002" y="2143"/>
                    <a:pt x="1018" y="159"/>
                  </a:cubicBezTo>
                  <a:cubicBezTo>
                    <a:pt x="909" y="53"/>
                    <a:pt x="768" y="0"/>
                    <a:pt x="62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328" name="Google Shape;9328;p72"/>
            <p:cNvSpPr/>
            <p:nvPr/>
          </p:nvSpPr>
          <p:spPr>
            <a:xfrm>
              <a:off x="2678350" y="1464650"/>
              <a:ext cx="339700" cy="422700"/>
            </a:xfrm>
            <a:custGeom>
              <a:avLst/>
              <a:gdLst/>
              <a:ahLst/>
              <a:cxnLst/>
              <a:rect l="l" t="t" r="r" b="b"/>
              <a:pathLst>
                <a:path w="13588" h="16908" extrusionOk="0">
                  <a:moveTo>
                    <a:pt x="5683" y="5632"/>
                  </a:moveTo>
                  <a:lnTo>
                    <a:pt x="5683" y="11278"/>
                  </a:lnTo>
                  <a:lnTo>
                    <a:pt x="3952" y="11278"/>
                  </a:lnTo>
                  <a:cubicBezTo>
                    <a:pt x="3638" y="11278"/>
                    <a:pt x="3389" y="11026"/>
                    <a:pt x="3389" y="10712"/>
                  </a:cubicBezTo>
                  <a:lnTo>
                    <a:pt x="3389" y="6195"/>
                  </a:lnTo>
                  <a:cubicBezTo>
                    <a:pt x="3389" y="5882"/>
                    <a:pt x="3638" y="5632"/>
                    <a:pt x="3952" y="5632"/>
                  </a:cubicBezTo>
                  <a:close/>
                  <a:moveTo>
                    <a:pt x="11895" y="1115"/>
                  </a:moveTo>
                  <a:cubicBezTo>
                    <a:pt x="12206" y="1115"/>
                    <a:pt x="12458" y="1365"/>
                    <a:pt x="12458" y="1679"/>
                  </a:cubicBezTo>
                  <a:lnTo>
                    <a:pt x="12458" y="15229"/>
                  </a:lnTo>
                  <a:cubicBezTo>
                    <a:pt x="12458" y="15542"/>
                    <a:pt x="12206" y="15792"/>
                    <a:pt x="11895" y="15792"/>
                  </a:cubicBezTo>
                  <a:cubicBezTo>
                    <a:pt x="11582" y="15792"/>
                    <a:pt x="11329" y="15542"/>
                    <a:pt x="11329" y="15229"/>
                  </a:cubicBezTo>
                  <a:lnTo>
                    <a:pt x="11329" y="1679"/>
                  </a:lnTo>
                  <a:cubicBezTo>
                    <a:pt x="11329" y="1365"/>
                    <a:pt x="11582" y="1115"/>
                    <a:pt x="11895" y="1115"/>
                  </a:cubicBezTo>
                  <a:close/>
                  <a:moveTo>
                    <a:pt x="11892" y="0"/>
                  </a:moveTo>
                  <a:cubicBezTo>
                    <a:pt x="11090" y="0"/>
                    <a:pt x="10386" y="570"/>
                    <a:pt x="10230" y="1374"/>
                  </a:cubicBezTo>
                  <a:lnTo>
                    <a:pt x="6060" y="4503"/>
                  </a:lnTo>
                  <a:lnTo>
                    <a:pt x="3952" y="4503"/>
                  </a:lnTo>
                  <a:cubicBezTo>
                    <a:pt x="3235" y="4503"/>
                    <a:pt x="2600" y="4955"/>
                    <a:pt x="2362" y="5632"/>
                  </a:cubicBezTo>
                  <a:lnTo>
                    <a:pt x="1693" y="5632"/>
                  </a:lnTo>
                  <a:cubicBezTo>
                    <a:pt x="757" y="5632"/>
                    <a:pt x="1" y="6388"/>
                    <a:pt x="1" y="7325"/>
                  </a:cubicBezTo>
                  <a:lnTo>
                    <a:pt x="1" y="9583"/>
                  </a:lnTo>
                  <a:cubicBezTo>
                    <a:pt x="1" y="10520"/>
                    <a:pt x="757" y="11275"/>
                    <a:pt x="1693" y="11278"/>
                  </a:cubicBezTo>
                  <a:lnTo>
                    <a:pt x="2362" y="11278"/>
                  </a:lnTo>
                  <a:cubicBezTo>
                    <a:pt x="2600" y="11953"/>
                    <a:pt x="3235" y="12405"/>
                    <a:pt x="3952" y="12408"/>
                  </a:cubicBezTo>
                  <a:lnTo>
                    <a:pt x="6060" y="12408"/>
                  </a:lnTo>
                  <a:lnTo>
                    <a:pt x="10230" y="15533"/>
                  </a:lnTo>
                  <a:cubicBezTo>
                    <a:pt x="10386" y="16336"/>
                    <a:pt x="11087" y="16908"/>
                    <a:pt x="11888" y="16908"/>
                  </a:cubicBezTo>
                  <a:cubicBezTo>
                    <a:pt x="11940" y="16908"/>
                    <a:pt x="11993" y="16905"/>
                    <a:pt x="12046" y="16900"/>
                  </a:cubicBezTo>
                  <a:cubicBezTo>
                    <a:pt x="12913" y="16822"/>
                    <a:pt x="13582" y="16099"/>
                    <a:pt x="13588" y="15229"/>
                  </a:cubicBezTo>
                  <a:lnTo>
                    <a:pt x="13588" y="1679"/>
                  </a:lnTo>
                  <a:cubicBezTo>
                    <a:pt x="13579" y="808"/>
                    <a:pt x="12913" y="86"/>
                    <a:pt x="12046" y="7"/>
                  </a:cubicBezTo>
                  <a:cubicBezTo>
                    <a:pt x="11994" y="3"/>
                    <a:pt x="11943" y="0"/>
                    <a:pt x="118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329" name="Google Shape;9329;p72"/>
          <p:cNvGrpSpPr/>
          <p:nvPr/>
        </p:nvGrpSpPr>
        <p:grpSpPr>
          <a:xfrm>
            <a:off x="2506692" y="3125895"/>
            <a:ext cx="339253" cy="339253"/>
            <a:chOff x="3271200" y="1435075"/>
            <a:chExt cx="481825" cy="481825"/>
          </a:xfrm>
          <a:solidFill>
            <a:srgbClr val="FFC000"/>
          </a:solidFill>
        </p:grpSpPr>
        <p:sp>
          <p:nvSpPr>
            <p:cNvPr id="9330" name="Google Shape;9330;p72"/>
            <p:cNvSpPr/>
            <p:nvPr/>
          </p:nvSpPr>
          <p:spPr>
            <a:xfrm>
              <a:off x="3271200" y="1435075"/>
              <a:ext cx="481825" cy="481825"/>
            </a:xfrm>
            <a:custGeom>
              <a:avLst/>
              <a:gdLst/>
              <a:ahLst/>
              <a:cxnLst/>
              <a:rect l="l" t="t" r="r" b="b"/>
              <a:pathLst>
                <a:path w="19273" h="19273" extrusionOk="0">
                  <a:moveTo>
                    <a:pt x="9597" y="2259"/>
                  </a:moveTo>
                  <a:cubicBezTo>
                    <a:pt x="13635" y="2259"/>
                    <a:pt x="17014" y="5545"/>
                    <a:pt x="17014" y="9601"/>
                  </a:cubicBezTo>
                  <a:cubicBezTo>
                    <a:pt x="17014" y="13636"/>
                    <a:pt x="13654" y="17014"/>
                    <a:pt x="9597" y="17014"/>
                  </a:cubicBezTo>
                  <a:cubicBezTo>
                    <a:pt x="5562" y="17014"/>
                    <a:pt x="2259" y="13654"/>
                    <a:pt x="2259" y="9601"/>
                  </a:cubicBezTo>
                  <a:cubicBezTo>
                    <a:pt x="2259" y="5563"/>
                    <a:pt x="5541" y="2259"/>
                    <a:pt x="9597" y="2259"/>
                  </a:cubicBezTo>
                  <a:close/>
                  <a:moveTo>
                    <a:pt x="9597" y="1"/>
                  </a:moveTo>
                  <a:cubicBezTo>
                    <a:pt x="4304" y="1"/>
                    <a:pt x="0" y="4307"/>
                    <a:pt x="0" y="9601"/>
                  </a:cubicBezTo>
                  <a:cubicBezTo>
                    <a:pt x="0" y="14892"/>
                    <a:pt x="4304" y="19273"/>
                    <a:pt x="9597" y="19273"/>
                  </a:cubicBezTo>
                  <a:cubicBezTo>
                    <a:pt x="14891" y="19273"/>
                    <a:pt x="19272" y="14892"/>
                    <a:pt x="19272" y="9601"/>
                  </a:cubicBezTo>
                  <a:cubicBezTo>
                    <a:pt x="19272" y="4307"/>
                    <a:pt x="14891" y="1"/>
                    <a:pt x="95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331" name="Google Shape;9331;p72"/>
            <p:cNvSpPr/>
            <p:nvPr/>
          </p:nvSpPr>
          <p:spPr>
            <a:xfrm>
              <a:off x="3356575" y="1520525"/>
              <a:ext cx="311000" cy="311025"/>
            </a:xfrm>
            <a:custGeom>
              <a:avLst/>
              <a:gdLst/>
              <a:ahLst/>
              <a:cxnLst/>
              <a:rect l="l" t="t" r="r" b="b"/>
              <a:pathLst>
                <a:path w="12440" h="12441" extrusionOk="0">
                  <a:moveTo>
                    <a:pt x="8516" y="3359"/>
                  </a:moveTo>
                  <a:cubicBezTo>
                    <a:pt x="8661" y="3359"/>
                    <a:pt x="8805" y="3414"/>
                    <a:pt x="8917" y="3524"/>
                  </a:cubicBezTo>
                  <a:cubicBezTo>
                    <a:pt x="9136" y="3744"/>
                    <a:pt x="9136" y="4102"/>
                    <a:pt x="8917" y="4322"/>
                  </a:cubicBezTo>
                  <a:lnTo>
                    <a:pt x="7056" y="6183"/>
                  </a:lnTo>
                  <a:lnTo>
                    <a:pt x="8917" y="8041"/>
                  </a:lnTo>
                  <a:cubicBezTo>
                    <a:pt x="9326" y="8453"/>
                    <a:pt x="8939" y="9009"/>
                    <a:pt x="8502" y="9009"/>
                  </a:cubicBezTo>
                  <a:cubicBezTo>
                    <a:pt x="8371" y="9009"/>
                    <a:pt x="8235" y="8959"/>
                    <a:pt x="8116" y="8839"/>
                  </a:cubicBezTo>
                  <a:lnTo>
                    <a:pt x="5857" y="6580"/>
                  </a:lnTo>
                  <a:cubicBezTo>
                    <a:pt x="5637" y="6360"/>
                    <a:pt x="5637" y="6002"/>
                    <a:pt x="5857" y="5782"/>
                  </a:cubicBezTo>
                  <a:lnTo>
                    <a:pt x="8116" y="3524"/>
                  </a:lnTo>
                  <a:cubicBezTo>
                    <a:pt x="8227" y="3414"/>
                    <a:pt x="8372" y="3359"/>
                    <a:pt x="8516" y="3359"/>
                  </a:cubicBezTo>
                  <a:close/>
                  <a:moveTo>
                    <a:pt x="5619" y="1"/>
                  </a:moveTo>
                  <a:cubicBezTo>
                    <a:pt x="4367" y="112"/>
                    <a:pt x="3177" y="606"/>
                    <a:pt x="2214" y="1413"/>
                  </a:cubicBezTo>
                  <a:lnTo>
                    <a:pt x="2590" y="1789"/>
                  </a:lnTo>
                  <a:cubicBezTo>
                    <a:pt x="3002" y="2199"/>
                    <a:pt x="2615" y="2757"/>
                    <a:pt x="2178" y="2757"/>
                  </a:cubicBezTo>
                  <a:cubicBezTo>
                    <a:pt x="2047" y="2757"/>
                    <a:pt x="1912" y="2707"/>
                    <a:pt x="1792" y="2587"/>
                  </a:cubicBezTo>
                  <a:lnTo>
                    <a:pt x="1416" y="2211"/>
                  </a:lnTo>
                  <a:cubicBezTo>
                    <a:pt x="609" y="3175"/>
                    <a:pt x="118" y="4364"/>
                    <a:pt x="3" y="5617"/>
                  </a:cubicBezTo>
                  <a:lnTo>
                    <a:pt x="536" y="5617"/>
                  </a:lnTo>
                  <a:cubicBezTo>
                    <a:pt x="1280" y="5617"/>
                    <a:pt x="1283" y="6746"/>
                    <a:pt x="536" y="6746"/>
                  </a:cubicBezTo>
                  <a:lnTo>
                    <a:pt x="0" y="6746"/>
                  </a:lnTo>
                  <a:cubicBezTo>
                    <a:pt x="118" y="8035"/>
                    <a:pt x="627" y="9287"/>
                    <a:pt x="1413" y="10227"/>
                  </a:cubicBezTo>
                  <a:lnTo>
                    <a:pt x="1789" y="9850"/>
                  </a:lnTo>
                  <a:cubicBezTo>
                    <a:pt x="1910" y="9730"/>
                    <a:pt x="2045" y="9679"/>
                    <a:pt x="2176" y="9679"/>
                  </a:cubicBezTo>
                  <a:cubicBezTo>
                    <a:pt x="2613" y="9679"/>
                    <a:pt x="2995" y="10244"/>
                    <a:pt x="2587" y="10651"/>
                  </a:cubicBezTo>
                  <a:lnTo>
                    <a:pt x="2211" y="11028"/>
                  </a:lnTo>
                  <a:cubicBezTo>
                    <a:pt x="3174" y="11832"/>
                    <a:pt x="4364" y="12326"/>
                    <a:pt x="5616" y="12440"/>
                  </a:cubicBezTo>
                  <a:lnTo>
                    <a:pt x="5616" y="11904"/>
                  </a:lnTo>
                  <a:cubicBezTo>
                    <a:pt x="5616" y="11530"/>
                    <a:pt x="5899" y="11343"/>
                    <a:pt x="6182" y="11343"/>
                  </a:cubicBezTo>
                  <a:cubicBezTo>
                    <a:pt x="6464" y="11343"/>
                    <a:pt x="6745" y="11530"/>
                    <a:pt x="6745" y="11904"/>
                  </a:cubicBezTo>
                  <a:lnTo>
                    <a:pt x="6745" y="12440"/>
                  </a:lnTo>
                  <a:cubicBezTo>
                    <a:pt x="8034" y="12323"/>
                    <a:pt x="9287" y="11811"/>
                    <a:pt x="10226" y="11028"/>
                  </a:cubicBezTo>
                  <a:lnTo>
                    <a:pt x="9850" y="10651"/>
                  </a:lnTo>
                  <a:cubicBezTo>
                    <a:pt x="9445" y="10246"/>
                    <a:pt x="9822" y="9678"/>
                    <a:pt x="10259" y="9678"/>
                  </a:cubicBezTo>
                  <a:cubicBezTo>
                    <a:pt x="10390" y="9678"/>
                    <a:pt x="10526" y="9729"/>
                    <a:pt x="10648" y="9850"/>
                  </a:cubicBezTo>
                  <a:lnTo>
                    <a:pt x="11024" y="10227"/>
                  </a:lnTo>
                  <a:cubicBezTo>
                    <a:pt x="11810" y="9287"/>
                    <a:pt x="12319" y="8035"/>
                    <a:pt x="12437" y="6746"/>
                  </a:cubicBezTo>
                  <a:lnTo>
                    <a:pt x="11904" y="6746"/>
                  </a:lnTo>
                  <a:cubicBezTo>
                    <a:pt x="11160" y="6746"/>
                    <a:pt x="11157" y="5617"/>
                    <a:pt x="11904" y="5617"/>
                  </a:cubicBezTo>
                  <a:lnTo>
                    <a:pt x="12440" y="5617"/>
                  </a:lnTo>
                  <a:cubicBezTo>
                    <a:pt x="12325" y="4364"/>
                    <a:pt x="11834" y="3175"/>
                    <a:pt x="11027" y="2211"/>
                  </a:cubicBezTo>
                  <a:lnTo>
                    <a:pt x="10651" y="2587"/>
                  </a:lnTo>
                  <a:cubicBezTo>
                    <a:pt x="10529" y="2709"/>
                    <a:pt x="10392" y="2760"/>
                    <a:pt x="10261" y="2760"/>
                  </a:cubicBezTo>
                  <a:cubicBezTo>
                    <a:pt x="9823" y="2760"/>
                    <a:pt x="9443" y="2197"/>
                    <a:pt x="9853" y="1789"/>
                  </a:cubicBezTo>
                  <a:lnTo>
                    <a:pt x="10232" y="1413"/>
                  </a:lnTo>
                  <a:cubicBezTo>
                    <a:pt x="9290" y="627"/>
                    <a:pt x="8037" y="115"/>
                    <a:pt x="6748" y="1"/>
                  </a:cubicBezTo>
                  <a:lnTo>
                    <a:pt x="6748" y="537"/>
                  </a:lnTo>
                  <a:cubicBezTo>
                    <a:pt x="6748" y="909"/>
                    <a:pt x="6466" y="1096"/>
                    <a:pt x="6183" y="1096"/>
                  </a:cubicBezTo>
                  <a:cubicBezTo>
                    <a:pt x="5901" y="1096"/>
                    <a:pt x="5619" y="910"/>
                    <a:pt x="5619" y="537"/>
                  </a:cubicBezTo>
                  <a:lnTo>
                    <a:pt x="561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332" name="Google Shape;9332;p72"/>
          <p:cNvGrpSpPr/>
          <p:nvPr/>
        </p:nvGrpSpPr>
        <p:grpSpPr>
          <a:xfrm>
            <a:off x="2917165" y="3125877"/>
            <a:ext cx="343442" cy="339288"/>
            <a:chOff x="3858100" y="1435075"/>
            <a:chExt cx="487775" cy="481875"/>
          </a:xfrm>
          <a:solidFill>
            <a:srgbClr val="FFC000"/>
          </a:solidFill>
        </p:grpSpPr>
        <p:sp>
          <p:nvSpPr>
            <p:cNvPr id="9333" name="Google Shape;9333;p72"/>
            <p:cNvSpPr/>
            <p:nvPr/>
          </p:nvSpPr>
          <p:spPr>
            <a:xfrm>
              <a:off x="3858100" y="1868750"/>
              <a:ext cx="55575" cy="48200"/>
            </a:xfrm>
            <a:custGeom>
              <a:avLst/>
              <a:gdLst/>
              <a:ahLst/>
              <a:cxnLst/>
              <a:rect l="l" t="t" r="r" b="b"/>
              <a:pathLst>
                <a:path w="2223" h="1928" extrusionOk="0">
                  <a:moveTo>
                    <a:pt x="1600" y="0"/>
                  </a:moveTo>
                  <a:cubicBezTo>
                    <a:pt x="1460" y="0"/>
                    <a:pt x="1319" y="53"/>
                    <a:pt x="1211" y="158"/>
                  </a:cubicBezTo>
                  <a:lnTo>
                    <a:pt x="413" y="959"/>
                  </a:lnTo>
                  <a:cubicBezTo>
                    <a:pt x="0" y="1369"/>
                    <a:pt x="388" y="1927"/>
                    <a:pt x="825" y="1927"/>
                  </a:cubicBezTo>
                  <a:cubicBezTo>
                    <a:pt x="956" y="1927"/>
                    <a:pt x="1091" y="1877"/>
                    <a:pt x="1211" y="1757"/>
                  </a:cubicBezTo>
                  <a:lnTo>
                    <a:pt x="2009" y="959"/>
                  </a:lnTo>
                  <a:cubicBezTo>
                    <a:pt x="2222" y="736"/>
                    <a:pt x="2219" y="384"/>
                    <a:pt x="2000" y="167"/>
                  </a:cubicBezTo>
                  <a:cubicBezTo>
                    <a:pt x="1890" y="56"/>
                    <a:pt x="1745" y="0"/>
                    <a:pt x="160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334" name="Google Shape;9334;p72"/>
            <p:cNvSpPr/>
            <p:nvPr/>
          </p:nvSpPr>
          <p:spPr>
            <a:xfrm>
              <a:off x="3917950" y="1808500"/>
              <a:ext cx="60350" cy="48525"/>
            </a:xfrm>
            <a:custGeom>
              <a:avLst/>
              <a:gdLst/>
              <a:ahLst/>
              <a:cxnLst/>
              <a:rect l="l" t="t" r="r" b="b"/>
              <a:pathLst>
                <a:path w="2414" h="1941" extrusionOk="0">
                  <a:moveTo>
                    <a:pt x="1601" y="1"/>
                  </a:moveTo>
                  <a:cubicBezTo>
                    <a:pt x="1470" y="1"/>
                    <a:pt x="1333" y="52"/>
                    <a:pt x="1211" y="174"/>
                  </a:cubicBezTo>
                  <a:lnTo>
                    <a:pt x="413" y="972"/>
                  </a:lnTo>
                  <a:cubicBezTo>
                    <a:pt x="1" y="1384"/>
                    <a:pt x="388" y="1941"/>
                    <a:pt x="824" y="1941"/>
                  </a:cubicBezTo>
                  <a:cubicBezTo>
                    <a:pt x="955" y="1941"/>
                    <a:pt x="1091" y="1890"/>
                    <a:pt x="1211" y="1770"/>
                  </a:cubicBezTo>
                  <a:lnTo>
                    <a:pt x="2009" y="972"/>
                  </a:lnTo>
                  <a:cubicBezTo>
                    <a:pt x="2414" y="569"/>
                    <a:pt x="2037" y="1"/>
                    <a:pt x="160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335" name="Google Shape;9335;p72"/>
            <p:cNvSpPr/>
            <p:nvPr/>
          </p:nvSpPr>
          <p:spPr>
            <a:xfrm>
              <a:off x="3876450" y="1435075"/>
              <a:ext cx="450375" cy="251250"/>
            </a:xfrm>
            <a:custGeom>
              <a:avLst/>
              <a:gdLst/>
              <a:ahLst/>
              <a:cxnLst/>
              <a:rect l="l" t="t" r="r" b="b"/>
              <a:pathLst>
                <a:path w="18015" h="10050" extrusionOk="0">
                  <a:moveTo>
                    <a:pt x="18014" y="1"/>
                  </a:moveTo>
                  <a:lnTo>
                    <a:pt x="561" y="4762"/>
                  </a:lnTo>
                  <a:cubicBezTo>
                    <a:pt x="121" y="4882"/>
                    <a:pt x="1" y="5448"/>
                    <a:pt x="350" y="5740"/>
                  </a:cubicBezTo>
                  <a:lnTo>
                    <a:pt x="5584" y="10049"/>
                  </a:lnTo>
                  <a:lnTo>
                    <a:pt x="1801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336" name="Google Shape;9336;p72"/>
            <p:cNvSpPr/>
            <p:nvPr/>
          </p:nvSpPr>
          <p:spPr>
            <a:xfrm>
              <a:off x="4094925" y="1456025"/>
              <a:ext cx="250950" cy="445250"/>
            </a:xfrm>
            <a:custGeom>
              <a:avLst/>
              <a:gdLst/>
              <a:ahLst/>
              <a:cxnLst/>
              <a:rect l="l" t="t" r="r" b="b"/>
              <a:pathLst>
                <a:path w="10038" h="17810" extrusionOk="0">
                  <a:moveTo>
                    <a:pt x="10037" y="0"/>
                  </a:moveTo>
                  <a:cubicBezTo>
                    <a:pt x="9890" y="120"/>
                    <a:pt x="118" y="12226"/>
                    <a:pt x="1" y="12370"/>
                  </a:cubicBezTo>
                  <a:lnTo>
                    <a:pt x="4313" y="17604"/>
                  </a:lnTo>
                  <a:cubicBezTo>
                    <a:pt x="4428" y="17744"/>
                    <a:pt x="4587" y="17809"/>
                    <a:pt x="4745" y="17809"/>
                  </a:cubicBezTo>
                  <a:cubicBezTo>
                    <a:pt x="4985" y="17809"/>
                    <a:pt x="5222" y="17659"/>
                    <a:pt x="5294" y="17390"/>
                  </a:cubicBezTo>
                  <a:lnTo>
                    <a:pt x="1003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337" name="Google Shape;9337;p72"/>
            <p:cNvSpPr/>
            <p:nvPr/>
          </p:nvSpPr>
          <p:spPr>
            <a:xfrm>
              <a:off x="3993575" y="1542825"/>
              <a:ext cx="245025" cy="242525"/>
            </a:xfrm>
            <a:custGeom>
              <a:avLst/>
              <a:gdLst/>
              <a:ahLst/>
              <a:cxnLst/>
              <a:rect l="l" t="t" r="r" b="b"/>
              <a:pathLst>
                <a:path w="9801" h="9701" extrusionOk="0">
                  <a:moveTo>
                    <a:pt x="9800" y="0"/>
                  </a:moveTo>
                  <a:lnTo>
                    <a:pt x="646" y="7399"/>
                  </a:lnTo>
                  <a:lnTo>
                    <a:pt x="125" y="8955"/>
                  </a:lnTo>
                  <a:cubicBezTo>
                    <a:pt x="1" y="9338"/>
                    <a:pt x="298" y="9700"/>
                    <a:pt x="659" y="9700"/>
                  </a:cubicBezTo>
                  <a:cubicBezTo>
                    <a:pt x="719" y="9700"/>
                    <a:pt x="780" y="9690"/>
                    <a:pt x="842" y="9669"/>
                  </a:cubicBezTo>
                  <a:lnTo>
                    <a:pt x="2398" y="9151"/>
                  </a:lnTo>
                  <a:lnTo>
                    <a:pt x="980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338" name="Google Shape;9338;p72"/>
          <p:cNvGrpSpPr/>
          <p:nvPr/>
        </p:nvGrpSpPr>
        <p:grpSpPr>
          <a:xfrm>
            <a:off x="3337249" y="3125895"/>
            <a:ext cx="339253" cy="339253"/>
            <a:chOff x="4456875" y="1435075"/>
            <a:chExt cx="481825" cy="481825"/>
          </a:xfrm>
          <a:solidFill>
            <a:srgbClr val="FFC000"/>
          </a:solidFill>
        </p:grpSpPr>
        <p:sp>
          <p:nvSpPr>
            <p:cNvPr id="9339" name="Google Shape;9339;p72"/>
            <p:cNvSpPr/>
            <p:nvPr/>
          </p:nvSpPr>
          <p:spPr>
            <a:xfrm>
              <a:off x="4624975" y="1465275"/>
              <a:ext cx="56650" cy="86000"/>
            </a:xfrm>
            <a:custGeom>
              <a:avLst/>
              <a:gdLst/>
              <a:ahLst/>
              <a:cxnLst/>
              <a:rect l="l" t="t" r="r" b="b"/>
              <a:pathLst>
                <a:path w="2266" h="3440" extrusionOk="0">
                  <a:moveTo>
                    <a:pt x="2265" y="0"/>
                  </a:moveTo>
                  <a:cubicBezTo>
                    <a:pt x="1413" y="283"/>
                    <a:pt x="618" y="1196"/>
                    <a:pt x="1" y="2575"/>
                  </a:cubicBezTo>
                  <a:cubicBezTo>
                    <a:pt x="263" y="2801"/>
                    <a:pt x="449" y="3105"/>
                    <a:pt x="534" y="3439"/>
                  </a:cubicBezTo>
                  <a:cubicBezTo>
                    <a:pt x="1106" y="3364"/>
                    <a:pt x="1672" y="3322"/>
                    <a:pt x="2265" y="3304"/>
                  </a:cubicBezTo>
                  <a:lnTo>
                    <a:pt x="226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340" name="Google Shape;9340;p72"/>
            <p:cNvSpPr/>
            <p:nvPr/>
          </p:nvSpPr>
          <p:spPr>
            <a:xfrm>
              <a:off x="4615275" y="1797425"/>
              <a:ext cx="66350" cy="89375"/>
            </a:xfrm>
            <a:custGeom>
              <a:avLst/>
              <a:gdLst/>
              <a:ahLst/>
              <a:cxnLst/>
              <a:rect l="l" t="t" r="r" b="b"/>
              <a:pathLst>
                <a:path w="2654" h="3575" extrusionOk="0">
                  <a:moveTo>
                    <a:pt x="0" y="0"/>
                  </a:moveTo>
                  <a:lnTo>
                    <a:pt x="0" y="0"/>
                  </a:lnTo>
                  <a:cubicBezTo>
                    <a:pt x="618" y="1882"/>
                    <a:pt x="1563" y="3225"/>
                    <a:pt x="2653" y="3574"/>
                  </a:cubicBezTo>
                  <a:lnTo>
                    <a:pt x="2653" y="1316"/>
                  </a:lnTo>
                  <a:cubicBezTo>
                    <a:pt x="2153" y="1135"/>
                    <a:pt x="1768" y="726"/>
                    <a:pt x="1620" y="217"/>
                  </a:cubicBezTo>
                  <a:cubicBezTo>
                    <a:pt x="1057" y="169"/>
                    <a:pt x="518" y="96"/>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341" name="Google Shape;9341;p72"/>
            <p:cNvSpPr/>
            <p:nvPr/>
          </p:nvSpPr>
          <p:spPr>
            <a:xfrm>
              <a:off x="4583125" y="1547250"/>
              <a:ext cx="28250" cy="28250"/>
            </a:xfrm>
            <a:custGeom>
              <a:avLst/>
              <a:gdLst/>
              <a:ahLst/>
              <a:cxnLst/>
              <a:rect l="l" t="t" r="r" b="b"/>
              <a:pathLst>
                <a:path w="1130" h="1130" extrusionOk="0">
                  <a:moveTo>
                    <a:pt x="567" y="1"/>
                  </a:moveTo>
                  <a:cubicBezTo>
                    <a:pt x="253" y="1"/>
                    <a:pt x="1" y="254"/>
                    <a:pt x="1" y="567"/>
                  </a:cubicBezTo>
                  <a:cubicBezTo>
                    <a:pt x="1" y="880"/>
                    <a:pt x="253" y="1130"/>
                    <a:pt x="567" y="1130"/>
                  </a:cubicBezTo>
                  <a:cubicBezTo>
                    <a:pt x="880" y="1130"/>
                    <a:pt x="1130" y="880"/>
                    <a:pt x="1130" y="567"/>
                  </a:cubicBezTo>
                  <a:cubicBezTo>
                    <a:pt x="1130" y="254"/>
                    <a:pt x="880" y="1"/>
                    <a:pt x="5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342" name="Google Shape;9342;p72"/>
            <p:cNvSpPr/>
            <p:nvPr/>
          </p:nvSpPr>
          <p:spPr>
            <a:xfrm>
              <a:off x="4597950" y="1576075"/>
              <a:ext cx="83675" cy="87525"/>
            </a:xfrm>
            <a:custGeom>
              <a:avLst/>
              <a:gdLst/>
              <a:ahLst/>
              <a:cxnLst/>
              <a:rect l="l" t="t" r="r" b="b"/>
              <a:pathLst>
                <a:path w="3347" h="3501" extrusionOk="0">
                  <a:moveTo>
                    <a:pt x="3346" y="1"/>
                  </a:moveTo>
                  <a:cubicBezTo>
                    <a:pt x="2723" y="19"/>
                    <a:pt x="2103" y="73"/>
                    <a:pt x="1485" y="161"/>
                  </a:cubicBezTo>
                  <a:cubicBezTo>
                    <a:pt x="1241" y="654"/>
                    <a:pt x="772" y="998"/>
                    <a:pt x="230" y="1082"/>
                  </a:cubicBezTo>
                  <a:cubicBezTo>
                    <a:pt x="100" y="1817"/>
                    <a:pt x="25" y="2714"/>
                    <a:pt x="1" y="3500"/>
                  </a:cubicBezTo>
                  <a:lnTo>
                    <a:pt x="3346" y="3500"/>
                  </a:lnTo>
                  <a:lnTo>
                    <a:pt x="334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343" name="Google Shape;9343;p72"/>
            <p:cNvSpPr/>
            <p:nvPr/>
          </p:nvSpPr>
          <p:spPr>
            <a:xfrm>
              <a:off x="4597650" y="1692175"/>
              <a:ext cx="83975" cy="82450"/>
            </a:xfrm>
            <a:custGeom>
              <a:avLst/>
              <a:gdLst/>
              <a:ahLst/>
              <a:cxnLst/>
              <a:rect l="l" t="t" r="r" b="b"/>
              <a:pathLst>
                <a:path w="3359" h="3298" extrusionOk="0">
                  <a:moveTo>
                    <a:pt x="1" y="0"/>
                  </a:moveTo>
                  <a:cubicBezTo>
                    <a:pt x="31" y="1003"/>
                    <a:pt x="154" y="2006"/>
                    <a:pt x="371" y="2987"/>
                  </a:cubicBezTo>
                  <a:cubicBezTo>
                    <a:pt x="1031" y="3135"/>
                    <a:pt x="1699" y="3237"/>
                    <a:pt x="2371" y="3298"/>
                  </a:cubicBezTo>
                  <a:cubicBezTo>
                    <a:pt x="2548" y="2855"/>
                    <a:pt x="2910" y="2509"/>
                    <a:pt x="3358" y="2346"/>
                  </a:cubicBezTo>
                  <a:lnTo>
                    <a:pt x="335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344" name="Google Shape;9344;p72"/>
            <p:cNvSpPr/>
            <p:nvPr/>
          </p:nvSpPr>
          <p:spPr>
            <a:xfrm>
              <a:off x="4798050" y="1663575"/>
              <a:ext cx="28475" cy="28250"/>
            </a:xfrm>
            <a:custGeom>
              <a:avLst/>
              <a:gdLst/>
              <a:ahLst/>
              <a:cxnLst/>
              <a:rect l="l" t="t" r="r" b="b"/>
              <a:pathLst>
                <a:path w="1139" h="1130" extrusionOk="0">
                  <a:moveTo>
                    <a:pt x="564" y="0"/>
                  </a:moveTo>
                  <a:cubicBezTo>
                    <a:pt x="254" y="0"/>
                    <a:pt x="1" y="253"/>
                    <a:pt x="1" y="566"/>
                  </a:cubicBezTo>
                  <a:cubicBezTo>
                    <a:pt x="4" y="876"/>
                    <a:pt x="257" y="1129"/>
                    <a:pt x="567" y="1129"/>
                  </a:cubicBezTo>
                  <a:lnTo>
                    <a:pt x="573" y="1129"/>
                  </a:lnTo>
                  <a:cubicBezTo>
                    <a:pt x="886" y="1129"/>
                    <a:pt x="1139" y="876"/>
                    <a:pt x="1139" y="563"/>
                  </a:cubicBezTo>
                  <a:cubicBezTo>
                    <a:pt x="1139" y="253"/>
                    <a:pt x="886" y="0"/>
                    <a:pt x="5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345" name="Google Shape;9345;p72"/>
            <p:cNvSpPr/>
            <p:nvPr/>
          </p:nvSpPr>
          <p:spPr>
            <a:xfrm>
              <a:off x="4710200" y="1435075"/>
              <a:ext cx="228500" cy="228525"/>
            </a:xfrm>
            <a:custGeom>
              <a:avLst/>
              <a:gdLst/>
              <a:ahLst/>
              <a:cxnLst/>
              <a:rect l="l" t="t" r="r" b="b"/>
              <a:pathLst>
                <a:path w="9140" h="9141" extrusionOk="0">
                  <a:moveTo>
                    <a:pt x="1" y="1"/>
                  </a:moveTo>
                  <a:lnTo>
                    <a:pt x="1" y="34"/>
                  </a:lnTo>
                  <a:cubicBezTo>
                    <a:pt x="1729" y="377"/>
                    <a:pt x="3313" y="2283"/>
                    <a:pt x="4075" y="5069"/>
                  </a:cubicBezTo>
                  <a:cubicBezTo>
                    <a:pt x="6833" y="5828"/>
                    <a:pt x="8763" y="7406"/>
                    <a:pt x="9107" y="9140"/>
                  </a:cubicBezTo>
                  <a:lnTo>
                    <a:pt x="9140" y="9140"/>
                  </a:lnTo>
                  <a:cubicBezTo>
                    <a:pt x="8854" y="4298"/>
                    <a:pt x="4843" y="284"/>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346" name="Google Shape;9346;p72"/>
            <p:cNvSpPr/>
            <p:nvPr/>
          </p:nvSpPr>
          <p:spPr>
            <a:xfrm>
              <a:off x="4819200" y="1593475"/>
              <a:ext cx="89400" cy="70125"/>
            </a:xfrm>
            <a:custGeom>
              <a:avLst/>
              <a:gdLst/>
              <a:ahLst/>
              <a:cxnLst/>
              <a:rect l="l" t="t" r="r" b="b"/>
              <a:pathLst>
                <a:path w="3576" h="2805" extrusionOk="0">
                  <a:moveTo>
                    <a:pt x="1" y="1"/>
                  </a:moveTo>
                  <a:cubicBezTo>
                    <a:pt x="94" y="519"/>
                    <a:pt x="166" y="1061"/>
                    <a:pt x="215" y="1621"/>
                  </a:cubicBezTo>
                  <a:cubicBezTo>
                    <a:pt x="727" y="1777"/>
                    <a:pt x="1136" y="2301"/>
                    <a:pt x="1317" y="2804"/>
                  </a:cubicBezTo>
                  <a:lnTo>
                    <a:pt x="3575" y="2804"/>
                  </a:lnTo>
                  <a:cubicBezTo>
                    <a:pt x="3223" y="1711"/>
                    <a:pt x="1883" y="621"/>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347" name="Google Shape;9347;p72"/>
            <p:cNvSpPr/>
            <p:nvPr/>
          </p:nvSpPr>
          <p:spPr>
            <a:xfrm>
              <a:off x="4819200" y="1692175"/>
              <a:ext cx="89475" cy="66275"/>
            </a:xfrm>
            <a:custGeom>
              <a:avLst/>
              <a:gdLst/>
              <a:ahLst/>
              <a:cxnLst/>
              <a:rect l="l" t="t" r="r" b="b"/>
              <a:pathLst>
                <a:path w="3579" h="2651" extrusionOk="0">
                  <a:moveTo>
                    <a:pt x="1317" y="0"/>
                  </a:moveTo>
                  <a:cubicBezTo>
                    <a:pt x="1133" y="500"/>
                    <a:pt x="727" y="883"/>
                    <a:pt x="215" y="1033"/>
                  </a:cubicBezTo>
                  <a:cubicBezTo>
                    <a:pt x="166" y="1593"/>
                    <a:pt x="94" y="2132"/>
                    <a:pt x="1" y="2650"/>
                  </a:cubicBezTo>
                  <a:cubicBezTo>
                    <a:pt x="1889" y="2030"/>
                    <a:pt x="3223" y="1078"/>
                    <a:pt x="35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348" name="Google Shape;9348;p72"/>
            <p:cNvSpPr/>
            <p:nvPr/>
          </p:nvSpPr>
          <p:spPr>
            <a:xfrm>
              <a:off x="4456875" y="1691800"/>
              <a:ext cx="225125" cy="225100"/>
            </a:xfrm>
            <a:custGeom>
              <a:avLst/>
              <a:gdLst/>
              <a:ahLst/>
              <a:cxnLst/>
              <a:rect l="l" t="t" r="r" b="b"/>
              <a:pathLst>
                <a:path w="9005" h="9004" extrusionOk="0">
                  <a:moveTo>
                    <a:pt x="1" y="0"/>
                  </a:moveTo>
                  <a:cubicBezTo>
                    <a:pt x="284" y="4839"/>
                    <a:pt x="4162" y="8721"/>
                    <a:pt x="9004" y="9004"/>
                  </a:cubicBezTo>
                  <a:lnTo>
                    <a:pt x="9004" y="8974"/>
                  </a:lnTo>
                  <a:cubicBezTo>
                    <a:pt x="7273" y="8628"/>
                    <a:pt x="5827" y="6697"/>
                    <a:pt x="5066" y="3942"/>
                  </a:cubicBezTo>
                  <a:cubicBezTo>
                    <a:pt x="2283" y="3180"/>
                    <a:pt x="377" y="1726"/>
                    <a:pt x="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349" name="Google Shape;9349;p72"/>
            <p:cNvSpPr/>
            <p:nvPr/>
          </p:nvSpPr>
          <p:spPr>
            <a:xfrm>
              <a:off x="4487000" y="1595125"/>
              <a:ext cx="88925" cy="68475"/>
            </a:xfrm>
            <a:custGeom>
              <a:avLst/>
              <a:gdLst/>
              <a:ahLst/>
              <a:cxnLst/>
              <a:rect l="l" t="t" r="r" b="b"/>
              <a:pathLst>
                <a:path w="3557" h="2739" extrusionOk="0">
                  <a:moveTo>
                    <a:pt x="3397" y="1"/>
                  </a:moveTo>
                  <a:cubicBezTo>
                    <a:pt x="1569" y="636"/>
                    <a:pt x="337" y="1720"/>
                    <a:pt x="0" y="2738"/>
                  </a:cubicBezTo>
                  <a:lnTo>
                    <a:pt x="3313" y="2738"/>
                  </a:lnTo>
                  <a:cubicBezTo>
                    <a:pt x="3337" y="1880"/>
                    <a:pt x="3418" y="913"/>
                    <a:pt x="3556" y="106"/>
                  </a:cubicBezTo>
                  <a:cubicBezTo>
                    <a:pt x="3502" y="73"/>
                    <a:pt x="3448" y="37"/>
                    <a:pt x="33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350" name="Google Shape;9350;p72"/>
            <p:cNvSpPr/>
            <p:nvPr/>
          </p:nvSpPr>
          <p:spPr>
            <a:xfrm>
              <a:off x="4486925" y="1692175"/>
              <a:ext cx="89450" cy="66350"/>
            </a:xfrm>
            <a:custGeom>
              <a:avLst/>
              <a:gdLst/>
              <a:ahLst/>
              <a:cxnLst/>
              <a:rect l="l" t="t" r="r" b="b"/>
              <a:pathLst>
                <a:path w="3578" h="2654" extrusionOk="0">
                  <a:moveTo>
                    <a:pt x="0" y="0"/>
                  </a:moveTo>
                  <a:cubicBezTo>
                    <a:pt x="352" y="1078"/>
                    <a:pt x="1689" y="2030"/>
                    <a:pt x="3578" y="2653"/>
                  </a:cubicBezTo>
                  <a:cubicBezTo>
                    <a:pt x="3418" y="1777"/>
                    <a:pt x="3325" y="889"/>
                    <a:pt x="330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351" name="Google Shape;9351;p72"/>
            <p:cNvSpPr/>
            <p:nvPr/>
          </p:nvSpPr>
          <p:spPr>
            <a:xfrm>
              <a:off x="4456875" y="1435075"/>
              <a:ext cx="225125" cy="228525"/>
            </a:xfrm>
            <a:custGeom>
              <a:avLst/>
              <a:gdLst/>
              <a:ahLst/>
              <a:cxnLst/>
              <a:rect l="l" t="t" r="r" b="b"/>
              <a:pathLst>
                <a:path w="9005" h="9141" extrusionOk="0">
                  <a:moveTo>
                    <a:pt x="9004" y="1"/>
                  </a:moveTo>
                  <a:cubicBezTo>
                    <a:pt x="4162" y="284"/>
                    <a:pt x="284" y="4298"/>
                    <a:pt x="1" y="9140"/>
                  </a:cubicBezTo>
                  <a:lnTo>
                    <a:pt x="37" y="9140"/>
                  </a:lnTo>
                  <a:cubicBezTo>
                    <a:pt x="329" y="7686"/>
                    <a:pt x="1747" y="6267"/>
                    <a:pt x="3969" y="5433"/>
                  </a:cubicBezTo>
                  <a:cubicBezTo>
                    <a:pt x="3715" y="4375"/>
                    <a:pt x="4516" y="3361"/>
                    <a:pt x="5602" y="3361"/>
                  </a:cubicBezTo>
                  <a:cubicBezTo>
                    <a:pt x="5607" y="3361"/>
                    <a:pt x="5612" y="3361"/>
                    <a:pt x="5617" y="3361"/>
                  </a:cubicBezTo>
                  <a:cubicBezTo>
                    <a:pt x="5638" y="3361"/>
                    <a:pt x="5656" y="3364"/>
                    <a:pt x="5677" y="3367"/>
                  </a:cubicBezTo>
                  <a:cubicBezTo>
                    <a:pt x="6511" y="1476"/>
                    <a:pt x="7688" y="293"/>
                    <a:pt x="9004" y="31"/>
                  </a:cubicBezTo>
                  <a:lnTo>
                    <a:pt x="900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352" name="Google Shape;9352;p72"/>
            <p:cNvSpPr/>
            <p:nvPr/>
          </p:nvSpPr>
          <p:spPr>
            <a:xfrm>
              <a:off x="4710200" y="1691800"/>
              <a:ext cx="228500" cy="225100"/>
            </a:xfrm>
            <a:custGeom>
              <a:avLst/>
              <a:gdLst/>
              <a:ahLst/>
              <a:cxnLst/>
              <a:rect l="l" t="t" r="r" b="b"/>
              <a:pathLst>
                <a:path w="9140" h="9004" extrusionOk="0">
                  <a:moveTo>
                    <a:pt x="9107" y="0"/>
                  </a:moveTo>
                  <a:cubicBezTo>
                    <a:pt x="8760" y="1726"/>
                    <a:pt x="6857" y="3177"/>
                    <a:pt x="4075" y="3942"/>
                  </a:cubicBezTo>
                  <a:cubicBezTo>
                    <a:pt x="3313" y="6721"/>
                    <a:pt x="1729" y="8628"/>
                    <a:pt x="1" y="8971"/>
                  </a:cubicBezTo>
                  <a:lnTo>
                    <a:pt x="1" y="9004"/>
                  </a:lnTo>
                  <a:cubicBezTo>
                    <a:pt x="4843" y="8721"/>
                    <a:pt x="8854" y="4839"/>
                    <a:pt x="91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353" name="Google Shape;9353;p72"/>
            <p:cNvSpPr/>
            <p:nvPr/>
          </p:nvSpPr>
          <p:spPr>
            <a:xfrm>
              <a:off x="4710200" y="1465200"/>
              <a:ext cx="70025" cy="89375"/>
            </a:xfrm>
            <a:custGeom>
              <a:avLst/>
              <a:gdLst/>
              <a:ahLst/>
              <a:cxnLst/>
              <a:rect l="l" t="t" r="r" b="b"/>
              <a:pathLst>
                <a:path w="2801" h="3575" extrusionOk="0">
                  <a:moveTo>
                    <a:pt x="1" y="0"/>
                  </a:moveTo>
                  <a:lnTo>
                    <a:pt x="1" y="3298"/>
                  </a:lnTo>
                  <a:cubicBezTo>
                    <a:pt x="937" y="3328"/>
                    <a:pt x="1961" y="3421"/>
                    <a:pt x="2801" y="3575"/>
                  </a:cubicBezTo>
                  <a:cubicBezTo>
                    <a:pt x="2181" y="1687"/>
                    <a:pt x="1082" y="350"/>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354" name="Google Shape;9354;p72"/>
            <p:cNvSpPr/>
            <p:nvPr/>
          </p:nvSpPr>
          <p:spPr>
            <a:xfrm>
              <a:off x="4710200" y="1575850"/>
              <a:ext cx="86150" cy="87750"/>
            </a:xfrm>
            <a:custGeom>
              <a:avLst/>
              <a:gdLst/>
              <a:ahLst/>
              <a:cxnLst/>
              <a:rect l="l" t="t" r="r" b="b"/>
              <a:pathLst>
                <a:path w="3446" h="3510" extrusionOk="0">
                  <a:moveTo>
                    <a:pt x="1" y="1"/>
                  </a:moveTo>
                  <a:lnTo>
                    <a:pt x="1" y="3509"/>
                  </a:lnTo>
                  <a:lnTo>
                    <a:pt x="2494" y="3509"/>
                  </a:lnTo>
                  <a:cubicBezTo>
                    <a:pt x="2656" y="3054"/>
                    <a:pt x="3003" y="2554"/>
                    <a:pt x="3445" y="2374"/>
                  </a:cubicBezTo>
                  <a:cubicBezTo>
                    <a:pt x="3385" y="1702"/>
                    <a:pt x="3283" y="1034"/>
                    <a:pt x="3135" y="374"/>
                  </a:cubicBezTo>
                  <a:cubicBezTo>
                    <a:pt x="2208" y="167"/>
                    <a:pt x="1063" y="37"/>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355" name="Google Shape;9355;p72"/>
            <p:cNvSpPr/>
            <p:nvPr/>
          </p:nvSpPr>
          <p:spPr>
            <a:xfrm>
              <a:off x="4710200" y="1797500"/>
              <a:ext cx="70025" cy="89375"/>
            </a:xfrm>
            <a:custGeom>
              <a:avLst/>
              <a:gdLst/>
              <a:ahLst/>
              <a:cxnLst/>
              <a:rect l="l" t="t" r="r" b="b"/>
              <a:pathLst>
                <a:path w="2801" h="3575" extrusionOk="0">
                  <a:moveTo>
                    <a:pt x="2801" y="0"/>
                  </a:moveTo>
                  <a:lnTo>
                    <a:pt x="2801" y="0"/>
                  </a:lnTo>
                  <a:cubicBezTo>
                    <a:pt x="2283" y="93"/>
                    <a:pt x="1609" y="166"/>
                    <a:pt x="1048" y="214"/>
                  </a:cubicBezTo>
                  <a:cubicBezTo>
                    <a:pt x="892" y="726"/>
                    <a:pt x="503" y="1135"/>
                    <a:pt x="1" y="1316"/>
                  </a:cubicBezTo>
                  <a:lnTo>
                    <a:pt x="1" y="3574"/>
                  </a:lnTo>
                  <a:cubicBezTo>
                    <a:pt x="1082" y="3222"/>
                    <a:pt x="2181" y="1885"/>
                    <a:pt x="280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356" name="Google Shape;9356;p72"/>
            <p:cNvSpPr/>
            <p:nvPr/>
          </p:nvSpPr>
          <p:spPr>
            <a:xfrm>
              <a:off x="4681975" y="1776400"/>
              <a:ext cx="28250" cy="28350"/>
            </a:xfrm>
            <a:custGeom>
              <a:avLst/>
              <a:gdLst/>
              <a:ahLst/>
              <a:cxnLst/>
              <a:rect l="l" t="t" r="r" b="b"/>
              <a:pathLst>
                <a:path w="1130" h="1134" extrusionOk="0">
                  <a:moveTo>
                    <a:pt x="566" y="1"/>
                  </a:moveTo>
                  <a:cubicBezTo>
                    <a:pt x="253" y="1"/>
                    <a:pt x="0" y="251"/>
                    <a:pt x="0" y="564"/>
                  </a:cubicBezTo>
                  <a:lnTo>
                    <a:pt x="0" y="567"/>
                  </a:lnTo>
                  <a:cubicBezTo>
                    <a:pt x="0" y="567"/>
                    <a:pt x="0" y="570"/>
                    <a:pt x="0" y="570"/>
                  </a:cubicBezTo>
                  <a:cubicBezTo>
                    <a:pt x="0" y="880"/>
                    <a:pt x="253" y="1133"/>
                    <a:pt x="566" y="1133"/>
                  </a:cubicBezTo>
                  <a:cubicBezTo>
                    <a:pt x="877" y="1133"/>
                    <a:pt x="1130" y="880"/>
                    <a:pt x="1130" y="570"/>
                  </a:cubicBezTo>
                  <a:cubicBezTo>
                    <a:pt x="1130" y="570"/>
                    <a:pt x="1130" y="567"/>
                    <a:pt x="1130" y="567"/>
                  </a:cubicBezTo>
                  <a:lnTo>
                    <a:pt x="1130" y="564"/>
                  </a:lnTo>
                  <a:cubicBezTo>
                    <a:pt x="1130" y="251"/>
                    <a:pt x="877" y="1"/>
                    <a:pt x="5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357" name="Google Shape;9357;p72"/>
            <p:cNvSpPr/>
            <p:nvPr/>
          </p:nvSpPr>
          <p:spPr>
            <a:xfrm>
              <a:off x="4710200" y="1692175"/>
              <a:ext cx="86150" cy="82450"/>
            </a:xfrm>
            <a:custGeom>
              <a:avLst/>
              <a:gdLst/>
              <a:ahLst/>
              <a:cxnLst/>
              <a:rect l="l" t="t" r="r" b="b"/>
              <a:pathLst>
                <a:path w="3446" h="3298" extrusionOk="0">
                  <a:moveTo>
                    <a:pt x="1" y="0"/>
                  </a:moveTo>
                  <a:lnTo>
                    <a:pt x="1" y="2346"/>
                  </a:lnTo>
                  <a:cubicBezTo>
                    <a:pt x="455" y="2506"/>
                    <a:pt x="820" y="2852"/>
                    <a:pt x="1003" y="3298"/>
                  </a:cubicBezTo>
                  <a:cubicBezTo>
                    <a:pt x="1702" y="3234"/>
                    <a:pt x="2506" y="3129"/>
                    <a:pt x="3135" y="2987"/>
                  </a:cubicBezTo>
                  <a:cubicBezTo>
                    <a:pt x="3283" y="2328"/>
                    <a:pt x="3385" y="1660"/>
                    <a:pt x="3445" y="985"/>
                  </a:cubicBezTo>
                  <a:cubicBezTo>
                    <a:pt x="3003" y="807"/>
                    <a:pt x="2656" y="449"/>
                    <a:pt x="24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358" name="Google Shape;9358;p72"/>
          <p:cNvGrpSpPr/>
          <p:nvPr/>
        </p:nvGrpSpPr>
        <p:grpSpPr>
          <a:xfrm>
            <a:off x="3758239" y="3125886"/>
            <a:ext cx="342580" cy="339271"/>
            <a:chOff x="5049725" y="1435050"/>
            <a:chExt cx="486550" cy="481850"/>
          </a:xfrm>
          <a:solidFill>
            <a:srgbClr val="FFC000"/>
          </a:solidFill>
        </p:grpSpPr>
        <p:sp>
          <p:nvSpPr>
            <p:cNvPr id="9359" name="Google Shape;9359;p72"/>
            <p:cNvSpPr/>
            <p:nvPr/>
          </p:nvSpPr>
          <p:spPr>
            <a:xfrm>
              <a:off x="5136300" y="1519775"/>
              <a:ext cx="310550" cy="310550"/>
            </a:xfrm>
            <a:custGeom>
              <a:avLst/>
              <a:gdLst/>
              <a:ahLst/>
              <a:cxnLst/>
              <a:rect l="l" t="t" r="r" b="b"/>
              <a:pathLst>
                <a:path w="12422" h="12422" extrusionOk="0">
                  <a:moveTo>
                    <a:pt x="6209" y="1"/>
                  </a:moveTo>
                  <a:cubicBezTo>
                    <a:pt x="2786" y="1"/>
                    <a:pt x="0" y="2786"/>
                    <a:pt x="0" y="6213"/>
                  </a:cubicBezTo>
                  <a:cubicBezTo>
                    <a:pt x="0" y="9637"/>
                    <a:pt x="2786" y="12422"/>
                    <a:pt x="6209" y="12422"/>
                  </a:cubicBezTo>
                  <a:cubicBezTo>
                    <a:pt x="9636" y="12422"/>
                    <a:pt x="12422" y="9637"/>
                    <a:pt x="12422" y="6213"/>
                  </a:cubicBezTo>
                  <a:cubicBezTo>
                    <a:pt x="12422" y="5219"/>
                    <a:pt x="12160" y="4258"/>
                    <a:pt x="11711" y="3388"/>
                  </a:cubicBezTo>
                  <a:lnTo>
                    <a:pt x="11428" y="3388"/>
                  </a:lnTo>
                  <a:lnTo>
                    <a:pt x="10780" y="4036"/>
                  </a:lnTo>
                  <a:cubicBezTo>
                    <a:pt x="11112" y="4713"/>
                    <a:pt x="11286" y="5457"/>
                    <a:pt x="11292" y="6213"/>
                  </a:cubicBezTo>
                  <a:cubicBezTo>
                    <a:pt x="11292" y="9013"/>
                    <a:pt x="9010" y="11293"/>
                    <a:pt x="6209" y="11293"/>
                  </a:cubicBezTo>
                  <a:cubicBezTo>
                    <a:pt x="3409" y="11293"/>
                    <a:pt x="1129" y="9013"/>
                    <a:pt x="1129" y="6213"/>
                  </a:cubicBezTo>
                  <a:cubicBezTo>
                    <a:pt x="1129" y="3409"/>
                    <a:pt x="3409" y="1130"/>
                    <a:pt x="6209" y="1130"/>
                  </a:cubicBezTo>
                  <a:cubicBezTo>
                    <a:pt x="6965" y="1133"/>
                    <a:pt x="7709" y="1307"/>
                    <a:pt x="8387" y="1639"/>
                  </a:cubicBezTo>
                  <a:lnTo>
                    <a:pt x="9034" y="994"/>
                  </a:lnTo>
                  <a:lnTo>
                    <a:pt x="9034" y="708"/>
                  </a:lnTo>
                  <a:cubicBezTo>
                    <a:pt x="8164" y="260"/>
                    <a:pt x="7203" y="1"/>
                    <a:pt x="62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360" name="Google Shape;9360;p72"/>
            <p:cNvSpPr/>
            <p:nvPr/>
          </p:nvSpPr>
          <p:spPr>
            <a:xfrm>
              <a:off x="5184925" y="1576250"/>
              <a:ext cx="205475" cy="197625"/>
            </a:xfrm>
            <a:custGeom>
              <a:avLst/>
              <a:gdLst/>
              <a:ahLst/>
              <a:cxnLst/>
              <a:rect l="l" t="t" r="r" b="b"/>
              <a:pathLst>
                <a:path w="8219" h="7905" extrusionOk="0">
                  <a:moveTo>
                    <a:pt x="4264" y="0"/>
                  </a:moveTo>
                  <a:cubicBezTo>
                    <a:pt x="2665" y="0"/>
                    <a:pt x="1226" y="964"/>
                    <a:pt x="612" y="2439"/>
                  </a:cubicBezTo>
                  <a:cubicBezTo>
                    <a:pt x="0" y="3918"/>
                    <a:pt x="341" y="5616"/>
                    <a:pt x="1470" y="6748"/>
                  </a:cubicBezTo>
                  <a:cubicBezTo>
                    <a:pt x="2225" y="7503"/>
                    <a:pt x="3236" y="7904"/>
                    <a:pt x="4264" y="7904"/>
                  </a:cubicBezTo>
                  <a:cubicBezTo>
                    <a:pt x="4774" y="7904"/>
                    <a:pt x="5287" y="7806"/>
                    <a:pt x="5776" y="7603"/>
                  </a:cubicBezTo>
                  <a:cubicBezTo>
                    <a:pt x="7255" y="6992"/>
                    <a:pt x="8218" y="5550"/>
                    <a:pt x="8218" y="3954"/>
                  </a:cubicBezTo>
                  <a:cubicBezTo>
                    <a:pt x="8212" y="3502"/>
                    <a:pt x="8131" y="3059"/>
                    <a:pt x="7974" y="2638"/>
                  </a:cubicBezTo>
                  <a:lnTo>
                    <a:pt x="7050" y="3565"/>
                  </a:lnTo>
                  <a:cubicBezTo>
                    <a:pt x="7071" y="3692"/>
                    <a:pt x="7083" y="3821"/>
                    <a:pt x="7089" y="3954"/>
                  </a:cubicBezTo>
                  <a:cubicBezTo>
                    <a:pt x="7089" y="5095"/>
                    <a:pt x="6399" y="6125"/>
                    <a:pt x="5345" y="6562"/>
                  </a:cubicBezTo>
                  <a:cubicBezTo>
                    <a:pt x="4996" y="6706"/>
                    <a:pt x="4629" y="6776"/>
                    <a:pt x="4265" y="6776"/>
                  </a:cubicBezTo>
                  <a:cubicBezTo>
                    <a:pt x="3530" y="6776"/>
                    <a:pt x="2808" y="6489"/>
                    <a:pt x="2268" y="5947"/>
                  </a:cubicBezTo>
                  <a:cubicBezTo>
                    <a:pt x="1461" y="5140"/>
                    <a:pt x="1220" y="3927"/>
                    <a:pt x="1657" y="2873"/>
                  </a:cubicBezTo>
                  <a:cubicBezTo>
                    <a:pt x="2093" y="1816"/>
                    <a:pt x="3123" y="1129"/>
                    <a:pt x="4264" y="1129"/>
                  </a:cubicBezTo>
                  <a:cubicBezTo>
                    <a:pt x="4394" y="1132"/>
                    <a:pt x="4523" y="1144"/>
                    <a:pt x="4653" y="1168"/>
                  </a:cubicBezTo>
                  <a:lnTo>
                    <a:pt x="5580" y="241"/>
                  </a:lnTo>
                  <a:cubicBezTo>
                    <a:pt x="5159" y="84"/>
                    <a:pt x="4713" y="3"/>
                    <a:pt x="426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361" name="Google Shape;9361;p72"/>
            <p:cNvSpPr/>
            <p:nvPr/>
          </p:nvSpPr>
          <p:spPr>
            <a:xfrm>
              <a:off x="5049725" y="1435075"/>
              <a:ext cx="481825" cy="481825"/>
            </a:xfrm>
            <a:custGeom>
              <a:avLst/>
              <a:gdLst/>
              <a:ahLst/>
              <a:cxnLst/>
              <a:rect l="l" t="t" r="r" b="b"/>
              <a:pathLst>
                <a:path w="19273" h="19273" extrusionOk="0">
                  <a:moveTo>
                    <a:pt x="9672" y="1"/>
                  </a:moveTo>
                  <a:cubicBezTo>
                    <a:pt x="4379" y="1"/>
                    <a:pt x="0" y="4307"/>
                    <a:pt x="0" y="9601"/>
                  </a:cubicBezTo>
                  <a:cubicBezTo>
                    <a:pt x="0" y="14892"/>
                    <a:pt x="4379" y="19273"/>
                    <a:pt x="9672" y="19273"/>
                  </a:cubicBezTo>
                  <a:cubicBezTo>
                    <a:pt x="14966" y="19273"/>
                    <a:pt x="19272" y="14892"/>
                    <a:pt x="19272" y="9601"/>
                  </a:cubicBezTo>
                  <a:cubicBezTo>
                    <a:pt x="19269" y="8204"/>
                    <a:pt x="18962" y="6821"/>
                    <a:pt x="18369" y="5557"/>
                  </a:cubicBezTo>
                  <a:lnTo>
                    <a:pt x="17646" y="6279"/>
                  </a:lnTo>
                  <a:cubicBezTo>
                    <a:pt x="17327" y="6599"/>
                    <a:pt x="16896" y="6776"/>
                    <a:pt x="16448" y="6776"/>
                  </a:cubicBezTo>
                  <a:lnTo>
                    <a:pt x="16430" y="6776"/>
                  </a:lnTo>
                  <a:cubicBezTo>
                    <a:pt x="16809" y="7671"/>
                    <a:pt x="17008" y="8628"/>
                    <a:pt x="17014" y="9601"/>
                  </a:cubicBezTo>
                  <a:cubicBezTo>
                    <a:pt x="17014" y="13648"/>
                    <a:pt x="13720" y="16939"/>
                    <a:pt x="9672" y="16939"/>
                  </a:cubicBezTo>
                  <a:cubicBezTo>
                    <a:pt x="5625" y="16939"/>
                    <a:pt x="2334" y="13648"/>
                    <a:pt x="2334" y="9601"/>
                  </a:cubicBezTo>
                  <a:cubicBezTo>
                    <a:pt x="2334" y="5554"/>
                    <a:pt x="5625" y="2259"/>
                    <a:pt x="9672" y="2259"/>
                  </a:cubicBezTo>
                  <a:cubicBezTo>
                    <a:pt x="10642" y="2265"/>
                    <a:pt x="11603" y="2464"/>
                    <a:pt x="12497" y="2844"/>
                  </a:cubicBezTo>
                  <a:lnTo>
                    <a:pt x="12497" y="2825"/>
                  </a:lnTo>
                  <a:cubicBezTo>
                    <a:pt x="12494" y="2374"/>
                    <a:pt x="12672" y="1943"/>
                    <a:pt x="12991" y="1627"/>
                  </a:cubicBezTo>
                  <a:lnTo>
                    <a:pt x="13713" y="904"/>
                  </a:lnTo>
                  <a:cubicBezTo>
                    <a:pt x="12449" y="311"/>
                    <a:pt x="11070" y="4"/>
                    <a:pt x="96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362" name="Google Shape;9362;p72"/>
            <p:cNvSpPr/>
            <p:nvPr/>
          </p:nvSpPr>
          <p:spPr>
            <a:xfrm>
              <a:off x="5245825" y="1435050"/>
              <a:ext cx="290450" cy="282350"/>
            </a:xfrm>
            <a:custGeom>
              <a:avLst/>
              <a:gdLst/>
              <a:ahLst/>
              <a:cxnLst/>
              <a:rect l="l" t="t" r="r" b="b"/>
              <a:pathLst>
                <a:path w="11618" h="11294" extrusionOk="0">
                  <a:moveTo>
                    <a:pt x="8601" y="1"/>
                  </a:moveTo>
                  <a:cubicBezTo>
                    <a:pt x="8461" y="1"/>
                    <a:pt x="8319" y="52"/>
                    <a:pt x="8203" y="168"/>
                  </a:cubicBezTo>
                  <a:lnTo>
                    <a:pt x="5945" y="2426"/>
                  </a:lnTo>
                  <a:cubicBezTo>
                    <a:pt x="5839" y="2531"/>
                    <a:pt x="5779" y="2676"/>
                    <a:pt x="5782" y="2826"/>
                  </a:cubicBezTo>
                  <a:lnTo>
                    <a:pt x="5782" y="4850"/>
                  </a:lnTo>
                  <a:lnTo>
                    <a:pt x="2554" y="8075"/>
                  </a:lnTo>
                  <a:cubicBezTo>
                    <a:pt x="2328" y="7967"/>
                    <a:pt x="2081" y="7906"/>
                    <a:pt x="1828" y="7906"/>
                  </a:cubicBezTo>
                  <a:cubicBezTo>
                    <a:pt x="1142" y="7906"/>
                    <a:pt x="525" y="8319"/>
                    <a:pt x="263" y="8951"/>
                  </a:cubicBezTo>
                  <a:cubicBezTo>
                    <a:pt x="1" y="9584"/>
                    <a:pt x="145" y="10312"/>
                    <a:pt x="630" y="10797"/>
                  </a:cubicBezTo>
                  <a:cubicBezTo>
                    <a:pt x="954" y="11122"/>
                    <a:pt x="1388" y="11294"/>
                    <a:pt x="1828" y="11294"/>
                  </a:cubicBezTo>
                  <a:cubicBezTo>
                    <a:pt x="2046" y="11294"/>
                    <a:pt x="2266" y="11251"/>
                    <a:pt x="2476" y="11165"/>
                  </a:cubicBezTo>
                  <a:cubicBezTo>
                    <a:pt x="3108" y="10903"/>
                    <a:pt x="3524" y="10285"/>
                    <a:pt x="3524" y="9602"/>
                  </a:cubicBezTo>
                  <a:cubicBezTo>
                    <a:pt x="3521" y="9349"/>
                    <a:pt x="3463" y="9102"/>
                    <a:pt x="3352" y="8876"/>
                  </a:cubicBezTo>
                  <a:lnTo>
                    <a:pt x="6580" y="5648"/>
                  </a:lnTo>
                  <a:lnTo>
                    <a:pt x="8604" y="5648"/>
                  </a:lnTo>
                  <a:cubicBezTo>
                    <a:pt x="8754" y="5648"/>
                    <a:pt x="8896" y="5588"/>
                    <a:pt x="9004" y="5482"/>
                  </a:cubicBezTo>
                  <a:lnTo>
                    <a:pt x="11263" y="3224"/>
                  </a:lnTo>
                  <a:cubicBezTo>
                    <a:pt x="11618" y="2869"/>
                    <a:pt x="11365" y="2260"/>
                    <a:pt x="10862" y="2260"/>
                  </a:cubicBezTo>
                  <a:lnTo>
                    <a:pt x="9170" y="2260"/>
                  </a:lnTo>
                  <a:lnTo>
                    <a:pt x="9170" y="568"/>
                  </a:lnTo>
                  <a:cubicBezTo>
                    <a:pt x="9170" y="226"/>
                    <a:pt x="8892" y="1"/>
                    <a:pt x="860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363" name="Google Shape;9363;p72"/>
          <p:cNvGrpSpPr/>
          <p:nvPr/>
        </p:nvGrpSpPr>
        <p:grpSpPr>
          <a:xfrm>
            <a:off x="4173790" y="3125895"/>
            <a:ext cx="339359" cy="339253"/>
            <a:chOff x="5642475" y="1435075"/>
            <a:chExt cx="481975" cy="481825"/>
          </a:xfrm>
          <a:solidFill>
            <a:srgbClr val="FFC000"/>
          </a:solidFill>
        </p:grpSpPr>
        <p:sp>
          <p:nvSpPr>
            <p:cNvPr id="9364" name="Google Shape;9364;p72"/>
            <p:cNvSpPr/>
            <p:nvPr/>
          </p:nvSpPr>
          <p:spPr>
            <a:xfrm>
              <a:off x="5642475" y="1435075"/>
              <a:ext cx="481975" cy="340675"/>
            </a:xfrm>
            <a:custGeom>
              <a:avLst/>
              <a:gdLst/>
              <a:ahLst/>
              <a:cxnLst/>
              <a:rect l="l" t="t" r="r" b="b"/>
              <a:pathLst>
                <a:path w="19279" h="13627" extrusionOk="0">
                  <a:moveTo>
                    <a:pt x="2262" y="2259"/>
                  </a:moveTo>
                  <a:cubicBezTo>
                    <a:pt x="2883" y="2259"/>
                    <a:pt x="3428" y="2765"/>
                    <a:pt x="3428" y="3389"/>
                  </a:cubicBezTo>
                  <a:lnTo>
                    <a:pt x="3428" y="7342"/>
                  </a:lnTo>
                  <a:cubicBezTo>
                    <a:pt x="3428" y="7366"/>
                    <a:pt x="3434" y="7394"/>
                    <a:pt x="3434" y="7418"/>
                  </a:cubicBezTo>
                  <a:lnTo>
                    <a:pt x="1636" y="6246"/>
                  </a:lnTo>
                  <a:cubicBezTo>
                    <a:pt x="1320" y="6035"/>
                    <a:pt x="1130" y="5683"/>
                    <a:pt x="1133" y="5304"/>
                  </a:cubicBezTo>
                  <a:lnTo>
                    <a:pt x="1133" y="3389"/>
                  </a:lnTo>
                  <a:cubicBezTo>
                    <a:pt x="1133" y="2765"/>
                    <a:pt x="1636" y="2259"/>
                    <a:pt x="2262" y="2259"/>
                  </a:cubicBezTo>
                  <a:close/>
                  <a:moveTo>
                    <a:pt x="17017" y="2259"/>
                  </a:moveTo>
                  <a:cubicBezTo>
                    <a:pt x="17641" y="2259"/>
                    <a:pt x="18147" y="2765"/>
                    <a:pt x="18147" y="3389"/>
                  </a:cubicBezTo>
                  <a:lnTo>
                    <a:pt x="18147" y="5307"/>
                  </a:lnTo>
                  <a:cubicBezTo>
                    <a:pt x="18147" y="5683"/>
                    <a:pt x="17957" y="6035"/>
                    <a:pt x="17644" y="6246"/>
                  </a:cubicBezTo>
                  <a:lnTo>
                    <a:pt x="15843" y="7421"/>
                  </a:lnTo>
                  <a:cubicBezTo>
                    <a:pt x="15843" y="7394"/>
                    <a:pt x="15849" y="7369"/>
                    <a:pt x="15849" y="7342"/>
                  </a:cubicBezTo>
                  <a:lnTo>
                    <a:pt x="15849" y="3389"/>
                  </a:lnTo>
                  <a:cubicBezTo>
                    <a:pt x="15849" y="2765"/>
                    <a:pt x="16394" y="2259"/>
                    <a:pt x="17017" y="2259"/>
                  </a:cubicBezTo>
                  <a:close/>
                  <a:moveTo>
                    <a:pt x="9638" y="2284"/>
                  </a:moveTo>
                  <a:cubicBezTo>
                    <a:pt x="9845" y="2284"/>
                    <a:pt x="10051" y="2381"/>
                    <a:pt x="10146" y="2576"/>
                  </a:cubicBezTo>
                  <a:lnTo>
                    <a:pt x="10883" y="4069"/>
                  </a:lnTo>
                  <a:lnTo>
                    <a:pt x="12534" y="4310"/>
                  </a:lnTo>
                  <a:cubicBezTo>
                    <a:pt x="12994" y="4376"/>
                    <a:pt x="13181" y="4945"/>
                    <a:pt x="12847" y="5274"/>
                  </a:cubicBezTo>
                  <a:lnTo>
                    <a:pt x="11651" y="6439"/>
                  </a:lnTo>
                  <a:lnTo>
                    <a:pt x="11934" y="8080"/>
                  </a:lnTo>
                  <a:cubicBezTo>
                    <a:pt x="11996" y="8445"/>
                    <a:pt x="11705" y="8742"/>
                    <a:pt x="11376" y="8742"/>
                  </a:cubicBezTo>
                  <a:cubicBezTo>
                    <a:pt x="11290" y="8742"/>
                    <a:pt x="11201" y="8721"/>
                    <a:pt x="11115" y="8676"/>
                  </a:cubicBezTo>
                  <a:lnTo>
                    <a:pt x="9637" y="7899"/>
                  </a:lnTo>
                  <a:lnTo>
                    <a:pt x="8161" y="8676"/>
                  </a:lnTo>
                  <a:cubicBezTo>
                    <a:pt x="8076" y="8721"/>
                    <a:pt x="7987" y="8742"/>
                    <a:pt x="7900" y="8742"/>
                  </a:cubicBezTo>
                  <a:cubicBezTo>
                    <a:pt x="7571" y="8742"/>
                    <a:pt x="7280" y="8445"/>
                    <a:pt x="7342" y="8080"/>
                  </a:cubicBezTo>
                  <a:lnTo>
                    <a:pt x="7625" y="6439"/>
                  </a:lnTo>
                  <a:lnTo>
                    <a:pt x="6430" y="5271"/>
                  </a:lnTo>
                  <a:cubicBezTo>
                    <a:pt x="6279" y="5120"/>
                    <a:pt x="6222" y="4897"/>
                    <a:pt x="6288" y="4692"/>
                  </a:cubicBezTo>
                  <a:cubicBezTo>
                    <a:pt x="6355" y="4488"/>
                    <a:pt x="6532" y="4340"/>
                    <a:pt x="6743" y="4310"/>
                  </a:cubicBezTo>
                  <a:lnTo>
                    <a:pt x="8393" y="4069"/>
                  </a:lnTo>
                  <a:lnTo>
                    <a:pt x="9131" y="2576"/>
                  </a:lnTo>
                  <a:cubicBezTo>
                    <a:pt x="9226" y="2381"/>
                    <a:pt x="9432" y="2284"/>
                    <a:pt x="9638" y="2284"/>
                  </a:cubicBezTo>
                  <a:close/>
                  <a:moveTo>
                    <a:pt x="3994" y="1"/>
                  </a:moveTo>
                  <a:cubicBezTo>
                    <a:pt x="3681" y="1"/>
                    <a:pt x="3428" y="254"/>
                    <a:pt x="3428" y="567"/>
                  </a:cubicBezTo>
                  <a:lnTo>
                    <a:pt x="3428" y="1443"/>
                  </a:lnTo>
                  <a:cubicBezTo>
                    <a:pt x="3072" y="1242"/>
                    <a:pt x="2669" y="1133"/>
                    <a:pt x="2262" y="1130"/>
                  </a:cubicBezTo>
                  <a:cubicBezTo>
                    <a:pt x="1013" y="1130"/>
                    <a:pt x="4" y="2142"/>
                    <a:pt x="4" y="3389"/>
                  </a:cubicBezTo>
                  <a:lnTo>
                    <a:pt x="4" y="5307"/>
                  </a:lnTo>
                  <a:cubicBezTo>
                    <a:pt x="1" y="6060"/>
                    <a:pt x="380" y="6767"/>
                    <a:pt x="1010" y="7186"/>
                  </a:cubicBezTo>
                  <a:lnTo>
                    <a:pt x="3681" y="8941"/>
                  </a:lnTo>
                  <a:cubicBezTo>
                    <a:pt x="3690" y="8947"/>
                    <a:pt x="3702" y="8944"/>
                    <a:pt x="3714" y="8950"/>
                  </a:cubicBezTo>
                  <a:cubicBezTo>
                    <a:pt x="4129" y="10107"/>
                    <a:pt x="5006" y="11037"/>
                    <a:pt x="6297" y="11642"/>
                  </a:cubicBezTo>
                  <a:cubicBezTo>
                    <a:pt x="7137" y="12034"/>
                    <a:pt x="7692" y="12817"/>
                    <a:pt x="7866" y="13627"/>
                  </a:cubicBezTo>
                  <a:lnTo>
                    <a:pt x="11386" y="13627"/>
                  </a:lnTo>
                  <a:cubicBezTo>
                    <a:pt x="11504" y="12844"/>
                    <a:pt x="11949" y="12067"/>
                    <a:pt x="12648" y="11676"/>
                  </a:cubicBezTo>
                  <a:cubicBezTo>
                    <a:pt x="14003" y="10908"/>
                    <a:pt x="15027" y="10101"/>
                    <a:pt x="15521" y="8965"/>
                  </a:cubicBezTo>
                  <a:cubicBezTo>
                    <a:pt x="15545" y="8953"/>
                    <a:pt x="15575" y="8956"/>
                    <a:pt x="15599" y="8941"/>
                  </a:cubicBezTo>
                  <a:lnTo>
                    <a:pt x="18273" y="7186"/>
                  </a:lnTo>
                  <a:cubicBezTo>
                    <a:pt x="18899" y="6767"/>
                    <a:pt x="19279" y="6063"/>
                    <a:pt x="19279" y="5307"/>
                  </a:cubicBezTo>
                  <a:lnTo>
                    <a:pt x="19279" y="3389"/>
                  </a:lnTo>
                  <a:cubicBezTo>
                    <a:pt x="19276" y="2142"/>
                    <a:pt x="18267" y="1130"/>
                    <a:pt x="17020" y="1130"/>
                  </a:cubicBezTo>
                  <a:cubicBezTo>
                    <a:pt x="16611" y="1133"/>
                    <a:pt x="16207" y="1242"/>
                    <a:pt x="15852" y="1443"/>
                  </a:cubicBezTo>
                  <a:lnTo>
                    <a:pt x="15852" y="567"/>
                  </a:lnTo>
                  <a:cubicBezTo>
                    <a:pt x="15852" y="254"/>
                    <a:pt x="15599" y="1"/>
                    <a:pt x="152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365" name="Google Shape;9365;p72"/>
            <p:cNvSpPr/>
            <p:nvPr/>
          </p:nvSpPr>
          <p:spPr>
            <a:xfrm>
              <a:off x="5756375" y="1803975"/>
              <a:ext cx="254100" cy="112925"/>
            </a:xfrm>
            <a:custGeom>
              <a:avLst/>
              <a:gdLst/>
              <a:ahLst/>
              <a:cxnLst/>
              <a:rect l="l" t="t" r="r" b="b"/>
              <a:pathLst>
                <a:path w="10164" h="4517" extrusionOk="0">
                  <a:moveTo>
                    <a:pt x="2259" y="0"/>
                  </a:moveTo>
                  <a:cubicBezTo>
                    <a:pt x="1636" y="0"/>
                    <a:pt x="1130" y="506"/>
                    <a:pt x="1130" y="1129"/>
                  </a:cubicBezTo>
                  <a:lnTo>
                    <a:pt x="1130" y="1695"/>
                  </a:lnTo>
                  <a:lnTo>
                    <a:pt x="2825" y="1695"/>
                  </a:lnTo>
                  <a:cubicBezTo>
                    <a:pt x="3136" y="1695"/>
                    <a:pt x="3389" y="1945"/>
                    <a:pt x="3389" y="2258"/>
                  </a:cubicBezTo>
                  <a:cubicBezTo>
                    <a:pt x="3389" y="2572"/>
                    <a:pt x="3136" y="2825"/>
                    <a:pt x="2825" y="2825"/>
                  </a:cubicBezTo>
                  <a:lnTo>
                    <a:pt x="567" y="2825"/>
                  </a:lnTo>
                  <a:cubicBezTo>
                    <a:pt x="254" y="2825"/>
                    <a:pt x="1" y="3075"/>
                    <a:pt x="1" y="3388"/>
                  </a:cubicBezTo>
                  <a:lnTo>
                    <a:pt x="1" y="3954"/>
                  </a:lnTo>
                  <a:cubicBezTo>
                    <a:pt x="1" y="4264"/>
                    <a:pt x="254" y="4517"/>
                    <a:pt x="567" y="4517"/>
                  </a:cubicBezTo>
                  <a:lnTo>
                    <a:pt x="9601" y="4517"/>
                  </a:lnTo>
                  <a:cubicBezTo>
                    <a:pt x="9911" y="4517"/>
                    <a:pt x="10164" y="4264"/>
                    <a:pt x="10164" y="3954"/>
                  </a:cubicBezTo>
                  <a:lnTo>
                    <a:pt x="10164" y="3388"/>
                  </a:lnTo>
                  <a:cubicBezTo>
                    <a:pt x="10164" y="3075"/>
                    <a:pt x="9911" y="2825"/>
                    <a:pt x="9601" y="2825"/>
                  </a:cubicBezTo>
                  <a:lnTo>
                    <a:pt x="7342" y="2825"/>
                  </a:lnTo>
                  <a:cubicBezTo>
                    <a:pt x="7029" y="2825"/>
                    <a:pt x="6776" y="2572"/>
                    <a:pt x="6776" y="2258"/>
                  </a:cubicBezTo>
                  <a:cubicBezTo>
                    <a:pt x="6776" y="1945"/>
                    <a:pt x="7029" y="1695"/>
                    <a:pt x="7342" y="1695"/>
                  </a:cubicBezTo>
                  <a:lnTo>
                    <a:pt x="9035" y="1695"/>
                  </a:lnTo>
                  <a:lnTo>
                    <a:pt x="9035" y="1129"/>
                  </a:lnTo>
                  <a:cubicBezTo>
                    <a:pt x="9035" y="506"/>
                    <a:pt x="8529" y="0"/>
                    <a:pt x="79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366" name="Google Shape;9366;p72"/>
            <p:cNvSpPr/>
            <p:nvPr/>
          </p:nvSpPr>
          <p:spPr>
            <a:xfrm>
              <a:off x="5843400" y="1537550"/>
              <a:ext cx="79975" cy="76125"/>
            </a:xfrm>
            <a:custGeom>
              <a:avLst/>
              <a:gdLst/>
              <a:ahLst/>
              <a:cxnLst/>
              <a:rect l="l" t="t" r="r" b="b"/>
              <a:pathLst>
                <a:path w="3199" h="3045" extrusionOk="0">
                  <a:moveTo>
                    <a:pt x="1603" y="0"/>
                  </a:moveTo>
                  <a:lnTo>
                    <a:pt x="1238" y="738"/>
                  </a:lnTo>
                  <a:cubicBezTo>
                    <a:pt x="1157" y="904"/>
                    <a:pt x="998" y="1018"/>
                    <a:pt x="814" y="1045"/>
                  </a:cubicBezTo>
                  <a:lnTo>
                    <a:pt x="1" y="1163"/>
                  </a:lnTo>
                  <a:lnTo>
                    <a:pt x="588" y="1735"/>
                  </a:lnTo>
                  <a:cubicBezTo>
                    <a:pt x="721" y="1864"/>
                    <a:pt x="784" y="2051"/>
                    <a:pt x="751" y="2235"/>
                  </a:cubicBezTo>
                  <a:lnTo>
                    <a:pt x="612" y="3045"/>
                  </a:lnTo>
                  <a:lnTo>
                    <a:pt x="1338" y="2662"/>
                  </a:lnTo>
                  <a:cubicBezTo>
                    <a:pt x="1421" y="2619"/>
                    <a:pt x="1511" y="2597"/>
                    <a:pt x="1601" y="2597"/>
                  </a:cubicBezTo>
                  <a:cubicBezTo>
                    <a:pt x="1691" y="2597"/>
                    <a:pt x="1781" y="2619"/>
                    <a:pt x="1862" y="2662"/>
                  </a:cubicBezTo>
                  <a:lnTo>
                    <a:pt x="2588" y="3045"/>
                  </a:lnTo>
                  <a:lnTo>
                    <a:pt x="2452" y="2235"/>
                  </a:lnTo>
                  <a:cubicBezTo>
                    <a:pt x="2419" y="2051"/>
                    <a:pt x="2479" y="1864"/>
                    <a:pt x="2612" y="1735"/>
                  </a:cubicBezTo>
                  <a:lnTo>
                    <a:pt x="3199" y="1163"/>
                  </a:lnTo>
                  <a:lnTo>
                    <a:pt x="2389" y="1045"/>
                  </a:lnTo>
                  <a:cubicBezTo>
                    <a:pt x="2205" y="1018"/>
                    <a:pt x="2045" y="904"/>
                    <a:pt x="1964" y="735"/>
                  </a:cubicBezTo>
                  <a:lnTo>
                    <a:pt x="160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367" name="Google Shape;9367;p72"/>
          <p:cNvGrpSpPr/>
          <p:nvPr/>
        </p:nvGrpSpPr>
        <p:grpSpPr>
          <a:xfrm>
            <a:off x="4588276" y="3125886"/>
            <a:ext cx="343759" cy="339271"/>
            <a:chOff x="6232000" y="1435050"/>
            <a:chExt cx="488225" cy="481850"/>
          </a:xfrm>
          <a:solidFill>
            <a:srgbClr val="FFC000"/>
          </a:solidFill>
        </p:grpSpPr>
        <p:sp>
          <p:nvSpPr>
            <p:cNvPr id="9368" name="Google Shape;9368;p72"/>
            <p:cNvSpPr/>
            <p:nvPr/>
          </p:nvSpPr>
          <p:spPr>
            <a:xfrm>
              <a:off x="6578000" y="1463375"/>
              <a:ext cx="83150" cy="78250"/>
            </a:xfrm>
            <a:custGeom>
              <a:avLst/>
              <a:gdLst/>
              <a:ahLst/>
              <a:cxnLst/>
              <a:rect l="l" t="t" r="r" b="b"/>
              <a:pathLst>
                <a:path w="3326" h="3130" extrusionOk="0">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369" name="Google Shape;9369;p72"/>
            <p:cNvSpPr/>
            <p:nvPr/>
          </p:nvSpPr>
          <p:spPr>
            <a:xfrm>
              <a:off x="6421725" y="1773850"/>
              <a:ext cx="112950" cy="143050"/>
            </a:xfrm>
            <a:custGeom>
              <a:avLst/>
              <a:gdLst/>
              <a:ahLst/>
              <a:cxnLst/>
              <a:rect l="l" t="t" r="r" b="b"/>
              <a:pathLst>
                <a:path w="4518" h="5722" extrusionOk="0">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370" name="Google Shape;9370;p72"/>
            <p:cNvSpPr/>
            <p:nvPr/>
          </p:nvSpPr>
          <p:spPr>
            <a:xfrm>
              <a:off x="6448975" y="1632700"/>
              <a:ext cx="56475" cy="56475"/>
            </a:xfrm>
            <a:custGeom>
              <a:avLst/>
              <a:gdLst/>
              <a:ahLst/>
              <a:cxnLst/>
              <a:rect l="l" t="t" r="r" b="b"/>
              <a:pathLst>
                <a:path w="2259" h="2259" extrusionOk="0">
                  <a:moveTo>
                    <a:pt x="0" y="0"/>
                  </a:moveTo>
                  <a:lnTo>
                    <a:pt x="0" y="2259"/>
                  </a:lnTo>
                  <a:lnTo>
                    <a:pt x="2259" y="2259"/>
                  </a:lnTo>
                  <a:lnTo>
                    <a:pt x="225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371" name="Google Shape;9371;p72"/>
            <p:cNvSpPr/>
            <p:nvPr/>
          </p:nvSpPr>
          <p:spPr>
            <a:xfrm>
              <a:off x="6232000" y="1435050"/>
              <a:ext cx="488225" cy="237825"/>
            </a:xfrm>
            <a:custGeom>
              <a:avLst/>
              <a:gdLst/>
              <a:ahLst/>
              <a:cxnLst/>
              <a:rect l="l" t="t" r="r" b="b"/>
              <a:pathLst>
                <a:path w="19529" h="9513" extrusionOk="0">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372" name="Google Shape;9372;p72"/>
            <p:cNvSpPr/>
            <p:nvPr/>
          </p:nvSpPr>
          <p:spPr>
            <a:xfrm>
              <a:off x="6291025" y="1537700"/>
              <a:ext cx="369800" cy="379200"/>
            </a:xfrm>
            <a:custGeom>
              <a:avLst/>
              <a:gdLst/>
              <a:ahLst/>
              <a:cxnLst/>
              <a:rect l="l" t="t" r="r" b="b"/>
              <a:pathLst>
                <a:path w="14792" h="15168" extrusionOk="0">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373" name="Google Shape;9373;p72"/>
          <p:cNvGrpSpPr/>
          <p:nvPr/>
        </p:nvGrpSpPr>
        <p:grpSpPr>
          <a:xfrm>
            <a:off x="849012" y="3539545"/>
            <a:ext cx="299929" cy="337792"/>
            <a:chOff x="924450" y="2028975"/>
            <a:chExt cx="425975" cy="479750"/>
          </a:xfrm>
          <a:solidFill>
            <a:srgbClr val="FFC000"/>
          </a:solidFill>
        </p:grpSpPr>
        <p:sp>
          <p:nvSpPr>
            <p:cNvPr id="9374" name="Google Shape;9374;p72"/>
            <p:cNvSpPr/>
            <p:nvPr/>
          </p:nvSpPr>
          <p:spPr>
            <a:xfrm>
              <a:off x="1035500" y="2028975"/>
              <a:ext cx="314925" cy="153075"/>
            </a:xfrm>
            <a:custGeom>
              <a:avLst/>
              <a:gdLst/>
              <a:ahLst/>
              <a:cxnLst/>
              <a:rect l="l" t="t" r="r" b="b"/>
              <a:pathLst>
                <a:path w="12597" h="6123" extrusionOk="0">
                  <a:moveTo>
                    <a:pt x="12036" y="0"/>
                  </a:moveTo>
                  <a:cubicBezTo>
                    <a:pt x="11993" y="0"/>
                    <a:pt x="11948" y="5"/>
                    <a:pt x="11904" y="16"/>
                  </a:cubicBezTo>
                  <a:lnTo>
                    <a:pt x="437" y="2696"/>
                  </a:lnTo>
                  <a:cubicBezTo>
                    <a:pt x="181" y="2753"/>
                    <a:pt x="0" y="2982"/>
                    <a:pt x="0" y="3244"/>
                  </a:cubicBezTo>
                  <a:lnTo>
                    <a:pt x="0" y="6123"/>
                  </a:lnTo>
                  <a:lnTo>
                    <a:pt x="12596" y="3181"/>
                  </a:lnTo>
                  <a:lnTo>
                    <a:pt x="12596" y="564"/>
                  </a:lnTo>
                  <a:cubicBezTo>
                    <a:pt x="12596" y="245"/>
                    <a:pt x="12338" y="0"/>
                    <a:pt x="120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375" name="Google Shape;9375;p72"/>
            <p:cNvSpPr/>
            <p:nvPr/>
          </p:nvSpPr>
          <p:spPr>
            <a:xfrm>
              <a:off x="1212475" y="2137450"/>
              <a:ext cx="137950" cy="304275"/>
            </a:xfrm>
            <a:custGeom>
              <a:avLst/>
              <a:gdLst/>
              <a:ahLst/>
              <a:cxnLst/>
              <a:rect l="l" t="t" r="r" b="b"/>
              <a:pathLst>
                <a:path w="5518" h="12171" extrusionOk="0">
                  <a:moveTo>
                    <a:pt x="5517" y="1"/>
                  </a:moveTo>
                  <a:lnTo>
                    <a:pt x="4388" y="266"/>
                  </a:lnTo>
                  <a:lnTo>
                    <a:pt x="4388" y="7345"/>
                  </a:lnTo>
                  <a:cubicBezTo>
                    <a:pt x="3943" y="7029"/>
                    <a:pt x="3410" y="6861"/>
                    <a:pt x="2865" y="6861"/>
                  </a:cubicBezTo>
                  <a:cubicBezTo>
                    <a:pt x="1790" y="6861"/>
                    <a:pt x="823" y="7508"/>
                    <a:pt x="410" y="8499"/>
                  </a:cubicBezTo>
                  <a:cubicBezTo>
                    <a:pt x="1" y="9492"/>
                    <a:pt x="227" y="10634"/>
                    <a:pt x="986" y="11392"/>
                  </a:cubicBezTo>
                  <a:cubicBezTo>
                    <a:pt x="1495" y="11900"/>
                    <a:pt x="2174" y="12170"/>
                    <a:pt x="2865" y="12170"/>
                  </a:cubicBezTo>
                  <a:cubicBezTo>
                    <a:pt x="3207" y="12170"/>
                    <a:pt x="3551" y="12104"/>
                    <a:pt x="3879" y="11968"/>
                  </a:cubicBezTo>
                  <a:cubicBezTo>
                    <a:pt x="4873" y="11558"/>
                    <a:pt x="5517" y="10588"/>
                    <a:pt x="5517" y="9516"/>
                  </a:cubicBezTo>
                  <a:lnTo>
                    <a:pt x="551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376" name="Google Shape;9376;p72"/>
            <p:cNvSpPr/>
            <p:nvPr/>
          </p:nvSpPr>
          <p:spPr>
            <a:xfrm>
              <a:off x="924450" y="2204450"/>
              <a:ext cx="139300" cy="304275"/>
            </a:xfrm>
            <a:custGeom>
              <a:avLst/>
              <a:gdLst/>
              <a:ahLst/>
              <a:cxnLst/>
              <a:rect l="l" t="t" r="r" b="b"/>
              <a:pathLst>
                <a:path w="5572" h="12171" extrusionOk="0">
                  <a:moveTo>
                    <a:pt x="5572" y="1"/>
                  </a:moveTo>
                  <a:lnTo>
                    <a:pt x="4442" y="263"/>
                  </a:lnTo>
                  <a:lnTo>
                    <a:pt x="4442" y="7345"/>
                  </a:lnTo>
                  <a:cubicBezTo>
                    <a:pt x="3982" y="7023"/>
                    <a:pt x="3449" y="6864"/>
                    <a:pt x="2917" y="6864"/>
                  </a:cubicBezTo>
                  <a:cubicBezTo>
                    <a:pt x="2291" y="6864"/>
                    <a:pt x="1668" y="7085"/>
                    <a:pt x="1169" y="7520"/>
                  </a:cubicBezTo>
                  <a:cubicBezTo>
                    <a:pt x="251" y="8327"/>
                    <a:pt x="1" y="9655"/>
                    <a:pt x="564" y="10742"/>
                  </a:cubicBezTo>
                  <a:cubicBezTo>
                    <a:pt x="1030" y="11634"/>
                    <a:pt x="1946" y="12171"/>
                    <a:pt x="2916" y="12171"/>
                  </a:cubicBezTo>
                  <a:cubicBezTo>
                    <a:pt x="3126" y="12171"/>
                    <a:pt x="3338" y="12146"/>
                    <a:pt x="3548" y="12094"/>
                  </a:cubicBezTo>
                  <a:cubicBezTo>
                    <a:pt x="4738" y="11802"/>
                    <a:pt x="5572" y="10739"/>
                    <a:pt x="5572" y="9516"/>
                  </a:cubicBezTo>
                  <a:lnTo>
                    <a:pt x="557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377" name="Google Shape;9377;p72"/>
          <p:cNvGrpSpPr/>
          <p:nvPr/>
        </p:nvGrpSpPr>
        <p:grpSpPr>
          <a:xfrm>
            <a:off x="1661509" y="3559347"/>
            <a:ext cx="339306" cy="298186"/>
            <a:chOff x="2085450" y="2057100"/>
            <a:chExt cx="481900" cy="423500"/>
          </a:xfrm>
          <a:solidFill>
            <a:srgbClr val="FFC000"/>
          </a:solidFill>
        </p:grpSpPr>
        <p:sp>
          <p:nvSpPr>
            <p:cNvPr id="9378" name="Google Shape;9378;p72"/>
            <p:cNvSpPr/>
            <p:nvPr/>
          </p:nvSpPr>
          <p:spPr>
            <a:xfrm>
              <a:off x="2085450" y="2061650"/>
              <a:ext cx="141250" cy="418950"/>
            </a:xfrm>
            <a:custGeom>
              <a:avLst/>
              <a:gdLst/>
              <a:ahLst/>
              <a:cxnLst/>
              <a:rect l="l" t="t" r="r" b="b"/>
              <a:pathLst>
                <a:path w="5650" h="16758" extrusionOk="0">
                  <a:moveTo>
                    <a:pt x="4305" y="6452"/>
                  </a:moveTo>
                  <a:cubicBezTo>
                    <a:pt x="4736" y="6452"/>
                    <a:pt x="5115" y="6999"/>
                    <a:pt x="4728" y="7411"/>
                  </a:cubicBezTo>
                  <a:cubicBezTo>
                    <a:pt x="4520" y="7631"/>
                    <a:pt x="4352" y="7887"/>
                    <a:pt x="4228" y="8164"/>
                  </a:cubicBezTo>
                  <a:cubicBezTo>
                    <a:pt x="4120" y="8402"/>
                    <a:pt x="3927" y="8502"/>
                    <a:pt x="3732" y="8502"/>
                  </a:cubicBezTo>
                  <a:cubicBezTo>
                    <a:pt x="3367" y="8502"/>
                    <a:pt x="2999" y="8150"/>
                    <a:pt x="3195" y="7703"/>
                  </a:cubicBezTo>
                  <a:cubicBezTo>
                    <a:pt x="3373" y="7312"/>
                    <a:pt x="3611" y="6951"/>
                    <a:pt x="3903" y="6637"/>
                  </a:cubicBezTo>
                  <a:cubicBezTo>
                    <a:pt x="4027" y="6506"/>
                    <a:pt x="4169" y="6452"/>
                    <a:pt x="4305" y="6452"/>
                  </a:cubicBezTo>
                  <a:close/>
                  <a:moveTo>
                    <a:pt x="2983" y="9449"/>
                  </a:moveTo>
                  <a:cubicBezTo>
                    <a:pt x="3331" y="9449"/>
                    <a:pt x="3684" y="9752"/>
                    <a:pt x="3539" y="10191"/>
                  </a:cubicBezTo>
                  <a:lnTo>
                    <a:pt x="3361" y="10727"/>
                  </a:lnTo>
                  <a:cubicBezTo>
                    <a:pt x="3270" y="10997"/>
                    <a:pt x="3059" y="11113"/>
                    <a:pt x="2845" y="11113"/>
                  </a:cubicBezTo>
                  <a:cubicBezTo>
                    <a:pt x="2498" y="11113"/>
                    <a:pt x="2143" y="10808"/>
                    <a:pt x="2289" y="10368"/>
                  </a:cubicBezTo>
                  <a:lnTo>
                    <a:pt x="2467" y="9832"/>
                  </a:lnTo>
                  <a:cubicBezTo>
                    <a:pt x="2558" y="9564"/>
                    <a:pt x="2770" y="9449"/>
                    <a:pt x="2983" y="9449"/>
                  </a:cubicBezTo>
                  <a:close/>
                  <a:moveTo>
                    <a:pt x="5649" y="1"/>
                  </a:moveTo>
                  <a:lnTo>
                    <a:pt x="356" y="2117"/>
                  </a:lnTo>
                  <a:cubicBezTo>
                    <a:pt x="142" y="2202"/>
                    <a:pt x="3" y="2410"/>
                    <a:pt x="3" y="2641"/>
                  </a:cubicBezTo>
                  <a:lnTo>
                    <a:pt x="3" y="16192"/>
                  </a:lnTo>
                  <a:cubicBezTo>
                    <a:pt x="1" y="16516"/>
                    <a:pt x="265" y="16758"/>
                    <a:pt x="564" y="16758"/>
                  </a:cubicBezTo>
                  <a:cubicBezTo>
                    <a:pt x="634" y="16758"/>
                    <a:pt x="706" y="16745"/>
                    <a:pt x="777" y="16716"/>
                  </a:cubicBezTo>
                  <a:lnTo>
                    <a:pt x="5649" y="14768"/>
                  </a:lnTo>
                  <a:lnTo>
                    <a:pt x="564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379" name="Google Shape;9379;p72"/>
            <p:cNvSpPr/>
            <p:nvPr/>
          </p:nvSpPr>
          <p:spPr>
            <a:xfrm>
              <a:off x="2254900" y="2061050"/>
              <a:ext cx="143050" cy="415650"/>
            </a:xfrm>
            <a:custGeom>
              <a:avLst/>
              <a:gdLst/>
              <a:ahLst/>
              <a:cxnLst/>
              <a:rect l="l" t="t" r="r" b="b"/>
              <a:pathLst>
                <a:path w="5722" h="16626" extrusionOk="0">
                  <a:moveTo>
                    <a:pt x="2504" y="6585"/>
                  </a:moveTo>
                  <a:cubicBezTo>
                    <a:pt x="2647" y="6585"/>
                    <a:pt x="2794" y="6645"/>
                    <a:pt x="2916" y="6788"/>
                  </a:cubicBezTo>
                  <a:cubicBezTo>
                    <a:pt x="3153" y="7068"/>
                    <a:pt x="3349" y="7378"/>
                    <a:pt x="3500" y="7709"/>
                  </a:cubicBezTo>
                  <a:cubicBezTo>
                    <a:pt x="3766" y="8258"/>
                    <a:pt x="3464" y="8654"/>
                    <a:pt x="3096" y="8654"/>
                  </a:cubicBezTo>
                  <a:cubicBezTo>
                    <a:pt x="2878" y="8654"/>
                    <a:pt x="2636" y="8515"/>
                    <a:pt x="2476" y="8185"/>
                  </a:cubicBezTo>
                  <a:cubicBezTo>
                    <a:pt x="2367" y="7947"/>
                    <a:pt x="2226" y="7724"/>
                    <a:pt x="2057" y="7523"/>
                  </a:cubicBezTo>
                  <a:cubicBezTo>
                    <a:pt x="1694" y="7098"/>
                    <a:pt x="2083" y="6585"/>
                    <a:pt x="2504" y="6585"/>
                  </a:cubicBezTo>
                  <a:close/>
                  <a:moveTo>
                    <a:pt x="1" y="0"/>
                  </a:moveTo>
                  <a:lnTo>
                    <a:pt x="1" y="5475"/>
                  </a:lnTo>
                  <a:cubicBezTo>
                    <a:pt x="217" y="5475"/>
                    <a:pt x="434" y="5496"/>
                    <a:pt x="648" y="5532"/>
                  </a:cubicBezTo>
                  <a:cubicBezTo>
                    <a:pt x="1334" y="5657"/>
                    <a:pt x="1201" y="6655"/>
                    <a:pt x="564" y="6655"/>
                  </a:cubicBezTo>
                  <a:cubicBezTo>
                    <a:pt x="525" y="6655"/>
                    <a:pt x="483" y="6651"/>
                    <a:pt x="440" y="6643"/>
                  </a:cubicBezTo>
                  <a:cubicBezTo>
                    <a:pt x="296" y="6622"/>
                    <a:pt x="148" y="6610"/>
                    <a:pt x="1" y="6604"/>
                  </a:cubicBezTo>
                  <a:lnTo>
                    <a:pt x="1" y="14744"/>
                  </a:lnTo>
                  <a:lnTo>
                    <a:pt x="5722" y="16626"/>
                  </a:lnTo>
                  <a:lnTo>
                    <a:pt x="5722" y="10395"/>
                  </a:lnTo>
                  <a:cubicBezTo>
                    <a:pt x="5704" y="10397"/>
                    <a:pt x="5684" y="10397"/>
                    <a:pt x="5661" y="10397"/>
                  </a:cubicBezTo>
                  <a:cubicBezTo>
                    <a:pt x="5400" y="10397"/>
                    <a:pt x="4871" y="10299"/>
                    <a:pt x="4388" y="10085"/>
                  </a:cubicBezTo>
                  <a:cubicBezTo>
                    <a:pt x="3793" y="9819"/>
                    <a:pt x="4068" y="8997"/>
                    <a:pt x="4603" y="8997"/>
                  </a:cubicBezTo>
                  <a:cubicBezTo>
                    <a:pt x="4680" y="8997"/>
                    <a:pt x="4763" y="9014"/>
                    <a:pt x="4849" y="9052"/>
                  </a:cubicBezTo>
                  <a:cubicBezTo>
                    <a:pt x="5123" y="9176"/>
                    <a:pt x="5418" y="9251"/>
                    <a:pt x="5722" y="9275"/>
                  </a:cubicBezTo>
                  <a:lnTo>
                    <a:pt x="5722" y="1882"/>
                  </a:ln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380" name="Google Shape;9380;p72"/>
            <p:cNvSpPr/>
            <p:nvPr/>
          </p:nvSpPr>
          <p:spPr>
            <a:xfrm>
              <a:off x="2426175" y="2057100"/>
              <a:ext cx="141175" cy="418925"/>
            </a:xfrm>
            <a:custGeom>
              <a:avLst/>
              <a:gdLst/>
              <a:ahLst/>
              <a:cxnLst/>
              <a:rect l="l" t="t" r="r" b="b"/>
              <a:pathLst>
                <a:path w="5647" h="16757" extrusionOk="0">
                  <a:moveTo>
                    <a:pt x="2800" y="5647"/>
                  </a:moveTo>
                  <a:cubicBezTo>
                    <a:pt x="3154" y="5647"/>
                    <a:pt x="3516" y="5968"/>
                    <a:pt x="3349" y="6410"/>
                  </a:cubicBezTo>
                  <a:lnTo>
                    <a:pt x="3153" y="6937"/>
                  </a:lnTo>
                  <a:cubicBezTo>
                    <a:pt x="3055" y="7196"/>
                    <a:pt x="2850" y="7305"/>
                    <a:pt x="2643" y="7305"/>
                  </a:cubicBezTo>
                  <a:cubicBezTo>
                    <a:pt x="2288" y="7305"/>
                    <a:pt x="1929" y="6984"/>
                    <a:pt x="2096" y="6539"/>
                  </a:cubicBezTo>
                  <a:lnTo>
                    <a:pt x="2295" y="6012"/>
                  </a:lnTo>
                  <a:cubicBezTo>
                    <a:pt x="2390" y="5755"/>
                    <a:pt x="2594" y="5647"/>
                    <a:pt x="2800" y="5647"/>
                  </a:cubicBezTo>
                  <a:close/>
                  <a:moveTo>
                    <a:pt x="1700" y="8178"/>
                  </a:moveTo>
                  <a:cubicBezTo>
                    <a:pt x="2108" y="8178"/>
                    <a:pt x="2500" y="8655"/>
                    <a:pt x="2168" y="9090"/>
                  </a:cubicBezTo>
                  <a:cubicBezTo>
                    <a:pt x="1906" y="9433"/>
                    <a:pt x="1587" y="9725"/>
                    <a:pt x="1226" y="9960"/>
                  </a:cubicBezTo>
                  <a:cubicBezTo>
                    <a:pt x="1118" y="10030"/>
                    <a:pt x="1011" y="10060"/>
                    <a:pt x="911" y="10060"/>
                  </a:cubicBezTo>
                  <a:cubicBezTo>
                    <a:pt x="424" y="10060"/>
                    <a:pt x="97" y="9344"/>
                    <a:pt x="612" y="9012"/>
                  </a:cubicBezTo>
                  <a:cubicBezTo>
                    <a:pt x="867" y="8849"/>
                    <a:pt x="1090" y="8641"/>
                    <a:pt x="1274" y="8403"/>
                  </a:cubicBezTo>
                  <a:cubicBezTo>
                    <a:pt x="1394" y="8244"/>
                    <a:pt x="1548" y="8178"/>
                    <a:pt x="1700" y="8178"/>
                  </a:cubicBezTo>
                  <a:close/>
                  <a:moveTo>
                    <a:pt x="5080" y="0"/>
                  </a:moveTo>
                  <a:cubicBezTo>
                    <a:pt x="5010" y="0"/>
                    <a:pt x="4939" y="13"/>
                    <a:pt x="4869" y="41"/>
                  </a:cubicBezTo>
                  <a:lnTo>
                    <a:pt x="0" y="1989"/>
                  </a:lnTo>
                  <a:lnTo>
                    <a:pt x="0" y="16756"/>
                  </a:lnTo>
                  <a:lnTo>
                    <a:pt x="5291" y="14640"/>
                  </a:lnTo>
                  <a:cubicBezTo>
                    <a:pt x="5505" y="14555"/>
                    <a:pt x="5646" y="14347"/>
                    <a:pt x="5646" y="14116"/>
                  </a:cubicBezTo>
                  <a:lnTo>
                    <a:pt x="5646" y="565"/>
                  </a:lnTo>
                  <a:cubicBezTo>
                    <a:pt x="5644" y="240"/>
                    <a:pt x="5378" y="0"/>
                    <a:pt x="50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381" name="Google Shape;9381;p72"/>
          <p:cNvGrpSpPr/>
          <p:nvPr/>
        </p:nvGrpSpPr>
        <p:grpSpPr>
          <a:xfrm>
            <a:off x="2089442" y="3582592"/>
            <a:ext cx="339306" cy="251698"/>
            <a:chOff x="2678275" y="2090100"/>
            <a:chExt cx="481900" cy="357475"/>
          </a:xfrm>
          <a:solidFill>
            <a:srgbClr val="FFC000"/>
          </a:solidFill>
        </p:grpSpPr>
        <p:sp>
          <p:nvSpPr>
            <p:cNvPr id="9382" name="Google Shape;9382;p72"/>
            <p:cNvSpPr/>
            <p:nvPr/>
          </p:nvSpPr>
          <p:spPr>
            <a:xfrm>
              <a:off x="2899450" y="2249100"/>
              <a:ext cx="39550" cy="39550"/>
            </a:xfrm>
            <a:custGeom>
              <a:avLst/>
              <a:gdLst/>
              <a:ahLst/>
              <a:cxnLst/>
              <a:rect l="l" t="t" r="r" b="b"/>
              <a:pathLst>
                <a:path w="1582" h="1582" extrusionOk="0">
                  <a:moveTo>
                    <a:pt x="793" y="1"/>
                  </a:moveTo>
                  <a:cubicBezTo>
                    <a:pt x="356" y="1"/>
                    <a:pt x="1" y="353"/>
                    <a:pt x="1" y="790"/>
                  </a:cubicBezTo>
                  <a:cubicBezTo>
                    <a:pt x="1" y="1226"/>
                    <a:pt x="356" y="1581"/>
                    <a:pt x="793" y="1581"/>
                  </a:cubicBezTo>
                  <a:cubicBezTo>
                    <a:pt x="1227" y="1581"/>
                    <a:pt x="1582" y="1226"/>
                    <a:pt x="1582" y="790"/>
                  </a:cubicBezTo>
                  <a:cubicBezTo>
                    <a:pt x="1582" y="353"/>
                    <a:pt x="1227" y="1"/>
                    <a:pt x="7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383" name="Google Shape;9383;p72"/>
            <p:cNvSpPr/>
            <p:nvPr/>
          </p:nvSpPr>
          <p:spPr>
            <a:xfrm>
              <a:off x="3092400" y="2249100"/>
              <a:ext cx="39550" cy="39550"/>
            </a:xfrm>
            <a:custGeom>
              <a:avLst/>
              <a:gdLst/>
              <a:ahLst/>
              <a:cxnLst/>
              <a:rect l="l" t="t" r="r" b="b"/>
              <a:pathLst>
                <a:path w="1582" h="1582" extrusionOk="0">
                  <a:moveTo>
                    <a:pt x="790" y="1"/>
                  </a:moveTo>
                  <a:cubicBezTo>
                    <a:pt x="353" y="1"/>
                    <a:pt x="1" y="353"/>
                    <a:pt x="1" y="790"/>
                  </a:cubicBezTo>
                  <a:cubicBezTo>
                    <a:pt x="1" y="1226"/>
                    <a:pt x="353" y="1581"/>
                    <a:pt x="790" y="1581"/>
                  </a:cubicBezTo>
                  <a:cubicBezTo>
                    <a:pt x="1226" y="1581"/>
                    <a:pt x="1582" y="1226"/>
                    <a:pt x="1582" y="790"/>
                  </a:cubicBezTo>
                  <a:cubicBezTo>
                    <a:pt x="1582" y="353"/>
                    <a:pt x="1226" y="1"/>
                    <a:pt x="79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384" name="Google Shape;9384;p72"/>
            <p:cNvSpPr/>
            <p:nvPr/>
          </p:nvSpPr>
          <p:spPr>
            <a:xfrm>
              <a:off x="2678350" y="2389425"/>
              <a:ext cx="481825" cy="58150"/>
            </a:xfrm>
            <a:custGeom>
              <a:avLst/>
              <a:gdLst/>
              <a:ahLst/>
              <a:cxnLst/>
              <a:rect l="l" t="t" r="r" b="b"/>
              <a:pathLst>
                <a:path w="19273" h="2326" extrusionOk="0">
                  <a:moveTo>
                    <a:pt x="1" y="1"/>
                  </a:moveTo>
                  <a:lnTo>
                    <a:pt x="1" y="1759"/>
                  </a:lnTo>
                  <a:cubicBezTo>
                    <a:pt x="1" y="2072"/>
                    <a:pt x="251" y="2325"/>
                    <a:pt x="564" y="2325"/>
                  </a:cubicBezTo>
                  <a:lnTo>
                    <a:pt x="18707" y="2325"/>
                  </a:lnTo>
                  <a:cubicBezTo>
                    <a:pt x="19020" y="2325"/>
                    <a:pt x="19273" y="2072"/>
                    <a:pt x="19273" y="1759"/>
                  </a:cubicBezTo>
                  <a:lnTo>
                    <a:pt x="1927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385" name="Google Shape;9385;p72"/>
            <p:cNvSpPr/>
            <p:nvPr/>
          </p:nvSpPr>
          <p:spPr>
            <a:xfrm>
              <a:off x="2706600" y="2249100"/>
              <a:ext cx="39550" cy="39550"/>
            </a:xfrm>
            <a:custGeom>
              <a:avLst/>
              <a:gdLst/>
              <a:ahLst/>
              <a:cxnLst/>
              <a:rect l="l" t="t" r="r" b="b"/>
              <a:pathLst>
                <a:path w="1582" h="1582" extrusionOk="0">
                  <a:moveTo>
                    <a:pt x="789" y="1"/>
                  </a:moveTo>
                  <a:cubicBezTo>
                    <a:pt x="352" y="1"/>
                    <a:pt x="0" y="353"/>
                    <a:pt x="0" y="790"/>
                  </a:cubicBezTo>
                  <a:cubicBezTo>
                    <a:pt x="0" y="1226"/>
                    <a:pt x="352" y="1581"/>
                    <a:pt x="789" y="1581"/>
                  </a:cubicBezTo>
                  <a:cubicBezTo>
                    <a:pt x="1226" y="1581"/>
                    <a:pt x="1581" y="1226"/>
                    <a:pt x="1581" y="790"/>
                  </a:cubicBezTo>
                  <a:cubicBezTo>
                    <a:pt x="1581" y="353"/>
                    <a:pt x="1226" y="1"/>
                    <a:pt x="7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386" name="Google Shape;9386;p72"/>
            <p:cNvSpPr/>
            <p:nvPr/>
          </p:nvSpPr>
          <p:spPr>
            <a:xfrm>
              <a:off x="2678275" y="2090100"/>
              <a:ext cx="481900" cy="271125"/>
            </a:xfrm>
            <a:custGeom>
              <a:avLst/>
              <a:gdLst/>
              <a:ahLst/>
              <a:cxnLst/>
              <a:rect l="l" t="t" r="r" b="b"/>
              <a:pathLst>
                <a:path w="19276" h="10845" extrusionOk="0">
                  <a:moveTo>
                    <a:pt x="9638" y="5229"/>
                  </a:moveTo>
                  <a:cubicBezTo>
                    <a:pt x="9885" y="5229"/>
                    <a:pt x="10134" y="5277"/>
                    <a:pt x="10372" y="5376"/>
                  </a:cubicBezTo>
                  <a:cubicBezTo>
                    <a:pt x="11091" y="5674"/>
                    <a:pt x="11558" y="6373"/>
                    <a:pt x="11558" y="7150"/>
                  </a:cubicBezTo>
                  <a:cubicBezTo>
                    <a:pt x="11558" y="8209"/>
                    <a:pt x="10697" y="9068"/>
                    <a:pt x="9640" y="9071"/>
                  </a:cubicBezTo>
                  <a:cubicBezTo>
                    <a:pt x="8863" y="9071"/>
                    <a:pt x="8161" y="8601"/>
                    <a:pt x="7866" y="7884"/>
                  </a:cubicBezTo>
                  <a:cubicBezTo>
                    <a:pt x="7568" y="7168"/>
                    <a:pt x="7731" y="6343"/>
                    <a:pt x="8282" y="5791"/>
                  </a:cubicBezTo>
                  <a:cubicBezTo>
                    <a:pt x="8648" y="5425"/>
                    <a:pt x="9139" y="5229"/>
                    <a:pt x="9638" y="5229"/>
                  </a:cubicBezTo>
                  <a:close/>
                  <a:moveTo>
                    <a:pt x="571" y="1"/>
                  </a:moveTo>
                  <a:cubicBezTo>
                    <a:pt x="281" y="1"/>
                    <a:pt x="3" y="226"/>
                    <a:pt x="1" y="567"/>
                  </a:cubicBezTo>
                  <a:lnTo>
                    <a:pt x="1" y="7150"/>
                  </a:lnTo>
                  <a:cubicBezTo>
                    <a:pt x="1" y="6373"/>
                    <a:pt x="471" y="5674"/>
                    <a:pt x="1187" y="5376"/>
                  </a:cubicBezTo>
                  <a:cubicBezTo>
                    <a:pt x="1425" y="5277"/>
                    <a:pt x="1674" y="5229"/>
                    <a:pt x="1921" y="5229"/>
                  </a:cubicBezTo>
                  <a:cubicBezTo>
                    <a:pt x="2420" y="5229"/>
                    <a:pt x="2912" y="5425"/>
                    <a:pt x="3280" y="5791"/>
                  </a:cubicBezTo>
                  <a:cubicBezTo>
                    <a:pt x="3828" y="6343"/>
                    <a:pt x="3994" y="7168"/>
                    <a:pt x="3696" y="7884"/>
                  </a:cubicBezTo>
                  <a:cubicBezTo>
                    <a:pt x="3398" y="8601"/>
                    <a:pt x="2699" y="9071"/>
                    <a:pt x="1922" y="9071"/>
                  </a:cubicBezTo>
                  <a:cubicBezTo>
                    <a:pt x="862" y="9068"/>
                    <a:pt x="4" y="8209"/>
                    <a:pt x="1" y="7150"/>
                  </a:cubicBezTo>
                  <a:lnTo>
                    <a:pt x="1" y="10844"/>
                  </a:lnTo>
                  <a:lnTo>
                    <a:pt x="19276" y="10844"/>
                  </a:lnTo>
                  <a:lnTo>
                    <a:pt x="19276" y="7150"/>
                  </a:lnTo>
                  <a:cubicBezTo>
                    <a:pt x="19276" y="7926"/>
                    <a:pt x="18806" y="8625"/>
                    <a:pt x="18089" y="8923"/>
                  </a:cubicBezTo>
                  <a:cubicBezTo>
                    <a:pt x="17852" y="9022"/>
                    <a:pt x="17603" y="9070"/>
                    <a:pt x="17356" y="9070"/>
                  </a:cubicBezTo>
                  <a:cubicBezTo>
                    <a:pt x="16857" y="9070"/>
                    <a:pt x="16365" y="8874"/>
                    <a:pt x="15997" y="8508"/>
                  </a:cubicBezTo>
                  <a:cubicBezTo>
                    <a:pt x="15449" y="7957"/>
                    <a:pt x="15283" y="7131"/>
                    <a:pt x="15581" y="6415"/>
                  </a:cubicBezTo>
                  <a:cubicBezTo>
                    <a:pt x="15879" y="5698"/>
                    <a:pt x="16578" y="5231"/>
                    <a:pt x="17355" y="5231"/>
                  </a:cubicBezTo>
                  <a:cubicBezTo>
                    <a:pt x="18415" y="5231"/>
                    <a:pt x="19273" y="6090"/>
                    <a:pt x="19276" y="7150"/>
                  </a:cubicBezTo>
                  <a:lnTo>
                    <a:pt x="19276" y="567"/>
                  </a:lnTo>
                  <a:cubicBezTo>
                    <a:pt x="19276" y="341"/>
                    <a:pt x="19137" y="133"/>
                    <a:pt x="18927" y="46"/>
                  </a:cubicBezTo>
                  <a:cubicBezTo>
                    <a:pt x="18857" y="17"/>
                    <a:pt x="18783" y="2"/>
                    <a:pt x="18709" y="2"/>
                  </a:cubicBezTo>
                  <a:cubicBezTo>
                    <a:pt x="18564" y="2"/>
                    <a:pt x="18420" y="58"/>
                    <a:pt x="18312" y="166"/>
                  </a:cubicBezTo>
                  <a:lnTo>
                    <a:pt x="14783" y="3641"/>
                  </a:lnTo>
                  <a:lnTo>
                    <a:pt x="9971" y="112"/>
                  </a:lnTo>
                  <a:cubicBezTo>
                    <a:pt x="9871" y="38"/>
                    <a:pt x="9754" y="1"/>
                    <a:pt x="9636" y="1"/>
                  </a:cubicBezTo>
                  <a:cubicBezTo>
                    <a:pt x="9517" y="1"/>
                    <a:pt x="9397" y="39"/>
                    <a:pt x="9297" y="115"/>
                  </a:cubicBezTo>
                  <a:lnTo>
                    <a:pt x="4656" y="3641"/>
                  </a:lnTo>
                  <a:lnTo>
                    <a:pt x="952" y="154"/>
                  </a:lnTo>
                  <a:cubicBezTo>
                    <a:pt x="840" y="48"/>
                    <a:pt x="704" y="1"/>
                    <a:pt x="5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387" name="Google Shape;9387;p72"/>
          <p:cNvGrpSpPr/>
          <p:nvPr/>
        </p:nvGrpSpPr>
        <p:grpSpPr>
          <a:xfrm>
            <a:off x="2566646" y="3594790"/>
            <a:ext cx="219345" cy="227301"/>
            <a:chOff x="3357325" y="2093500"/>
            <a:chExt cx="311525" cy="322825"/>
          </a:xfrm>
          <a:solidFill>
            <a:srgbClr val="FFC000"/>
          </a:solidFill>
        </p:grpSpPr>
        <p:sp>
          <p:nvSpPr>
            <p:cNvPr id="9388" name="Google Shape;9388;p72"/>
            <p:cNvSpPr/>
            <p:nvPr/>
          </p:nvSpPr>
          <p:spPr>
            <a:xfrm>
              <a:off x="3357325" y="2210550"/>
              <a:ext cx="85700" cy="205775"/>
            </a:xfrm>
            <a:custGeom>
              <a:avLst/>
              <a:gdLst/>
              <a:ahLst/>
              <a:cxnLst/>
              <a:rect l="l" t="t" r="r" b="b"/>
              <a:pathLst>
                <a:path w="3428" h="8231" extrusionOk="0">
                  <a:moveTo>
                    <a:pt x="566" y="1"/>
                  </a:moveTo>
                  <a:cubicBezTo>
                    <a:pt x="253" y="1"/>
                    <a:pt x="0" y="251"/>
                    <a:pt x="0" y="564"/>
                  </a:cubicBezTo>
                  <a:lnTo>
                    <a:pt x="0" y="7664"/>
                  </a:lnTo>
                  <a:cubicBezTo>
                    <a:pt x="0" y="7978"/>
                    <a:pt x="253" y="8231"/>
                    <a:pt x="566" y="8231"/>
                  </a:cubicBezTo>
                  <a:lnTo>
                    <a:pt x="2861" y="8231"/>
                  </a:lnTo>
                  <a:cubicBezTo>
                    <a:pt x="3174" y="8231"/>
                    <a:pt x="3427" y="7978"/>
                    <a:pt x="3427" y="7664"/>
                  </a:cubicBezTo>
                  <a:lnTo>
                    <a:pt x="3427" y="564"/>
                  </a:lnTo>
                  <a:cubicBezTo>
                    <a:pt x="3427" y="251"/>
                    <a:pt x="3174" y="1"/>
                    <a:pt x="28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389" name="Google Shape;9389;p72"/>
            <p:cNvSpPr/>
            <p:nvPr/>
          </p:nvSpPr>
          <p:spPr>
            <a:xfrm>
              <a:off x="3471225" y="2152075"/>
              <a:ext cx="84725" cy="264250"/>
            </a:xfrm>
            <a:custGeom>
              <a:avLst/>
              <a:gdLst/>
              <a:ahLst/>
              <a:cxnLst/>
              <a:rect l="l" t="t" r="r" b="b"/>
              <a:pathLst>
                <a:path w="3389" h="10570" extrusionOk="0">
                  <a:moveTo>
                    <a:pt x="563" y="0"/>
                  </a:moveTo>
                  <a:cubicBezTo>
                    <a:pt x="253" y="0"/>
                    <a:pt x="0" y="250"/>
                    <a:pt x="0" y="563"/>
                  </a:cubicBezTo>
                  <a:lnTo>
                    <a:pt x="0" y="10003"/>
                  </a:lnTo>
                  <a:cubicBezTo>
                    <a:pt x="0" y="10317"/>
                    <a:pt x="253" y="10570"/>
                    <a:pt x="563" y="10570"/>
                  </a:cubicBezTo>
                  <a:lnTo>
                    <a:pt x="2822" y="10570"/>
                  </a:lnTo>
                  <a:cubicBezTo>
                    <a:pt x="3135" y="10570"/>
                    <a:pt x="3388" y="10317"/>
                    <a:pt x="3388" y="10003"/>
                  </a:cubicBezTo>
                  <a:lnTo>
                    <a:pt x="3388" y="563"/>
                  </a:lnTo>
                  <a:cubicBezTo>
                    <a:pt x="3388" y="250"/>
                    <a:pt x="3135" y="0"/>
                    <a:pt x="28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390" name="Google Shape;9390;p72"/>
            <p:cNvSpPr/>
            <p:nvPr/>
          </p:nvSpPr>
          <p:spPr>
            <a:xfrm>
              <a:off x="3584150" y="2093500"/>
              <a:ext cx="84700" cy="322825"/>
            </a:xfrm>
            <a:custGeom>
              <a:avLst/>
              <a:gdLst/>
              <a:ahLst/>
              <a:cxnLst/>
              <a:rect l="l" t="t" r="r" b="b"/>
              <a:pathLst>
                <a:path w="3388" h="12913" extrusionOk="0">
                  <a:moveTo>
                    <a:pt x="563" y="0"/>
                  </a:moveTo>
                  <a:cubicBezTo>
                    <a:pt x="253" y="0"/>
                    <a:pt x="0" y="253"/>
                    <a:pt x="0" y="566"/>
                  </a:cubicBezTo>
                  <a:lnTo>
                    <a:pt x="0" y="12346"/>
                  </a:lnTo>
                  <a:cubicBezTo>
                    <a:pt x="0" y="12660"/>
                    <a:pt x="253" y="12913"/>
                    <a:pt x="563" y="12913"/>
                  </a:cubicBezTo>
                  <a:lnTo>
                    <a:pt x="2822" y="12913"/>
                  </a:lnTo>
                  <a:cubicBezTo>
                    <a:pt x="3135" y="12913"/>
                    <a:pt x="3388" y="12660"/>
                    <a:pt x="3388" y="12346"/>
                  </a:cubicBezTo>
                  <a:lnTo>
                    <a:pt x="3388" y="566"/>
                  </a:lnTo>
                  <a:cubicBezTo>
                    <a:pt x="3388" y="253"/>
                    <a:pt x="3135" y="0"/>
                    <a:pt x="28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9391" name="Google Shape;9391;p72"/>
          <p:cNvSpPr/>
          <p:nvPr/>
        </p:nvSpPr>
        <p:spPr>
          <a:xfrm>
            <a:off x="2921919" y="3550464"/>
            <a:ext cx="333673" cy="315824"/>
          </a:xfrm>
          <a:custGeom>
            <a:avLst/>
            <a:gdLst/>
            <a:ahLst/>
            <a:cxnLst/>
            <a:rect l="l" t="t" r="r" b="b"/>
            <a:pathLst>
              <a:path w="18956" h="17942" extrusionOk="0">
                <a:moveTo>
                  <a:pt x="6270" y="9375"/>
                </a:moveTo>
                <a:lnTo>
                  <a:pt x="6267" y="16812"/>
                </a:lnTo>
                <a:lnTo>
                  <a:pt x="1130" y="16812"/>
                </a:lnTo>
                <a:lnTo>
                  <a:pt x="1130" y="13545"/>
                </a:lnTo>
                <a:lnTo>
                  <a:pt x="6270" y="9375"/>
                </a:lnTo>
                <a:close/>
                <a:moveTo>
                  <a:pt x="7399" y="9116"/>
                </a:moveTo>
                <a:lnTo>
                  <a:pt x="12103" y="11534"/>
                </a:lnTo>
                <a:lnTo>
                  <a:pt x="12100" y="16812"/>
                </a:lnTo>
                <a:lnTo>
                  <a:pt x="7399" y="16812"/>
                </a:lnTo>
                <a:lnTo>
                  <a:pt x="7399" y="9116"/>
                </a:lnTo>
                <a:close/>
                <a:moveTo>
                  <a:pt x="564" y="1"/>
                </a:moveTo>
                <a:cubicBezTo>
                  <a:pt x="251" y="1"/>
                  <a:pt x="1" y="254"/>
                  <a:pt x="1" y="564"/>
                </a:cubicBezTo>
                <a:lnTo>
                  <a:pt x="1" y="13274"/>
                </a:lnTo>
                <a:lnTo>
                  <a:pt x="1" y="17376"/>
                </a:lnTo>
                <a:cubicBezTo>
                  <a:pt x="1" y="17689"/>
                  <a:pt x="251" y="17942"/>
                  <a:pt x="564" y="17942"/>
                </a:cubicBezTo>
                <a:lnTo>
                  <a:pt x="18324" y="17942"/>
                </a:lnTo>
                <a:cubicBezTo>
                  <a:pt x="18637" y="17942"/>
                  <a:pt x="18890" y="17689"/>
                  <a:pt x="18890" y="17376"/>
                </a:cubicBezTo>
                <a:cubicBezTo>
                  <a:pt x="18890" y="17062"/>
                  <a:pt x="18637" y="16812"/>
                  <a:pt x="18324" y="16812"/>
                </a:cubicBezTo>
                <a:lnTo>
                  <a:pt x="13232" y="16812"/>
                </a:lnTo>
                <a:lnTo>
                  <a:pt x="13232" y="11425"/>
                </a:lnTo>
                <a:lnTo>
                  <a:pt x="16210" y="8444"/>
                </a:lnTo>
                <a:lnTo>
                  <a:pt x="17400" y="9634"/>
                </a:lnTo>
                <a:cubicBezTo>
                  <a:pt x="17514" y="9748"/>
                  <a:pt x="17656" y="9799"/>
                  <a:pt x="17796" y="9799"/>
                </a:cubicBezTo>
                <a:cubicBezTo>
                  <a:pt x="18059" y="9799"/>
                  <a:pt x="18314" y="9616"/>
                  <a:pt x="18357" y="9317"/>
                </a:cubicBezTo>
                <a:lnTo>
                  <a:pt x="18905" y="5592"/>
                </a:lnTo>
                <a:cubicBezTo>
                  <a:pt x="18955" y="5247"/>
                  <a:pt x="18683" y="4948"/>
                  <a:pt x="18347" y="4948"/>
                </a:cubicBezTo>
                <a:cubicBezTo>
                  <a:pt x="18320" y="4948"/>
                  <a:pt x="18292" y="4950"/>
                  <a:pt x="18264" y="4954"/>
                </a:cubicBezTo>
                <a:lnTo>
                  <a:pt x="14539" y="5502"/>
                </a:lnTo>
                <a:cubicBezTo>
                  <a:pt x="14078" y="5568"/>
                  <a:pt x="13895" y="6132"/>
                  <a:pt x="14223" y="6460"/>
                </a:cubicBezTo>
                <a:lnTo>
                  <a:pt x="15412" y="7649"/>
                </a:lnTo>
                <a:lnTo>
                  <a:pt x="12558" y="10501"/>
                </a:lnTo>
                <a:lnTo>
                  <a:pt x="7092" y="7688"/>
                </a:lnTo>
                <a:lnTo>
                  <a:pt x="7059" y="7673"/>
                </a:lnTo>
                <a:lnTo>
                  <a:pt x="7044" y="7667"/>
                </a:lnTo>
                <a:cubicBezTo>
                  <a:pt x="7032" y="7661"/>
                  <a:pt x="7020" y="7658"/>
                  <a:pt x="7008" y="7655"/>
                </a:cubicBezTo>
                <a:cubicBezTo>
                  <a:pt x="7002" y="7652"/>
                  <a:pt x="6996" y="7649"/>
                  <a:pt x="6990" y="7649"/>
                </a:cubicBezTo>
                <a:lnTo>
                  <a:pt x="6957" y="7640"/>
                </a:lnTo>
                <a:lnTo>
                  <a:pt x="6942" y="7637"/>
                </a:lnTo>
                <a:cubicBezTo>
                  <a:pt x="6926" y="7634"/>
                  <a:pt x="6908" y="7631"/>
                  <a:pt x="6893" y="7628"/>
                </a:cubicBezTo>
                <a:lnTo>
                  <a:pt x="6770" y="7628"/>
                </a:lnTo>
                <a:cubicBezTo>
                  <a:pt x="6758" y="7631"/>
                  <a:pt x="6743" y="7634"/>
                  <a:pt x="6728" y="7637"/>
                </a:cubicBezTo>
                <a:lnTo>
                  <a:pt x="6710" y="7640"/>
                </a:lnTo>
                <a:lnTo>
                  <a:pt x="6680" y="7649"/>
                </a:lnTo>
                <a:lnTo>
                  <a:pt x="6658" y="7652"/>
                </a:lnTo>
                <a:cubicBezTo>
                  <a:pt x="6646" y="7658"/>
                  <a:pt x="6631" y="7664"/>
                  <a:pt x="6616" y="7670"/>
                </a:cubicBezTo>
                <a:cubicBezTo>
                  <a:pt x="6610" y="7670"/>
                  <a:pt x="6607" y="7673"/>
                  <a:pt x="6601" y="7676"/>
                </a:cubicBezTo>
                <a:cubicBezTo>
                  <a:pt x="6595" y="7679"/>
                  <a:pt x="6583" y="7685"/>
                  <a:pt x="6574" y="7688"/>
                </a:cubicBezTo>
                <a:lnTo>
                  <a:pt x="6556" y="7700"/>
                </a:lnTo>
                <a:cubicBezTo>
                  <a:pt x="6547" y="7703"/>
                  <a:pt x="6538" y="7709"/>
                  <a:pt x="6529" y="7715"/>
                </a:cubicBezTo>
                <a:lnTo>
                  <a:pt x="6514" y="7724"/>
                </a:lnTo>
                <a:cubicBezTo>
                  <a:pt x="6502" y="7733"/>
                  <a:pt x="6490" y="7743"/>
                  <a:pt x="6475" y="7752"/>
                </a:cubicBezTo>
                <a:lnTo>
                  <a:pt x="6475" y="7755"/>
                </a:lnTo>
                <a:lnTo>
                  <a:pt x="1130" y="12091"/>
                </a:lnTo>
                <a:lnTo>
                  <a:pt x="1130" y="564"/>
                </a:lnTo>
                <a:cubicBezTo>
                  <a:pt x="1130" y="254"/>
                  <a:pt x="877" y="1"/>
                  <a:pt x="564"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9392" name="Google Shape;9392;p72"/>
          <p:cNvGrpSpPr/>
          <p:nvPr/>
        </p:nvGrpSpPr>
        <p:grpSpPr>
          <a:xfrm>
            <a:off x="3360836" y="3538814"/>
            <a:ext cx="292078" cy="339253"/>
            <a:chOff x="4492800" y="2027925"/>
            <a:chExt cx="414825" cy="481825"/>
          </a:xfrm>
          <a:solidFill>
            <a:srgbClr val="FFC000"/>
          </a:solidFill>
        </p:grpSpPr>
        <p:sp>
          <p:nvSpPr>
            <p:cNvPr id="9393" name="Google Shape;9393;p72"/>
            <p:cNvSpPr/>
            <p:nvPr/>
          </p:nvSpPr>
          <p:spPr>
            <a:xfrm>
              <a:off x="4492800" y="2027925"/>
              <a:ext cx="54600" cy="481825"/>
            </a:xfrm>
            <a:custGeom>
              <a:avLst/>
              <a:gdLst/>
              <a:ahLst/>
              <a:cxnLst/>
              <a:rect l="l" t="t" r="r" b="b"/>
              <a:pathLst>
                <a:path w="2184" h="19273" extrusionOk="0">
                  <a:moveTo>
                    <a:pt x="912" y="1"/>
                  </a:moveTo>
                  <a:cubicBezTo>
                    <a:pt x="407" y="1"/>
                    <a:pt x="0" y="407"/>
                    <a:pt x="0" y="913"/>
                  </a:cubicBezTo>
                  <a:lnTo>
                    <a:pt x="0" y="18360"/>
                  </a:lnTo>
                  <a:cubicBezTo>
                    <a:pt x="0" y="18866"/>
                    <a:pt x="407" y="19273"/>
                    <a:pt x="912" y="19273"/>
                  </a:cubicBezTo>
                  <a:lnTo>
                    <a:pt x="1271" y="19273"/>
                  </a:lnTo>
                  <a:cubicBezTo>
                    <a:pt x="1777" y="19273"/>
                    <a:pt x="2183" y="18866"/>
                    <a:pt x="2183" y="18360"/>
                  </a:cubicBezTo>
                  <a:lnTo>
                    <a:pt x="2183" y="913"/>
                  </a:lnTo>
                  <a:cubicBezTo>
                    <a:pt x="2183" y="407"/>
                    <a:pt x="1777" y="1"/>
                    <a:pt x="12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394" name="Google Shape;9394;p72"/>
            <p:cNvSpPr/>
            <p:nvPr/>
          </p:nvSpPr>
          <p:spPr>
            <a:xfrm>
              <a:off x="4575600" y="2051425"/>
              <a:ext cx="332025" cy="262450"/>
            </a:xfrm>
            <a:custGeom>
              <a:avLst/>
              <a:gdLst/>
              <a:ahLst/>
              <a:cxnLst/>
              <a:rect l="l" t="t" r="r" b="b"/>
              <a:pathLst>
                <a:path w="13281" h="10498" extrusionOk="0">
                  <a:moveTo>
                    <a:pt x="0" y="0"/>
                  </a:moveTo>
                  <a:lnTo>
                    <a:pt x="0" y="10497"/>
                  </a:lnTo>
                  <a:lnTo>
                    <a:pt x="12485" y="10497"/>
                  </a:lnTo>
                  <a:cubicBezTo>
                    <a:pt x="13006" y="10494"/>
                    <a:pt x="13280" y="9874"/>
                    <a:pt x="12925" y="9488"/>
                  </a:cubicBezTo>
                  <a:lnTo>
                    <a:pt x="9010" y="5249"/>
                  </a:lnTo>
                  <a:lnTo>
                    <a:pt x="12925" y="1006"/>
                  </a:lnTo>
                  <a:cubicBezTo>
                    <a:pt x="13280" y="620"/>
                    <a:pt x="13006" y="0"/>
                    <a:pt x="1248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395" name="Google Shape;9395;p72"/>
          <p:cNvGrpSpPr/>
          <p:nvPr/>
        </p:nvGrpSpPr>
        <p:grpSpPr>
          <a:xfrm>
            <a:off x="3759928" y="3538805"/>
            <a:ext cx="339200" cy="339271"/>
            <a:chOff x="5049725" y="2027900"/>
            <a:chExt cx="481750" cy="481850"/>
          </a:xfrm>
          <a:solidFill>
            <a:srgbClr val="FFC000"/>
          </a:solidFill>
        </p:grpSpPr>
        <p:sp>
          <p:nvSpPr>
            <p:cNvPr id="9396" name="Google Shape;9396;p72"/>
            <p:cNvSpPr/>
            <p:nvPr/>
          </p:nvSpPr>
          <p:spPr>
            <a:xfrm>
              <a:off x="5191775" y="2394925"/>
              <a:ext cx="197625" cy="114825"/>
            </a:xfrm>
            <a:custGeom>
              <a:avLst/>
              <a:gdLst/>
              <a:ahLst/>
              <a:cxnLst/>
              <a:rect l="l" t="t" r="r" b="b"/>
              <a:pathLst>
                <a:path w="7905" h="4593" extrusionOk="0">
                  <a:moveTo>
                    <a:pt x="0" y="0"/>
                  </a:moveTo>
                  <a:lnTo>
                    <a:pt x="0" y="566"/>
                  </a:lnTo>
                  <a:cubicBezTo>
                    <a:pt x="3" y="1298"/>
                    <a:pt x="479" y="1949"/>
                    <a:pt x="1178" y="2171"/>
                  </a:cubicBezTo>
                  <a:cubicBezTo>
                    <a:pt x="1407" y="3502"/>
                    <a:pt x="2560" y="4593"/>
                    <a:pt x="3954" y="4593"/>
                  </a:cubicBezTo>
                  <a:cubicBezTo>
                    <a:pt x="5345" y="4593"/>
                    <a:pt x="6499" y="3502"/>
                    <a:pt x="6728" y="2171"/>
                  </a:cubicBezTo>
                  <a:cubicBezTo>
                    <a:pt x="7426" y="1949"/>
                    <a:pt x="7902" y="1298"/>
                    <a:pt x="7905" y="566"/>
                  </a:cubicBezTo>
                  <a:lnTo>
                    <a:pt x="790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397" name="Google Shape;9397;p72"/>
            <p:cNvSpPr/>
            <p:nvPr/>
          </p:nvSpPr>
          <p:spPr>
            <a:xfrm>
              <a:off x="5113625" y="2027900"/>
              <a:ext cx="347300" cy="338825"/>
            </a:xfrm>
            <a:custGeom>
              <a:avLst/>
              <a:gdLst/>
              <a:ahLst/>
              <a:cxnLst/>
              <a:rect l="l" t="t" r="r" b="b"/>
              <a:pathLst>
                <a:path w="13892" h="13553" extrusionOk="0">
                  <a:moveTo>
                    <a:pt x="7080" y="2260"/>
                  </a:moveTo>
                  <a:cubicBezTo>
                    <a:pt x="9574" y="2263"/>
                    <a:pt x="11594" y="4284"/>
                    <a:pt x="11597" y="6777"/>
                  </a:cubicBezTo>
                  <a:cubicBezTo>
                    <a:pt x="11597" y="7090"/>
                    <a:pt x="11344" y="7340"/>
                    <a:pt x="11031" y="7340"/>
                  </a:cubicBezTo>
                  <a:cubicBezTo>
                    <a:pt x="10718" y="7340"/>
                    <a:pt x="10468" y="7090"/>
                    <a:pt x="10468" y="6777"/>
                  </a:cubicBezTo>
                  <a:cubicBezTo>
                    <a:pt x="10465" y="4907"/>
                    <a:pt x="8950" y="3392"/>
                    <a:pt x="7080" y="3389"/>
                  </a:cubicBezTo>
                  <a:cubicBezTo>
                    <a:pt x="6767" y="3389"/>
                    <a:pt x="6514" y="3136"/>
                    <a:pt x="6514" y="2826"/>
                  </a:cubicBezTo>
                  <a:cubicBezTo>
                    <a:pt x="6514" y="2513"/>
                    <a:pt x="6767" y="2260"/>
                    <a:pt x="7080" y="2260"/>
                  </a:cubicBezTo>
                  <a:close/>
                  <a:moveTo>
                    <a:pt x="7070" y="1"/>
                  </a:moveTo>
                  <a:cubicBezTo>
                    <a:pt x="6595" y="1"/>
                    <a:pt x="6111" y="50"/>
                    <a:pt x="5623" y="152"/>
                  </a:cubicBezTo>
                  <a:cubicBezTo>
                    <a:pt x="3075" y="685"/>
                    <a:pt x="1001" y="2754"/>
                    <a:pt x="459" y="5301"/>
                  </a:cubicBezTo>
                  <a:cubicBezTo>
                    <a:pt x="1" y="7469"/>
                    <a:pt x="567" y="9644"/>
                    <a:pt x="2015" y="11270"/>
                  </a:cubicBezTo>
                  <a:cubicBezTo>
                    <a:pt x="2584" y="11908"/>
                    <a:pt x="2952" y="12703"/>
                    <a:pt x="3072" y="13552"/>
                  </a:cubicBezTo>
                  <a:lnTo>
                    <a:pt x="11088" y="13552"/>
                  </a:lnTo>
                  <a:cubicBezTo>
                    <a:pt x="11221" y="12691"/>
                    <a:pt x="11597" y="11887"/>
                    <a:pt x="12175" y="11233"/>
                  </a:cubicBezTo>
                  <a:cubicBezTo>
                    <a:pt x="13259" y="10002"/>
                    <a:pt x="13892" y="8418"/>
                    <a:pt x="13892" y="6777"/>
                  </a:cubicBezTo>
                  <a:cubicBezTo>
                    <a:pt x="13892" y="2969"/>
                    <a:pt x="10766" y="1"/>
                    <a:pt x="70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398" name="Google Shape;9398;p72"/>
            <p:cNvSpPr/>
            <p:nvPr/>
          </p:nvSpPr>
          <p:spPr>
            <a:xfrm>
              <a:off x="5049725" y="2197300"/>
              <a:ext cx="56400" cy="28275"/>
            </a:xfrm>
            <a:custGeom>
              <a:avLst/>
              <a:gdLst/>
              <a:ahLst/>
              <a:cxnLst/>
              <a:rect l="l" t="t" r="r" b="b"/>
              <a:pathLst>
                <a:path w="2256" h="1131" extrusionOk="0">
                  <a:moveTo>
                    <a:pt x="563" y="1"/>
                  </a:moveTo>
                  <a:cubicBezTo>
                    <a:pt x="250" y="1"/>
                    <a:pt x="0" y="254"/>
                    <a:pt x="0" y="567"/>
                  </a:cubicBezTo>
                  <a:cubicBezTo>
                    <a:pt x="0" y="877"/>
                    <a:pt x="250" y="1130"/>
                    <a:pt x="563" y="1130"/>
                  </a:cubicBezTo>
                  <a:lnTo>
                    <a:pt x="1693" y="1130"/>
                  </a:lnTo>
                  <a:cubicBezTo>
                    <a:pt x="2006" y="1130"/>
                    <a:pt x="2256" y="877"/>
                    <a:pt x="2256" y="567"/>
                  </a:cubicBezTo>
                  <a:cubicBezTo>
                    <a:pt x="2256" y="254"/>
                    <a:pt x="2006" y="1"/>
                    <a:pt x="16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399" name="Google Shape;9399;p72"/>
            <p:cNvSpPr/>
            <p:nvPr/>
          </p:nvSpPr>
          <p:spPr>
            <a:xfrm>
              <a:off x="5052575" y="2102800"/>
              <a:ext cx="50850" cy="48075"/>
            </a:xfrm>
            <a:custGeom>
              <a:avLst/>
              <a:gdLst/>
              <a:ahLst/>
              <a:cxnLst/>
              <a:rect l="l" t="t" r="r" b="b"/>
              <a:pathLst>
                <a:path w="2034" h="1923" extrusionOk="0">
                  <a:moveTo>
                    <a:pt x="623" y="0"/>
                  </a:moveTo>
                  <a:cubicBezTo>
                    <a:pt x="478" y="0"/>
                    <a:pt x="333" y="56"/>
                    <a:pt x="224" y="167"/>
                  </a:cubicBezTo>
                  <a:cubicBezTo>
                    <a:pt x="4" y="384"/>
                    <a:pt x="1" y="736"/>
                    <a:pt x="214" y="959"/>
                  </a:cubicBezTo>
                  <a:lnTo>
                    <a:pt x="1015" y="1757"/>
                  </a:lnTo>
                  <a:cubicBezTo>
                    <a:pt x="1125" y="1867"/>
                    <a:pt x="1269" y="1922"/>
                    <a:pt x="1413" y="1922"/>
                  </a:cubicBezTo>
                  <a:cubicBezTo>
                    <a:pt x="1558" y="1922"/>
                    <a:pt x="1702" y="1867"/>
                    <a:pt x="1813" y="1757"/>
                  </a:cubicBezTo>
                  <a:cubicBezTo>
                    <a:pt x="2033" y="1534"/>
                    <a:pt x="2033" y="1179"/>
                    <a:pt x="1813" y="959"/>
                  </a:cubicBezTo>
                  <a:lnTo>
                    <a:pt x="1015" y="158"/>
                  </a:lnTo>
                  <a:cubicBezTo>
                    <a:pt x="906" y="53"/>
                    <a:pt x="764" y="0"/>
                    <a:pt x="6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00" name="Google Shape;9400;p72"/>
            <p:cNvSpPr/>
            <p:nvPr/>
          </p:nvSpPr>
          <p:spPr>
            <a:xfrm>
              <a:off x="5052575" y="2272175"/>
              <a:ext cx="50700" cy="47900"/>
            </a:xfrm>
            <a:custGeom>
              <a:avLst/>
              <a:gdLst/>
              <a:ahLst/>
              <a:cxnLst/>
              <a:rect l="l" t="t" r="r" b="b"/>
              <a:pathLst>
                <a:path w="2028" h="1916" extrusionOk="0">
                  <a:moveTo>
                    <a:pt x="1405" y="0"/>
                  </a:moveTo>
                  <a:cubicBezTo>
                    <a:pt x="1264" y="0"/>
                    <a:pt x="1124" y="53"/>
                    <a:pt x="1015" y="159"/>
                  </a:cubicBezTo>
                  <a:lnTo>
                    <a:pt x="214" y="960"/>
                  </a:lnTo>
                  <a:cubicBezTo>
                    <a:pt x="1" y="1179"/>
                    <a:pt x="4" y="1532"/>
                    <a:pt x="224" y="1749"/>
                  </a:cubicBezTo>
                  <a:cubicBezTo>
                    <a:pt x="333" y="1860"/>
                    <a:pt x="478" y="1916"/>
                    <a:pt x="623" y="1916"/>
                  </a:cubicBezTo>
                  <a:cubicBezTo>
                    <a:pt x="764" y="1916"/>
                    <a:pt x="906" y="1863"/>
                    <a:pt x="1015" y="1758"/>
                  </a:cubicBezTo>
                  <a:lnTo>
                    <a:pt x="1813" y="960"/>
                  </a:lnTo>
                  <a:cubicBezTo>
                    <a:pt x="2027" y="737"/>
                    <a:pt x="2024" y="384"/>
                    <a:pt x="1804" y="168"/>
                  </a:cubicBezTo>
                  <a:cubicBezTo>
                    <a:pt x="1695" y="56"/>
                    <a:pt x="1550" y="0"/>
                    <a:pt x="14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01" name="Google Shape;9401;p72"/>
            <p:cNvSpPr/>
            <p:nvPr/>
          </p:nvSpPr>
          <p:spPr>
            <a:xfrm>
              <a:off x="5475050" y="2197300"/>
              <a:ext cx="56425" cy="28275"/>
            </a:xfrm>
            <a:custGeom>
              <a:avLst/>
              <a:gdLst/>
              <a:ahLst/>
              <a:cxnLst/>
              <a:rect l="l" t="t" r="r" b="b"/>
              <a:pathLst>
                <a:path w="2257" h="1131" extrusionOk="0">
                  <a:moveTo>
                    <a:pt x="564" y="1"/>
                  </a:moveTo>
                  <a:cubicBezTo>
                    <a:pt x="251" y="1"/>
                    <a:pt x="1" y="254"/>
                    <a:pt x="1" y="567"/>
                  </a:cubicBezTo>
                  <a:cubicBezTo>
                    <a:pt x="1" y="877"/>
                    <a:pt x="251" y="1130"/>
                    <a:pt x="564" y="1130"/>
                  </a:cubicBezTo>
                  <a:lnTo>
                    <a:pt x="1693" y="1130"/>
                  </a:lnTo>
                  <a:cubicBezTo>
                    <a:pt x="2006" y="1130"/>
                    <a:pt x="2256" y="877"/>
                    <a:pt x="2256" y="567"/>
                  </a:cubicBezTo>
                  <a:cubicBezTo>
                    <a:pt x="2256" y="254"/>
                    <a:pt x="2006" y="1"/>
                    <a:pt x="16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02" name="Google Shape;9402;p72"/>
            <p:cNvSpPr/>
            <p:nvPr/>
          </p:nvSpPr>
          <p:spPr>
            <a:xfrm>
              <a:off x="5477925" y="2102800"/>
              <a:ext cx="50675" cy="47900"/>
            </a:xfrm>
            <a:custGeom>
              <a:avLst/>
              <a:gdLst/>
              <a:ahLst/>
              <a:cxnLst/>
              <a:rect l="l" t="t" r="r" b="b"/>
              <a:pathLst>
                <a:path w="2027" h="1916" extrusionOk="0">
                  <a:moveTo>
                    <a:pt x="1405" y="0"/>
                  </a:moveTo>
                  <a:cubicBezTo>
                    <a:pt x="1264" y="0"/>
                    <a:pt x="1123" y="53"/>
                    <a:pt x="1015" y="158"/>
                  </a:cubicBezTo>
                  <a:lnTo>
                    <a:pt x="214" y="959"/>
                  </a:lnTo>
                  <a:cubicBezTo>
                    <a:pt x="0" y="1179"/>
                    <a:pt x="3" y="1531"/>
                    <a:pt x="223" y="1748"/>
                  </a:cubicBezTo>
                  <a:cubicBezTo>
                    <a:pt x="333" y="1860"/>
                    <a:pt x="478" y="1915"/>
                    <a:pt x="623" y="1915"/>
                  </a:cubicBezTo>
                  <a:cubicBezTo>
                    <a:pt x="764" y="1915"/>
                    <a:pt x="905" y="1863"/>
                    <a:pt x="1015" y="1757"/>
                  </a:cubicBezTo>
                  <a:lnTo>
                    <a:pt x="1813" y="959"/>
                  </a:lnTo>
                  <a:cubicBezTo>
                    <a:pt x="2027" y="736"/>
                    <a:pt x="2024" y="384"/>
                    <a:pt x="1804" y="167"/>
                  </a:cubicBezTo>
                  <a:cubicBezTo>
                    <a:pt x="1694" y="56"/>
                    <a:pt x="1549" y="0"/>
                    <a:pt x="14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03" name="Google Shape;9403;p72"/>
            <p:cNvSpPr/>
            <p:nvPr/>
          </p:nvSpPr>
          <p:spPr>
            <a:xfrm>
              <a:off x="5477775" y="2272000"/>
              <a:ext cx="50825" cy="48075"/>
            </a:xfrm>
            <a:custGeom>
              <a:avLst/>
              <a:gdLst/>
              <a:ahLst/>
              <a:cxnLst/>
              <a:rect l="l" t="t" r="r" b="b"/>
              <a:pathLst>
                <a:path w="2033" h="1923" extrusionOk="0">
                  <a:moveTo>
                    <a:pt x="621" y="1"/>
                  </a:moveTo>
                  <a:cubicBezTo>
                    <a:pt x="476" y="1"/>
                    <a:pt x="331" y="56"/>
                    <a:pt x="220" y="166"/>
                  </a:cubicBezTo>
                  <a:cubicBezTo>
                    <a:pt x="0" y="388"/>
                    <a:pt x="0" y="744"/>
                    <a:pt x="220" y="967"/>
                  </a:cubicBezTo>
                  <a:lnTo>
                    <a:pt x="1021" y="1765"/>
                  </a:lnTo>
                  <a:cubicBezTo>
                    <a:pt x="1129" y="1870"/>
                    <a:pt x="1270" y="1923"/>
                    <a:pt x="1411" y="1923"/>
                  </a:cubicBezTo>
                  <a:cubicBezTo>
                    <a:pt x="1555" y="1923"/>
                    <a:pt x="1700" y="1867"/>
                    <a:pt x="1810" y="1756"/>
                  </a:cubicBezTo>
                  <a:cubicBezTo>
                    <a:pt x="2030" y="1539"/>
                    <a:pt x="2033" y="1186"/>
                    <a:pt x="1819" y="967"/>
                  </a:cubicBezTo>
                  <a:lnTo>
                    <a:pt x="1021" y="166"/>
                  </a:lnTo>
                  <a:cubicBezTo>
                    <a:pt x="910" y="56"/>
                    <a:pt x="765" y="1"/>
                    <a:pt x="6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404" name="Google Shape;9404;p72"/>
          <p:cNvGrpSpPr/>
          <p:nvPr/>
        </p:nvGrpSpPr>
        <p:grpSpPr>
          <a:xfrm>
            <a:off x="4233524" y="3538893"/>
            <a:ext cx="219890" cy="339095"/>
            <a:chOff x="5726350" y="2028150"/>
            <a:chExt cx="312300" cy="481600"/>
          </a:xfrm>
          <a:solidFill>
            <a:srgbClr val="FFC000"/>
          </a:solidFill>
        </p:grpSpPr>
        <p:sp>
          <p:nvSpPr>
            <p:cNvPr id="9405" name="Google Shape;9405;p72"/>
            <p:cNvSpPr/>
            <p:nvPr/>
          </p:nvSpPr>
          <p:spPr>
            <a:xfrm>
              <a:off x="5756075" y="2028150"/>
              <a:ext cx="252825" cy="83275"/>
            </a:xfrm>
            <a:custGeom>
              <a:avLst/>
              <a:gdLst/>
              <a:ahLst/>
              <a:cxnLst/>
              <a:rect l="l" t="t" r="r" b="b"/>
              <a:pathLst>
                <a:path w="10113" h="3331" extrusionOk="0">
                  <a:moveTo>
                    <a:pt x="1639" y="1"/>
                  </a:moveTo>
                  <a:cubicBezTo>
                    <a:pt x="730" y="13"/>
                    <a:pt x="1" y="753"/>
                    <a:pt x="1" y="1666"/>
                  </a:cubicBezTo>
                  <a:cubicBezTo>
                    <a:pt x="1" y="2575"/>
                    <a:pt x="730" y="3316"/>
                    <a:pt x="1639" y="3331"/>
                  </a:cubicBezTo>
                  <a:lnTo>
                    <a:pt x="8474" y="3331"/>
                  </a:lnTo>
                  <a:cubicBezTo>
                    <a:pt x="9384" y="3316"/>
                    <a:pt x="10113" y="2575"/>
                    <a:pt x="10113" y="1666"/>
                  </a:cubicBezTo>
                  <a:cubicBezTo>
                    <a:pt x="10113" y="753"/>
                    <a:pt x="9384" y="13"/>
                    <a:pt x="84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06" name="Google Shape;9406;p72"/>
            <p:cNvSpPr/>
            <p:nvPr/>
          </p:nvSpPr>
          <p:spPr>
            <a:xfrm>
              <a:off x="5726350" y="2139650"/>
              <a:ext cx="312300" cy="224425"/>
            </a:xfrm>
            <a:custGeom>
              <a:avLst/>
              <a:gdLst/>
              <a:ahLst/>
              <a:cxnLst/>
              <a:rect l="l" t="t" r="r" b="b"/>
              <a:pathLst>
                <a:path w="12492" h="8977" extrusionOk="0">
                  <a:moveTo>
                    <a:pt x="2822" y="0"/>
                  </a:moveTo>
                  <a:lnTo>
                    <a:pt x="2822" y="4800"/>
                  </a:lnTo>
                  <a:cubicBezTo>
                    <a:pt x="1527" y="5589"/>
                    <a:pt x="542" y="6797"/>
                    <a:pt x="36" y="8224"/>
                  </a:cubicBezTo>
                  <a:lnTo>
                    <a:pt x="30" y="8233"/>
                  </a:lnTo>
                  <a:cubicBezTo>
                    <a:pt x="27" y="8242"/>
                    <a:pt x="24" y="8254"/>
                    <a:pt x="21" y="8266"/>
                  </a:cubicBezTo>
                  <a:cubicBezTo>
                    <a:pt x="18" y="8278"/>
                    <a:pt x="15" y="8281"/>
                    <a:pt x="15" y="8287"/>
                  </a:cubicBezTo>
                  <a:cubicBezTo>
                    <a:pt x="12" y="8296"/>
                    <a:pt x="9" y="8308"/>
                    <a:pt x="9" y="8317"/>
                  </a:cubicBezTo>
                  <a:cubicBezTo>
                    <a:pt x="6" y="8326"/>
                    <a:pt x="6" y="8335"/>
                    <a:pt x="3" y="8347"/>
                  </a:cubicBezTo>
                  <a:cubicBezTo>
                    <a:pt x="3" y="8356"/>
                    <a:pt x="3" y="8362"/>
                    <a:pt x="3" y="8368"/>
                  </a:cubicBezTo>
                  <a:cubicBezTo>
                    <a:pt x="0" y="8378"/>
                    <a:pt x="3" y="8393"/>
                    <a:pt x="3" y="8405"/>
                  </a:cubicBezTo>
                  <a:cubicBezTo>
                    <a:pt x="3" y="8408"/>
                    <a:pt x="3" y="8411"/>
                    <a:pt x="3" y="8414"/>
                  </a:cubicBezTo>
                  <a:lnTo>
                    <a:pt x="3" y="8426"/>
                  </a:lnTo>
                  <a:cubicBezTo>
                    <a:pt x="3" y="8438"/>
                    <a:pt x="3" y="8450"/>
                    <a:pt x="3" y="8462"/>
                  </a:cubicBezTo>
                  <a:lnTo>
                    <a:pt x="6" y="8483"/>
                  </a:lnTo>
                  <a:cubicBezTo>
                    <a:pt x="6" y="8495"/>
                    <a:pt x="9" y="8504"/>
                    <a:pt x="12" y="8513"/>
                  </a:cubicBezTo>
                  <a:cubicBezTo>
                    <a:pt x="12" y="8525"/>
                    <a:pt x="15" y="8531"/>
                    <a:pt x="15" y="8540"/>
                  </a:cubicBezTo>
                  <a:cubicBezTo>
                    <a:pt x="18" y="8549"/>
                    <a:pt x="21" y="8558"/>
                    <a:pt x="21" y="8564"/>
                  </a:cubicBezTo>
                  <a:cubicBezTo>
                    <a:pt x="24" y="8573"/>
                    <a:pt x="27" y="8585"/>
                    <a:pt x="33" y="8594"/>
                  </a:cubicBezTo>
                  <a:cubicBezTo>
                    <a:pt x="36" y="8606"/>
                    <a:pt x="36" y="8609"/>
                    <a:pt x="40" y="8615"/>
                  </a:cubicBezTo>
                  <a:cubicBezTo>
                    <a:pt x="43" y="8624"/>
                    <a:pt x="49" y="8636"/>
                    <a:pt x="52" y="8646"/>
                  </a:cubicBezTo>
                  <a:cubicBezTo>
                    <a:pt x="58" y="8658"/>
                    <a:pt x="58" y="8661"/>
                    <a:pt x="61" y="8667"/>
                  </a:cubicBezTo>
                  <a:cubicBezTo>
                    <a:pt x="67" y="8673"/>
                    <a:pt x="73" y="8685"/>
                    <a:pt x="76" y="8694"/>
                  </a:cubicBezTo>
                  <a:cubicBezTo>
                    <a:pt x="82" y="8703"/>
                    <a:pt x="85" y="8709"/>
                    <a:pt x="88" y="8715"/>
                  </a:cubicBezTo>
                  <a:cubicBezTo>
                    <a:pt x="94" y="8721"/>
                    <a:pt x="100" y="8730"/>
                    <a:pt x="106" y="8739"/>
                  </a:cubicBezTo>
                  <a:cubicBezTo>
                    <a:pt x="112" y="8748"/>
                    <a:pt x="115" y="8754"/>
                    <a:pt x="121" y="8760"/>
                  </a:cubicBezTo>
                  <a:cubicBezTo>
                    <a:pt x="127" y="8769"/>
                    <a:pt x="133" y="8775"/>
                    <a:pt x="139" y="8781"/>
                  </a:cubicBezTo>
                  <a:cubicBezTo>
                    <a:pt x="145" y="8787"/>
                    <a:pt x="151" y="8796"/>
                    <a:pt x="157" y="8802"/>
                  </a:cubicBezTo>
                  <a:lnTo>
                    <a:pt x="175" y="8820"/>
                  </a:lnTo>
                  <a:cubicBezTo>
                    <a:pt x="181" y="8826"/>
                    <a:pt x="190" y="8832"/>
                    <a:pt x="196" y="8841"/>
                  </a:cubicBezTo>
                  <a:lnTo>
                    <a:pt x="217" y="8856"/>
                  </a:lnTo>
                  <a:lnTo>
                    <a:pt x="238" y="8874"/>
                  </a:lnTo>
                  <a:lnTo>
                    <a:pt x="262" y="8889"/>
                  </a:lnTo>
                  <a:lnTo>
                    <a:pt x="283" y="8901"/>
                  </a:lnTo>
                  <a:lnTo>
                    <a:pt x="314" y="8917"/>
                  </a:lnTo>
                  <a:cubicBezTo>
                    <a:pt x="320" y="8920"/>
                    <a:pt x="326" y="8923"/>
                    <a:pt x="332" y="8926"/>
                  </a:cubicBezTo>
                  <a:cubicBezTo>
                    <a:pt x="341" y="8929"/>
                    <a:pt x="356" y="8938"/>
                    <a:pt x="368" y="8941"/>
                  </a:cubicBezTo>
                  <a:lnTo>
                    <a:pt x="377" y="8947"/>
                  </a:lnTo>
                  <a:lnTo>
                    <a:pt x="386" y="8947"/>
                  </a:lnTo>
                  <a:lnTo>
                    <a:pt x="413" y="8956"/>
                  </a:lnTo>
                  <a:lnTo>
                    <a:pt x="437" y="8962"/>
                  </a:lnTo>
                  <a:lnTo>
                    <a:pt x="461" y="8968"/>
                  </a:lnTo>
                  <a:cubicBezTo>
                    <a:pt x="473" y="8971"/>
                    <a:pt x="485" y="8971"/>
                    <a:pt x="497" y="8974"/>
                  </a:cubicBezTo>
                  <a:lnTo>
                    <a:pt x="512" y="8977"/>
                  </a:lnTo>
                  <a:lnTo>
                    <a:pt x="11928" y="8977"/>
                  </a:lnTo>
                  <a:cubicBezTo>
                    <a:pt x="11946" y="8977"/>
                    <a:pt x="11967" y="8977"/>
                    <a:pt x="11985" y="8974"/>
                  </a:cubicBezTo>
                  <a:lnTo>
                    <a:pt x="11991" y="8974"/>
                  </a:lnTo>
                  <a:cubicBezTo>
                    <a:pt x="12006" y="8974"/>
                    <a:pt x="12021" y="8971"/>
                    <a:pt x="12033" y="8968"/>
                  </a:cubicBezTo>
                  <a:lnTo>
                    <a:pt x="12051" y="8965"/>
                  </a:lnTo>
                  <a:cubicBezTo>
                    <a:pt x="12063" y="8962"/>
                    <a:pt x="12072" y="8959"/>
                    <a:pt x="12085" y="8956"/>
                  </a:cubicBezTo>
                  <a:lnTo>
                    <a:pt x="12106" y="8950"/>
                  </a:lnTo>
                  <a:lnTo>
                    <a:pt x="12118" y="8947"/>
                  </a:lnTo>
                  <a:lnTo>
                    <a:pt x="12130" y="8941"/>
                  </a:lnTo>
                  <a:lnTo>
                    <a:pt x="12160" y="8929"/>
                  </a:lnTo>
                  <a:lnTo>
                    <a:pt x="12184" y="8917"/>
                  </a:lnTo>
                  <a:cubicBezTo>
                    <a:pt x="12193" y="8914"/>
                    <a:pt x="12199" y="8907"/>
                    <a:pt x="12208" y="8904"/>
                  </a:cubicBezTo>
                  <a:cubicBezTo>
                    <a:pt x="12214" y="8898"/>
                    <a:pt x="12226" y="8892"/>
                    <a:pt x="12235" y="8889"/>
                  </a:cubicBezTo>
                  <a:lnTo>
                    <a:pt x="12253" y="8877"/>
                  </a:lnTo>
                  <a:cubicBezTo>
                    <a:pt x="12262" y="8868"/>
                    <a:pt x="12271" y="8862"/>
                    <a:pt x="12280" y="8856"/>
                  </a:cubicBezTo>
                  <a:lnTo>
                    <a:pt x="12295" y="8844"/>
                  </a:lnTo>
                  <a:cubicBezTo>
                    <a:pt x="12304" y="8835"/>
                    <a:pt x="12313" y="8826"/>
                    <a:pt x="12319" y="8820"/>
                  </a:cubicBezTo>
                  <a:lnTo>
                    <a:pt x="12334" y="8805"/>
                  </a:lnTo>
                  <a:cubicBezTo>
                    <a:pt x="12343" y="8796"/>
                    <a:pt x="12349" y="8790"/>
                    <a:pt x="12359" y="8781"/>
                  </a:cubicBezTo>
                  <a:lnTo>
                    <a:pt x="12371" y="8763"/>
                  </a:lnTo>
                  <a:lnTo>
                    <a:pt x="12389" y="8739"/>
                  </a:lnTo>
                  <a:lnTo>
                    <a:pt x="12404" y="8718"/>
                  </a:lnTo>
                  <a:cubicBezTo>
                    <a:pt x="12410" y="8709"/>
                    <a:pt x="12413" y="8703"/>
                    <a:pt x="12419" y="8694"/>
                  </a:cubicBezTo>
                  <a:cubicBezTo>
                    <a:pt x="12422" y="8688"/>
                    <a:pt x="12428" y="8679"/>
                    <a:pt x="12431" y="8670"/>
                  </a:cubicBezTo>
                  <a:cubicBezTo>
                    <a:pt x="12437" y="8661"/>
                    <a:pt x="12440" y="8655"/>
                    <a:pt x="12443" y="8646"/>
                  </a:cubicBezTo>
                  <a:cubicBezTo>
                    <a:pt x="12446" y="8639"/>
                    <a:pt x="12449" y="8627"/>
                    <a:pt x="12455" y="8618"/>
                  </a:cubicBezTo>
                  <a:cubicBezTo>
                    <a:pt x="12458" y="8609"/>
                    <a:pt x="12461" y="8603"/>
                    <a:pt x="12461" y="8594"/>
                  </a:cubicBezTo>
                  <a:cubicBezTo>
                    <a:pt x="12464" y="8588"/>
                    <a:pt x="12467" y="8576"/>
                    <a:pt x="12470" y="8567"/>
                  </a:cubicBezTo>
                  <a:cubicBezTo>
                    <a:pt x="12473" y="8558"/>
                    <a:pt x="12476" y="8549"/>
                    <a:pt x="12479" y="8540"/>
                  </a:cubicBezTo>
                  <a:cubicBezTo>
                    <a:pt x="12479" y="8534"/>
                    <a:pt x="12482" y="8525"/>
                    <a:pt x="12482" y="8516"/>
                  </a:cubicBezTo>
                  <a:cubicBezTo>
                    <a:pt x="12485" y="8507"/>
                    <a:pt x="12485" y="8495"/>
                    <a:pt x="12488" y="8486"/>
                  </a:cubicBezTo>
                  <a:lnTo>
                    <a:pt x="12491" y="8462"/>
                  </a:lnTo>
                  <a:cubicBezTo>
                    <a:pt x="12491" y="8450"/>
                    <a:pt x="12491" y="8438"/>
                    <a:pt x="12491" y="8426"/>
                  </a:cubicBezTo>
                  <a:lnTo>
                    <a:pt x="12491" y="8414"/>
                  </a:lnTo>
                  <a:cubicBezTo>
                    <a:pt x="12491" y="8411"/>
                    <a:pt x="12491" y="8408"/>
                    <a:pt x="12491" y="8405"/>
                  </a:cubicBezTo>
                  <a:lnTo>
                    <a:pt x="12491" y="8371"/>
                  </a:lnTo>
                  <a:cubicBezTo>
                    <a:pt x="12491" y="8359"/>
                    <a:pt x="12491" y="8356"/>
                    <a:pt x="12491" y="8347"/>
                  </a:cubicBezTo>
                  <a:cubicBezTo>
                    <a:pt x="12488" y="8338"/>
                    <a:pt x="12488" y="8329"/>
                    <a:pt x="12485" y="8317"/>
                  </a:cubicBezTo>
                  <a:cubicBezTo>
                    <a:pt x="12482" y="8308"/>
                    <a:pt x="12482" y="8299"/>
                    <a:pt x="12479" y="8290"/>
                  </a:cubicBezTo>
                  <a:cubicBezTo>
                    <a:pt x="12476" y="8278"/>
                    <a:pt x="12476" y="8275"/>
                    <a:pt x="12473" y="8266"/>
                  </a:cubicBezTo>
                  <a:cubicBezTo>
                    <a:pt x="12473" y="8260"/>
                    <a:pt x="12467" y="8245"/>
                    <a:pt x="12464" y="8233"/>
                  </a:cubicBezTo>
                  <a:lnTo>
                    <a:pt x="12461" y="8224"/>
                  </a:lnTo>
                  <a:cubicBezTo>
                    <a:pt x="11955" y="6797"/>
                    <a:pt x="10970" y="5589"/>
                    <a:pt x="9676" y="4803"/>
                  </a:cubicBezTo>
                  <a:lnTo>
                    <a:pt x="967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07" name="Google Shape;9407;p72"/>
            <p:cNvSpPr/>
            <p:nvPr/>
          </p:nvSpPr>
          <p:spPr>
            <a:xfrm>
              <a:off x="5842500" y="2392350"/>
              <a:ext cx="79975" cy="117400"/>
            </a:xfrm>
            <a:custGeom>
              <a:avLst/>
              <a:gdLst/>
              <a:ahLst/>
              <a:cxnLst/>
              <a:rect l="l" t="t" r="r" b="b"/>
              <a:pathLst>
                <a:path w="3199" h="4696" extrusionOk="0">
                  <a:moveTo>
                    <a:pt x="4" y="1"/>
                  </a:moveTo>
                  <a:lnTo>
                    <a:pt x="4" y="1651"/>
                  </a:lnTo>
                  <a:cubicBezTo>
                    <a:pt x="1" y="2591"/>
                    <a:pt x="287" y="3509"/>
                    <a:pt x="820" y="4283"/>
                  </a:cubicBezTo>
                  <a:cubicBezTo>
                    <a:pt x="994" y="4542"/>
                    <a:pt x="1287" y="4696"/>
                    <a:pt x="1600" y="4696"/>
                  </a:cubicBezTo>
                  <a:cubicBezTo>
                    <a:pt x="1913" y="4696"/>
                    <a:pt x="2205" y="4542"/>
                    <a:pt x="2380" y="4283"/>
                  </a:cubicBezTo>
                  <a:cubicBezTo>
                    <a:pt x="2913" y="3509"/>
                    <a:pt x="3199" y="2591"/>
                    <a:pt x="3196" y="1651"/>
                  </a:cubicBezTo>
                  <a:lnTo>
                    <a:pt x="319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408" name="Google Shape;9408;p72"/>
          <p:cNvGrpSpPr/>
          <p:nvPr/>
        </p:nvGrpSpPr>
        <p:grpSpPr>
          <a:xfrm>
            <a:off x="4593715" y="3542000"/>
            <a:ext cx="332881" cy="332881"/>
            <a:chOff x="6239925" y="2032450"/>
            <a:chExt cx="472775" cy="472775"/>
          </a:xfrm>
          <a:solidFill>
            <a:srgbClr val="FFC000"/>
          </a:solidFill>
        </p:grpSpPr>
        <p:sp>
          <p:nvSpPr>
            <p:cNvPr id="9409" name="Google Shape;9409;p72"/>
            <p:cNvSpPr/>
            <p:nvPr/>
          </p:nvSpPr>
          <p:spPr>
            <a:xfrm>
              <a:off x="6239925" y="2032450"/>
              <a:ext cx="472775" cy="472775"/>
            </a:xfrm>
            <a:custGeom>
              <a:avLst/>
              <a:gdLst/>
              <a:ahLst/>
              <a:cxnLst/>
              <a:rect l="l" t="t" r="r" b="b"/>
              <a:pathLst>
                <a:path w="18911" h="18911" extrusionOk="0">
                  <a:moveTo>
                    <a:pt x="9455" y="2466"/>
                  </a:moveTo>
                  <a:cubicBezTo>
                    <a:pt x="13307" y="2466"/>
                    <a:pt x="16442" y="5601"/>
                    <a:pt x="16442" y="9456"/>
                  </a:cubicBezTo>
                  <a:cubicBezTo>
                    <a:pt x="16442" y="13310"/>
                    <a:pt x="13307" y="16445"/>
                    <a:pt x="9455" y="16445"/>
                  </a:cubicBezTo>
                  <a:cubicBezTo>
                    <a:pt x="5601" y="16445"/>
                    <a:pt x="2466" y="13310"/>
                    <a:pt x="2466" y="9456"/>
                  </a:cubicBezTo>
                  <a:cubicBezTo>
                    <a:pt x="2466" y="5601"/>
                    <a:pt x="5601" y="2466"/>
                    <a:pt x="9455" y="2466"/>
                  </a:cubicBezTo>
                  <a:close/>
                  <a:moveTo>
                    <a:pt x="9455" y="0"/>
                  </a:moveTo>
                  <a:cubicBezTo>
                    <a:pt x="4228" y="0"/>
                    <a:pt x="0" y="4228"/>
                    <a:pt x="0" y="9456"/>
                  </a:cubicBezTo>
                  <a:cubicBezTo>
                    <a:pt x="0" y="14683"/>
                    <a:pt x="4228" y="18911"/>
                    <a:pt x="9455" y="18911"/>
                  </a:cubicBezTo>
                  <a:cubicBezTo>
                    <a:pt x="14680" y="18911"/>
                    <a:pt x="18911" y="14683"/>
                    <a:pt x="18911" y="9456"/>
                  </a:cubicBezTo>
                  <a:cubicBezTo>
                    <a:pt x="18911" y="4231"/>
                    <a:pt x="14680" y="0"/>
                    <a:pt x="94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10" name="Google Shape;9410;p72"/>
            <p:cNvSpPr/>
            <p:nvPr/>
          </p:nvSpPr>
          <p:spPr>
            <a:xfrm>
              <a:off x="6329800" y="2122325"/>
              <a:ext cx="292950" cy="293025"/>
            </a:xfrm>
            <a:custGeom>
              <a:avLst/>
              <a:gdLst/>
              <a:ahLst/>
              <a:cxnLst/>
              <a:rect l="l" t="t" r="r" b="b"/>
              <a:pathLst>
                <a:path w="11718" h="11721" extrusionOk="0">
                  <a:moveTo>
                    <a:pt x="5860" y="1043"/>
                  </a:moveTo>
                  <a:cubicBezTo>
                    <a:pt x="6171" y="1043"/>
                    <a:pt x="6424" y="1295"/>
                    <a:pt x="6424" y="1609"/>
                  </a:cubicBezTo>
                  <a:lnTo>
                    <a:pt x="6424" y="2542"/>
                  </a:lnTo>
                  <a:cubicBezTo>
                    <a:pt x="7264" y="2792"/>
                    <a:pt x="7839" y="3566"/>
                    <a:pt x="7842" y="4442"/>
                  </a:cubicBezTo>
                  <a:cubicBezTo>
                    <a:pt x="7842" y="4755"/>
                    <a:pt x="7589" y="5008"/>
                    <a:pt x="7276" y="5008"/>
                  </a:cubicBezTo>
                  <a:cubicBezTo>
                    <a:pt x="6966" y="5008"/>
                    <a:pt x="6713" y="4755"/>
                    <a:pt x="6713" y="4442"/>
                  </a:cubicBezTo>
                  <a:cubicBezTo>
                    <a:pt x="6713" y="3929"/>
                    <a:pt x="6292" y="3588"/>
                    <a:pt x="5853" y="3588"/>
                  </a:cubicBezTo>
                  <a:cubicBezTo>
                    <a:pt x="5644" y="3588"/>
                    <a:pt x="5429" y="3666"/>
                    <a:pt x="5255" y="3840"/>
                  </a:cubicBezTo>
                  <a:cubicBezTo>
                    <a:pt x="4719" y="4376"/>
                    <a:pt x="5099" y="5297"/>
                    <a:pt x="5860" y="5297"/>
                  </a:cubicBezTo>
                  <a:cubicBezTo>
                    <a:pt x="5862" y="5297"/>
                    <a:pt x="5865" y="5297"/>
                    <a:pt x="5867" y="5297"/>
                  </a:cubicBezTo>
                  <a:cubicBezTo>
                    <a:pt x="6849" y="5297"/>
                    <a:pt x="7680" y="6019"/>
                    <a:pt x="7821" y="6993"/>
                  </a:cubicBezTo>
                  <a:cubicBezTo>
                    <a:pt x="7962" y="7968"/>
                    <a:pt x="7369" y="8899"/>
                    <a:pt x="6424" y="9179"/>
                  </a:cubicBezTo>
                  <a:lnTo>
                    <a:pt x="6424" y="10115"/>
                  </a:lnTo>
                  <a:cubicBezTo>
                    <a:pt x="6424" y="10426"/>
                    <a:pt x="6171" y="10679"/>
                    <a:pt x="5860" y="10679"/>
                  </a:cubicBezTo>
                  <a:cubicBezTo>
                    <a:pt x="5547" y="10679"/>
                    <a:pt x="5294" y="10426"/>
                    <a:pt x="5294" y="10115"/>
                  </a:cubicBezTo>
                  <a:lnTo>
                    <a:pt x="5294" y="9179"/>
                  </a:lnTo>
                  <a:cubicBezTo>
                    <a:pt x="4454" y="8929"/>
                    <a:pt x="3879" y="8155"/>
                    <a:pt x="3876" y="7279"/>
                  </a:cubicBezTo>
                  <a:cubicBezTo>
                    <a:pt x="3876" y="6966"/>
                    <a:pt x="4129" y="6713"/>
                    <a:pt x="4442" y="6713"/>
                  </a:cubicBezTo>
                  <a:cubicBezTo>
                    <a:pt x="4752" y="6713"/>
                    <a:pt x="5005" y="6966"/>
                    <a:pt x="5005" y="7279"/>
                  </a:cubicBezTo>
                  <a:cubicBezTo>
                    <a:pt x="5005" y="7792"/>
                    <a:pt x="5426" y="8133"/>
                    <a:pt x="5865" y="8133"/>
                  </a:cubicBezTo>
                  <a:cubicBezTo>
                    <a:pt x="6074" y="8133"/>
                    <a:pt x="6288" y="8055"/>
                    <a:pt x="6463" y="7881"/>
                  </a:cubicBezTo>
                  <a:cubicBezTo>
                    <a:pt x="6999" y="7345"/>
                    <a:pt x="6619" y="6427"/>
                    <a:pt x="5860" y="6427"/>
                  </a:cubicBezTo>
                  <a:cubicBezTo>
                    <a:pt x="4873" y="6427"/>
                    <a:pt x="4039" y="5704"/>
                    <a:pt x="3897" y="4728"/>
                  </a:cubicBezTo>
                  <a:cubicBezTo>
                    <a:pt x="3756" y="3753"/>
                    <a:pt x="4349" y="2822"/>
                    <a:pt x="5294" y="2542"/>
                  </a:cubicBezTo>
                  <a:lnTo>
                    <a:pt x="5294" y="1609"/>
                  </a:lnTo>
                  <a:cubicBezTo>
                    <a:pt x="5294" y="1295"/>
                    <a:pt x="5547" y="1043"/>
                    <a:pt x="5860" y="1043"/>
                  </a:cubicBezTo>
                  <a:close/>
                  <a:moveTo>
                    <a:pt x="5860" y="1"/>
                  </a:moveTo>
                  <a:cubicBezTo>
                    <a:pt x="2629" y="1"/>
                    <a:pt x="1" y="2629"/>
                    <a:pt x="1" y="5861"/>
                  </a:cubicBezTo>
                  <a:cubicBezTo>
                    <a:pt x="1" y="9092"/>
                    <a:pt x="2629" y="11720"/>
                    <a:pt x="5860" y="11720"/>
                  </a:cubicBezTo>
                  <a:cubicBezTo>
                    <a:pt x="9088" y="11720"/>
                    <a:pt x="11717" y="9092"/>
                    <a:pt x="11717" y="5861"/>
                  </a:cubicBezTo>
                  <a:cubicBezTo>
                    <a:pt x="11717" y="2629"/>
                    <a:pt x="9088" y="1"/>
                    <a:pt x="58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411" name="Google Shape;9411;p72"/>
          <p:cNvGrpSpPr/>
          <p:nvPr/>
        </p:nvGrpSpPr>
        <p:grpSpPr>
          <a:xfrm>
            <a:off x="5042807" y="2364092"/>
            <a:ext cx="334641" cy="185425"/>
            <a:chOff x="903075" y="2730000"/>
            <a:chExt cx="475275" cy="263350"/>
          </a:xfrm>
          <a:solidFill>
            <a:srgbClr val="FFC000"/>
          </a:solidFill>
        </p:grpSpPr>
        <p:sp>
          <p:nvSpPr>
            <p:cNvPr id="9412" name="Google Shape;9412;p72"/>
            <p:cNvSpPr/>
            <p:nvPr/>
          </p:nvSpPr>
          <p:spPr>
            <a:xfrm>
              <a:off x="986725" y="2807325"/>
              <a:ext cx="308000" cy="108800"/>
            </a:xfrm>
            <a:custGeom>
              <a:avLst/>
              <a:gdLst/>
              <a:ahLst/>
              <a:cxnLst/>
              <a:rect l="l" t="t" r="r" b="b"/>
              <a:pathLst>
                <a:path w="12320" h="4352" extrusionOk="0">
                  <a:moveTo>
                    <a:pt x="6161" y="482"/>
                  </a:moveTo>
                  <a:cubicBezTo>
                    <a:pt x="6845" y="482"/>
                    <a:pt x="7462" y="894"/>
                    <a:pt x="7724" y="1527"/>
                  </a:cubicBezTo>
                  <a:cubicBezTo>
                    <a:pt x="7986" y="2159"/>
                    <a:pt x="7838" y="2888"/>
                    <a:pt x="7357" y="3370"/>
                  </a:cubicBezTo>
                  <a:cubicBezTo>
                    <a:pt x="7032" y="3694"/>
                    <a:pt x="6599" y="3866"/>
                    <a:pt x="6158" y="3866"/>
                  </a:cubicBezTo>
                  <a:cubicBezTo>
                    <a:pt x="5940" y="3866"/>
                    <a:pt x="5720" y="3824"/>
                    <a:pt x="5511" y="3737"/>
                  </a:cubicBezTo>
                  <a:cubicBezTo>
                    <a:pt x="4881" y="3475"/>
                    <a:pt x="4469" y="2858"/>
                    <a:pt x="4469" y="2174"/>
                  </a:cubicBezTo>
                  <a:cubicBezTo>
                    <a:pt x="4469" y="1241"/>
                    <a:pt x="5225" y="482"/>
                    <a:pt x="6161" y="482"/>
                  </a:cubicBezTo>
                  <a:close/>
                  <a:moveTo>
                    <a:pt x="1418" y="0"/>
                  </a:moveTo>
                  <a:cubicBezTo>
                    <a:pt x="1220" y="684"/>
                    <a:pt x="684" y="1220"/>
                    <a:pt x="0" y="1415"/>
                  </a:cubicBezTo>
                  <a:lnTo>
                    <a:pt x="0" y="2933"/>
                  </a:lnTo>
                  <a:cubicBezTo>
                    <a:pt x="684" y="3129"/>
                    <a:pt x="1220" y="3665"/>
                    <a:pt x="1418" y="4351"/>
                  </a:cubicBezTo>
                  <a:lnTo>
                    <a:pt x="10904" y="4351"/>
                  </a:lnTo>
                  <a:cubicBezTo>
                    <a:pt x="11100" y="3665"/>
                    <a:pt x="11636" y="3129"/>
                    <a:pt x="12319" y="2933"/>
                  </a:cubicBezTo>
                  <a:lnTo>
                    <a:pt x="12319" y="1415"/>
                  </a:lnTo>
                  <a:cubicBezTo>
                    <a:pt x="11636" y="1220"/>
                    <a:pt x="11100" y="684"/>
                    <a:pt x="1090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13" name="Google Shape;9413;p72"/>
            <p:cNvSpPr/>
            <p:nvPr/>
          </p:nvSpPr>
          <p:spPr>
            <a:xfrm>
              <a:off x="1126675" y="2847600"/>
              <a:ext cx="28100" cy="28175"/>
            </a:xfrm>
            <a:custGeom>
              <a:avLst/>
              <a:gdLst/>
              <a:ahLst/>
              <a:cxnLst/>
              <a:rect l="l" t="t" r="r" b="b"/>
              <a:pathLst>
                <a:path w="1124" h="1127" extrusionOk="0">
                  <a:moveTo>
                    <a:pt x="563" y="0"/>
                  </a:moveTo>
                  <a:cubicBezTo>
                    <a:pt x="250" y="0"/>
                    <a:pt x="0" y="253"/>
                    <a:pt x="0" y="563"/>
                  </a:cubicBezTo>
                  <a:cubicBezTo>
                    <a:pt x="0" y="873"/>
                    <a:pt x="250" y="1126"/>
                    <a:pt x="563" y="1126"/>
                  </a:cubicBezTo>
                  <a:cubicBezTo>
                    <a:pt x="873" y="1126"/>
                    <a:pt x="1123" y="873"/>
                    <a:pt x="1123" y="563"/>
                  </a:cubicBezTo>
                  <a:cubicBezTo>
                    <a:pt x="1123" y="253"/>
                    <a:pt x="873" y="0"/>
                    <a:pt x="5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14" name="Google Shape;9414;p72"/>
            <p:cNvSpPr/>
            <p:nvPr/>
          </p:nvSpPr>
          <p:spPr>
            <a:xfrm>
              <a:off x="903075" y="2730000"/>
              <a:ext cx="475275" cy="263350"/>
            </a:xfrm>
            <a:custGeom>
              <a:avLst/>
              <a:gdLst/>
              <a:ahLst/>
              <a:cxnLst/>
              <a:rect l="l" t="t" r="r" b="b"/>
              <a:pathLst>
                <a:path w="19011" h="10534" extrusionOk="0">
                  <a:moveTo>
                    <a:pt x="14735" y="1964"/>
                  </a:moveTo>
                  <a:cubicBezTo>
                    <a:pt x="15045" y="1964"/>
                    <a:pt x="15298" y="2217"/>
                    <a:pt x="15298" y="2530"/>
                  </a:cubicBezTo>
                  <a:cubicBezTo>
                    <a:pt x="15298" y="3042"/>
                    <a:pt x="15716" y="3460"/>
                    <a:pt x="16231" y="3460"/>
                  </a:cubicBezTo>
                  <a:cubicBezTo>
                    <a:pt x="16541" y="3460"/>
                    <a:pt x="16794" y="3713"/>
                    <a:pt x="16794" y="4026"/>
                  </a:cubicBezTo>
                  <a:lnTo>
                    <a:pt x="16794" y="6511"/>
                  </a:lnTo>
                  <a:cubicBezTo>
                    <a:pt x="16794" y="6821"/>
                    <a:pt x="16541" y="7074"/>
                    <a:pt x="16231" y="7074"/>
                  </a:cubicBezTo>
                  <a:cubicBezTo>
                    <a:pt x="15716" y="7074"/>
                    <a:pt x="15298" y="7492"/>
                    <a:pt x="15298" y="8007"/>
                  </a:cubicBezTo>
                  <a:cubicBezTo>
                    <a:pt x="15298" y="8318"/>
                    <a:pt x="15045" y="8570"/>
                    <a:pt x="14735" y="8570"/>
                  </a:cubicBezTo>
                  <a:lnTo>
                    <a:pt x="4277" y="8570"/>
                  </a:lnTo>
                  <a:cubicBezTo>
                    <a:pt x="3966" y="8570"/>
                    <a:pt x="3714" y="8318"/>
                    <a:pt x="3714" y="8007"/>
                  </a:cubicBezTo>
                  <a:cubicBezTo>
                    <a:pt x="3714" y="7492"/>
                    <a:pt x="3295" y="7074"/>
                    <a:pt x="2783" y="7074"/>
                  </a:cubicBezTo>
                  <a:cubicBezTo>
                    <a:pt x="2470" y="7074"/>
                    <a:pt x="2217" y="6821"/>
                    <a:pt x="2217" y="6511"/>
                  </a:cubicBezTo>
                  <a:lnTo>
                    <a:pt x="2217" y="4026"/>
                  </a:lnTo>
                  <a:cubicBezTo>
                    <a:pt x="2217" y="3713"/>
                    <a:pt x="2470" y="3460"/>
                    <a:pt x="2783" y="3460"/>
                  </a:cubicBezTo>
                  <a:cubicBezTo>
                    <a:pt x="3295" y="3460"/>
                    <a:pt x="3714" y="3042"/>
                    <a:pt x="3714" y="2530"/>
                  </a:cubicBezTo>
                  <a:cubicBezTo>
                    <a:pt x="3714" y="2217"/>
                    <a:pt x="3966" y="1964"/>
                    <a:pt x="4277" y="1964"/>
                  </a:cubicBezTo>
                  <a:close/>
                  <a:moveTo>
                    <a:pt x="567" y="0"/>
                  </a:moveTo>
                  <a:cubicBezTo>
                    <a:pt x="254" y="0"/>
                    <a:pt x="1" y="253"/>
                    <a:pt x="1" y="567"/>
                  </a:cubicBezTo>
                  <a:lnTo>
                    <a:pt x="1" y="9968"/>
                  </a:lnTo>
                  <a:cubicBezTo>
                    <a:pt x="1" y="10281"/>
                    <a:pt x="254" y="10534"/>
                    <a:pt x="567" y="10534"/>
                  </a:cubicBezTo>
                  <a:lnTo>
                    <a:pt x="18445" y="10534"/>
                  </a:lnTo>
                  <a:cubicBezTo>
                    <a:pt x="18758" y="10534"/>
                    <a:pt x="19011" y="10281"/>
                    <a:pt x="19011" y="9968"/>
                  </a:cubicBezTo>
                  <a:lnTo>
                    <a:pt x="19011" y="567"/>
                  </a:lnTo>
                  <a:cubicBezTo>
                    <a:pt x="19011" y="253"/>
                    <a:pt x="18758" y="0"/>
                    <a:pt x="1844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415" name="Google Shape;9415;p72"/>
          <p:cNvGrpSpPr/>
          <p:nvPr/>
        </p:nvGrpSpPr>
        <p:grpSpPr>
          <a:xfrm>
            <a:off x="1247198" y="3538814"/>
            <a:ext cx="339253" cy="339253"/>
            <a:chOff x="1492675" y="2027925"/>
            <a:chExt cx="481825" cy="481825"/>
          </a:xfrm>
          <a:solidFill>
            <a:srgbClr val="FFC000"/>
          </a:solidFill>
        </p:grpSpPr>
        <p:sp>
          <p:nvSpPr>
            <p:cNvPr id="9416" name="Google Shape;9416;p72"/>
            <p:cNvSpPr/>
            <p:nvPr/>
          </p:nvSpPr>
          <p:spPr>
            <a:xfrm>
              <a:off x="1719425" y="2170050"/>
              <a:ext cx="28250" cy="28250"/>
            </a:xfrm>
            <a:custGeom>
              <a:avLst/>
              <a:gdLst/>
              <a:ahLst/>
              <a:cxnLst/>
              <a:rect l="l" t="t" r="r" b="b"/>
              <a:pathLst>
                <a:path w="1130" h="1130" extrusionOk="0">
                  <a:moveTo>
                    <a:pt x="567" y="1"/>
                  </a:moveTo>
                  <a:cubicBezTo>
                    <a:pt x="254" y="1"/>
                    <a:pt x="1" y="251"/>
                    <a:pt x="1" y="564"/>
                  </a:cubicBezTo>
                  <a:cubicBezTo>
                    <a:pt x="1" y="877"/>
                    <a:pt x="254" y="1130"/>
                    <a:pt x="567" y="1130"/>
                  </a:cubicBezTo>
                  <a:cubicBezTo>
                    <a:pt x="877" y="1130"/>
                    <a:pt x="1130" y="877"/>
                    <a:pt x="1130" y="564"/>
                  </a:cubicBezTo>
                  <a:cubicBezTo>
                    <a:pt x="1130" y="251"/>
                    <a:pt x="877" y="1"/>
                    <a:pt x="5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17" name="Google Shape;9417;p72"/>
            <p:cNvSpPr/>
            <p:nvPr/>
          </p:nvSpPr>
          <p:spPr>
            <a:xfrm>
              <a:off x="1832350" y="2254750"/>
              <a:ext cx="28250" cy="28250"/>
            </a:xfrm>
            <a:custGeom>
              <a:avLst/>
              <a:gdLst/>
              <a:ahLst/>
              <a:cxnLst/>
              <a:rect l="l" t="t" r="r" b="b"/>
              <a:pathLst>
                <a:path w="1130" h="1130" extrusionOk="0">
                  <a:moveTo>
                    <a:pt x="567" y="0"/>
                  </a:moveTo>
                  <a:cubicBezTo>
                    <a:pt x="253" y="0"/>
                    <a:pt x="0" y="250"/>
                    <a:pt x="0" y="564"/>
                  </a:cubicBezTo>
                  <a:cubicBezTo>
                    <a:pt x="0" y="877"/>
                    <a:pt x="253" y="1130"/>
                    <a:pt x="567" y="1130"/>
                  </a:cubicBezTo>
                  <a:cubicBezTo>
                    <a:pt x="877" y="1130"/>
                    <a:pt x="1130" y="877"/>
                    <a:pt x="1130" y="564"/>
                  </a:cubicBezTo>
                  <a:cubicBezTo>
                    <a:pt x="1130" y="250"/>
                    <a:pt x="877" y="0"/>
                    <a:pt x="5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18" name="Google Shape;9418;p72"/>
            <p:cNvSpPr/>
            <p:nvPr/>
          </p:nvSpPr>
          <p:spPr>
            <a:xfrm>
              <a:off x="1606500" y="2254750"/>
              <a:ext cx="28250" cy="28250"/>
            </a:xfrm>
            <a:custGeom>
              <a:avLst/>
              <a:gdLst/>
              <a:ahLst/>
              <a:cxnLst/>
              <a:rect l="l" t="t" r="r" b="b"/>
              <a:pathLst>
                <a:path w="1130" h="1130" extrusionOk="0">
                  <a:moveTo>
                    <a:pt x="567" y="0"/>
                  </a:moveTo>
                  <a:cubicBezTo>
                    <a:pt x="254" y="0"/>
                    <a:pt x="1" y="250"/>
                    <a:pt x="1" y="564"/>
                  </a:cubicBezTo>
                  <a:cubicBezTo>
                    <a:pt x="1" y="877"/>
                    <a:pt x="254" y="1130"/>
                    <a:pt x="567" y="1130"/>
                  </a:cubicBezTo>
                  <a:cubicBezTo>
                    <a:pt x="877" y="1130"/>
                    <a:pt x="1130" y="877"/>
                    <a:pt x="1130" y="564"/>
                  </a:cubicBezTo>
                  <a:cubicBezTo>
                    <a:pt x="1130" y="250"/>
                    <a:pt x="877" y="0"/>
                    <a:pt x="5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19" name="Google Shape;9419;p72"/>
            <p:cNvSpPr/>
            <p:nvPr/>
          </p:nvSpPr>
          <p:spPr>
            <a:xfrm>
              <a:off x="1492675" y="2425025"/>
              <a:ext cx="481825" cy="84725"/>
            </a:xfrm>
            <a:custGeom>
              <a:avLst/>
              <a:gdLst/>
              <a:ahLst/>
              <a:cxnLst/>
              <a:rect l="l" t="t" r="r" b="b"/>
              <a:pathLst>
                <a:path w="19273" h="3389" extrusionOk="0">
                  <a:moveTo>
                    <a:pt x="1" y="1"/>
                  </a:moveTo>
                  <a:lnTo>
                    <a:pt x="1" y="1696"/>
                  </a:lnTo>
                  <a:cubicBezTo>
                    <a:pt x="1" y="2630"/>
                    <a:pt x="757" y="3389"/>
                    <a:pt x="1693" y="3389"/>
                  </a:cubicBezTo>
                  <a:lnTo>
                    <a:pt x="17577" y="3389"/>
                  </a:lnTo>
                  <a:cubicBezTo>
                    <a:pt x="18514" y="3389"/>
                    <a:pt x="19270" y="2630"/>
                    <a:pt x="19273" y="1696"/>
                  </a:cubicBezTo>
                  <a:lnTo>
                    <a:pt x="1927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20" name="Google Shape;9420;p72"/>
            <p:cNvSpPr/>
            <p:nvPr/>
          </p:nvSpPr>
          <p:spPr>
            <a:xfrm>
              <a:off x="1492675" y="2027925"/>
              <a:ext cx="481825" cy="368000"/>
            </a:xfrm>
            <a:custGeom>
              <a:avLst/>
              <a:gdLst/>
              <a:ahLst/>
              <a:cxnLst/>
              <a:rect l="l" t="t" r="r" b="b"/>
              <a:pathLst>
                <a:path w="19273" h="14720" extrusionOk="0">
                  <a:moveTo>
                    <a:pt x="5120" y="2259"/>
                  </a:moveTo>
                  <a:cubicBezTo>
                    <a:pt x="5430" y="2259"/>
                    <a:pt x="5683" y="2512"/>
                    <a:pt x="5683" y="2825"/>
                  </a:cubicBezTo>
                  <a:lnTo>
                    <a:pt x="5683" y="8047"/>
                  </a:lnTo>
                  <a:cubicBezTo>
                    <a:pt x="6360" y="8281"/>
                    <a:pt x="6812" y="8920"/>
                    <a:pt x="6812" y="9637"/>
                  </a:cubicBezTo>
                  <a:cubicBezTo>
                    <a:pt x="6812" y="10353"/>
                    <a:pt x="6360" y="10992"/>
                    <a:pt x="5683" y="11226"/>
                  </a:cubicBezTo>
                  <a:lnTo>
                    <a:pt x="5683" y="13024"/>
                  </a:lnTo>
                  <a:cubicBezTo>
                    <a:pt x="5683" y="13337"/>
                    <a:pt x="5430" y="13587"/>
                    <a:pt x="5120" y="13587"/>
                  </a:cubicBezTo>
                  <a:cubicBezTo>
                    <a:pt x="4807" y="13587"/>
                    <a:pt x="4554" y="13337"/>
                    <a:pt x="4554" y="13024"/>
                  </a:cubicBezTo>
                  <a:lnTo>
                    <a:pt x="4554" y="11226"/>
                  </a:lnTo>
                  <a:cubicBezTo>
                    <a:pt x="3876" y="10992"/>
                    <a:pt x="3425" y="10353"/>
                    <a:pt x="3425" y="9637"/>
                  </a:cubicBezTo>
                  <a:cubicBezTo>
                    <a:pt x="3425" y="8920"/>
                    <a:pt x="3876" y="8281"/>
                    <a:pt x="4554" y="8047"/>
                  </a:cubicBezTo>
                  <a:lnTo>
                    <a:pt x="4554" y="2825"/>
                  </a:lnTo>
                  <a:cubicBezTo>
                    <a:pt x="4554" y="2512"/>
                    <a:pt x="4807" y="2259"/>
                    <a:pt x="5120" y="2259"/>
                  </a:cubicBezTo>
                  <a:close/>
                  <a:moveTo>
                    <a:pt x="9637" y="2259"/>
                  </a:moveTo>
                  <a:cubicBezTo>
                    <a:pt x="9947" y="2259"/>
                    <a:pt x="10200" y="2512"/>
                    <a:pt x="10200" y="2825"/>
                  </a:cubicBezTo>
                  <a:lnTo>
                    <a:pt x="10200" y="4659"/>
                  </a:lnTo>
                  <a:cubicBezTo>
                    <a:pt x="10877" y="4894"/>
                    <a:pt x="11329" y="5532"/>
                    <a:pt x="11329" y="6249"/>
                  </a:cubicBezTo>
                  <a:cubicBezTo>
                    <a:pt x="11329" y="6966"/>
                    <a:pt x="10877" y="7604"/>
                    <a:pt x="10200" y="7839"/>
                  </a:cubicBezTo>
                  <a:lnTo>
                    <a:pt x="10200" y="13024"/>
                  </a:lnTo>
                  <a:cubicBezTo>
                    <a:pt x="10200" y="13337"/>
                    <a:pt x="9947" y="13587"/>
                    <a:pt x="9637" y="13587"/>
                  </a:cubicBezTo>
                  <a:cubicBezTo>
                    <a:pt x="9324" y="13587"/>
                    <a:pt x="9071" y="13337"/>
                    <a:pt x="9071" y="13024"/>
                  </a:cubicBezTo>
                  <a:lnTo>
                    <a:pt x="9071" y="7839"/>
                  </a:lnTo>
                  <a:cubicBezTo>
                    <a:pt x="8393" y="7604"/>
                    <a:pt x="7941" y="6966"/>
                    <a:pt x="7941" y="6249"/>
                  </a:cubicBezTo>
                  <a:cubicBezTo>
                    <a:pt x="7941" y="5532"/>
                    <a:pt x="8393" y="4894"/>
                    <a:pt x="9071" y="4659"/>
                  </a:cubicBezTo>
                  <a:lnTo>
                    <a:pt x="9071" y="2825"/>
                  </a:lnTo>
                  <a:cubicBezTo>
                    <a:pt x="9071" y="2512"/>
                    <a:pt x="9324" y="2259"/>
                    <a:pt x="9637" y="2259"/>
                  </a:cubicBezTo>
                  <a:close/>
                  <a:moveTo>
                    <a:pt x="14154" y="2259"/>
                  </a:moveTo>
                  <a:cubicBezTo>
                    <a:pt x="14464" y="2259"/>
                    <a:pt x="14717" y="2512"/>
                    <a:pt x="14717" y="2825"/>
                  </a:cubicBezTo>
                  <a:lnTo>
                    <a:pt x="14717" y="8047"/>
                  </a:lnTo>
                  <a:cubicBezTo>
                    <a:pt x="15394" y="8281"/>
                    <a:pt x="15846" y="8920"/>
                    <a:pt x="15846" y="9637"/>
                  </a:cubicBezTo>
                  <a:cubicBezTo>
                    <a:pt x="15846" y="10353"/>
                    <a:pt x="15394" y="10992"/>
                    <a:pt x="14717" y="11226"/>
                  </a:cubicBezTo>
                  <a:lnTo>
                    <a:pt x="14717" y="13024"/>
                  </a:lnTo>
                  <a:cubicBezTo>
                    <a:pt x="14717" y="13337"/>
                    <a:pt x="14464" y="13587"/>
                    <a:pt x="14154" y="13587"/>
                  </a:cubicBezTo>
                  <a:cubicBezTo>
                    <a:pt x="13840" y="13587"/>
                    <a:pt x="13587" y="13337"/>
                    <a:pt x="13587" y="13024"/>
                  </a:cubicBezTo>
                  <a:lnTo>
                    <a:pt x="13587" y="11226"/>
                  </a:lnTo>
                  <a:cubicBezTo>
                    <a:pt x="12910" y="10992"/>
                    <a:pt x="12458" y="10353"/>
                    <a:pt x="12458" y="9637"/>
                  </a:cubicBezTo>
                  <a:cubicBezTo>
                    <a:pt x="12458" y="8920"/>
                    <a:pt x="12910" y="8281"/>
                    <a:pt x="13587" y="8047"/>
                  </a:cubicBezTo>
                  <a:lnTo>
                    <a:pt x="13587" y="2825"/>
                  </a:lnTo>
                  <a:cubicBezTo>
                    <a:pt x="13587" y="2512"/>
                    <a:pt x="13840" y="2259"/>
                    <a:pt x="14154" y="2259"/>
                  </a:cubicBezTo>
                  <a:close/>
                  <a:moveTo>
                    <a:pt x="1693" y="1"/>
                  </a:moveTo>
                  <a:cubicBezTo>
                    <a:pt x="757" y="1"/>
                    <a:pt x="1" y="759"/>
                    <a:pt x="1" y="1696"/>
                  </a:cubicBezTo>
                  <a:lnTo>
                    <a:pt x="1" y="14720"/>
                  </a:lnTo>
                  <a:lnTo>
                    <a:pt x="19273" y="14720"/>
                  </a:lnTo>
                  <a:lnTo>
                    <a:pt x="19273" y="1696"/>
                  </a:lnTo>
                  <a:cubicBezTo>
                    <a:pt x="19270" y="759"/>
                    <a:pt x="18514" y="1"/>
                    <a:pt x="175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421" name="Google Shape;9421;p72"/>
          <p:cNvGrpSpPr/>
          <p:nvPr/>
        </p:nvGrpSpPr>
        <p:grpSpPr>
          <a:xfrm>
            <a:off x="5473575" y="2287178"/>
            <a:ext cx="339253" cy="339253"/>
            <a:chOff x="1492675" y="2620775"/>
            <a:chExt cx="481825" cy="481825"/>
          </a:xfrm>
          <a:solidFill>
            <a:srgbClr val="FFC000"/>
          </a:solidFill>
        </p:grpSpPr>
        <p:sp>
          <p:nvSpPr>
            <p:cNvPr id="9422" name="Google Shape;9422;p72"/>
            <p:cNvSpPr/>
            <p:nvPr/>
          </p:nvSpPr>
          <p:spPr>
            <a:xfrm>
              <a:off x="1677125" y="2620775"/>
              <a:ext cx="112950" cy="113850"/>
            </a:xfrm>
            <a:custGeom>
              <a:avLst/>
              <a:gdLst/>
              <a:ahLst/>
              <a:cxnLst/>
              <a:rect l="l" t="t" r="r" b="b"/>
              <a:pathLst>
                <a:path w="4518" h="4554" extrusionOk="0">
                  <a:moveTo>
                    <a:pt x="2259" y="0"/>
                  </a:moveTo>
                  <a:cubicBezTo>
                    <a:pt x="1009" y="0"/>
                    <a:pt x="0" y="1048"/>
                    <a:pt x="0" y="2298"/>
                  </a:cubicBezTo>
                  <a:cubicBezTo>
                    <a:pt x="0" y="3544"/>
                    <a:pt x="1009" y="4553"/>
                    <a:pt x="2259" y="4553"/>
                  </a:cubicBezTo>
                  <a:cubicBezTo>
                    <a:pt x="3505" y="4553"/>
                    <a:pt x="4517" y="3544"/>
                    <a:pt x="4517" y="2298"/>
                  </a:cubicBezTo>
                  <a:cubicBezTo>
                    <a:pt x="4517" y="1048"/>
                    <a:pt x="3505" y="0"/>
                    <a:pt x="22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23" name="Google Shape;9423;p72"/>
            <p:cNvSpPr/>
            <p:nvPr/>
          </p:nvSpPr>
          <p:spPr>
            <a:xfrm>
              <a:off x="1492675" y="2734675"/>
              <a:ext cx="481825" cy="367925"/>
            </a:xfrm>
            <a:custGeom>
              <a:avLst/>
              <a:gdLst/>
              <a:ahLst/>
              <a:cxnLst/>
              <a:rect l="l" t="t" r="r" b="b"/>
              <a:pathLst>
                <a:path w="19273" h="14717" extrusionOk="0">
                  <a:moveTo>
                    <a:pt x="5120" y="4517"/>
                  </a:moveTo>
                  <a:cubicBezTo>
                    <a:pt x="5623" y="4517"/>
                    <a:pt x="5873" y="5122"/>
                    <a:pt x="5517" y="5481"/>
                  </a:cubicBezTo>
                  <a:cubicBezTo>
                    <a:pt x="5403" y="5595"/>
                    <a:pt x="5262" y="5647"/>
                    <a:pt x="5123" y="5647"/>
                  </a:cubicBezTo>
                  <a:cubicBezTo>
                    <a:pt x="4833" y="5647"/>
                    <a:pt x="4554" y="5421"/>
                    <a:pt x="4554" y="5080"/>
                  </a:cubicBezTo>
                  <a:cubicBezTo>
                    <a:pt x="4554" y="4767"/>
                    <a:pt x="4807" y="4517"/>
                    <a:pt x="5120" y="4517"/>
                  </a:cubicBezTo>
                  <a:close/>
                  <a:moveTo>
                    <a:pt x="3991" y="0"/>
                  </a:moveTo>
                  <a:cubicBezTo>
                    <a:pt x="3677" y="0"/>
                    <a:pt x="3425" y="250"/>
                    <a:pt x="3425" y="563"/>
                  </a:cubicBezTo>
                  <a:lnTo>
                    <a:pt x="3425" y="2572"/>
                  </a:lnTo>
                  <a:cubicBezTo>
                    <a:pt x="2455" y="3367"/>
                    <a:pt x="1750" y="4439"/>
                    <a:pt x="1401" y="5646"/>
                  </a:cubicBezTo>
                  <a:lnTo>
                    <a:pt x="564" y="5646"/>
                  </a:lnTo>
                  <a:cubicBezTo>
                    <a:pt x="251" y="5646"/>
                    <a:pt x="1" y="5896"/>
                    <a:pt x="1" y="6209"/>
                  </a:cubicBezTo>
                  <a:lnTo>
                    <a:pt x="1" y="9597"/>
                  </a:lnTo>
                  <a:cubicBezTo>
                    <a:pt x="1" y="9910"/>
                    <a:pt x="251" y="10163"/>
                    <a:pt x="564" y="10163"/>
                  </a:cubicBezTo>
                  <a:lnTo>
                    <a:pt x="1850" y="10163"/>
                  </a:lnTo>
                  <a:cubicBezTo>
                    <a:pt x="2446" y="11322"/>
                    <a:pt x="3391" y="12265"/>
                    <a:pt x="4554" y="12858"/>
                  </a:cubicBezTo>
                  <a:lnTo>
                    <a:pt x="4554" y="14153"/>
                  </a:lnTo>
                  <a:cubicBezTo>
                    <a:pt x="4554" y="14463"/>
                    <a:pt x="4807" y="14716"/>
                    <a:pt x="5120" y="14716"/>
                  </a:cubicBezTo>
                  <a:lnTo>
                    <a:pt x="7378" y="14716"/>
                  </a:lnTo>
                  <a:cubicBezTo>
                    <a:pt x="7688" y="14716"/>
                    <a:pt x="7941" y="14463"/>
                    <a:pt x="7941" y="14153"/>
                  </a:cubicBezTo>
                  <a:lnTo>
                    <a:pt x="7941" y="13551"/>
                  </a:lnTo>
                  <a:lnTo>
                    <a:pt x="11329" y="13551"/>
                  </a:lnTo>
                  <a:lnTo>
                    <a:pt x="11329" y="14153"/>
                  </a:lnTo>
                  <a:cubicBezTo>
                    <a:pt x="11329" y="14463"/>
                    <a:pt x="11582" y="14716"/>
                    <a:pt x="11895" y="14716"/>
                  </a:cubicBezTo>
                  <a:lnTo>
                    <a:pt x="14154" y="14716"/>
                  </a:lnTo>
                  <a:cubicBezTo>
                    <a:pt x="14464" y="14716"/>
                    <a:pt x="14717" y="14463"/>
                    <a:pt x="14717" y="14153"/>
                  </a:cubicBezTo>
                  <a:lnTo>
                    <a:pt x="14717" y="12864"/>
                  </a:lnTo>
                  <a:cubicBezTo>
                    <a:pt x="16647" y="11880"/>
                    <a:pt x="17945" y="9958"/>
                    <a:pt x="18107" y="7808"/>
                  </a:cubicBezTo>
                  <a:cubicBezTo>
                    <a:pt x="18800" y="7582"/>
                    <a:pt x="19270" y="6938"/>
                    <a:pt x="19273" y="6209"/>
                  </a:cubicBezTo>
                  <a:lnTo>
                    <a:pt x="19273" y="5080"/>
                  </a:lnTo>
                  <a:cubicBezTo>
                    <a:pt x="19273" y="4767"/>
                    <a:pt x="19020" y="4517"/>
                    <a:pt x="18707" y="4517"/>
                  </a:cubicBezTo>
                  <a:cubicBezTo>
                    <a:pt x="18393" y="4517"/>
                    <a:pt x="18144" y="4767"/>
                    <a:pt x="18144" y="5080"/>
                  </a:cubicBezTo>
                  <a:lnTo>
                    <a:pt x="18144" y="6209"/>
                  </a:lnTo>
                  <a:cubicBezTo>
                    <a:pt x="18141" y="6300"/>
                    <a:pt x="18116" y="6387"/>
                    <a:pt x="18074" y="6465"/>
                  </a:cubicBezTo>
                  <a:cubicBezTo>
                    <a:pt x="17647" y="3454"/>
                    <a:pt x="15021" y="1129"/>
                    <a:pt x="11895" y="1129"/>
                  </a:cubicBezTo>
                  <a:lnTo>
                    <a:pt x="7378" y="1129"/>
                  </a:lnTo>
                  <a:cubicBezTo>
                    <a:pt x="7020" y="1129"/>
                    <a:pt x="6665" y="1166"/>
                    <a:pt x="6315" y="1232"/>
                  </a:cubicBezTo>
                  <a:cubicBezTo>
                    <a:pt x="5788" y="464"/>
                    <a:pt x="4921" y="3"/>
                    <a:pt x="39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9424" name="Google Shape;9424;p72"/>
          <p:cNvSpPr/>
          <p:nvPr/>
        </p:nvSpPr>
        <p:spPr>
          <a:xfrm>
            <a:off x="5873522" y="2287094"/>
            <a:ext cx="352508" cy="339253"/>
          </a:xfrm>
          <a:custGeom>
            <a:avLst/>
            <a:gdLst/>
            <a:ahLst/>
            <a:cxnLst/>
            <a:rect l="l" t="t" r="r" b="b"/>
            <a:pathLst>
              <a:path w="20026" h="19273" extrusionOk="0">
                <a:moveTo>
                  <a:pt x="14841" y="2901"/>
                </a:moveTo>
                <a:cubicBezTo>
                  <a:pt x="15282" y="2901"/>
                  <a:pt x="15717" y="3074"/>
                  <a:pt x="16042" y="3397"/>
                </a:cubicBezTo>
                <a:cubicBezTo>
                  <a:pt x="16704" y="4059"/>
                  <a:pt x="16704" y="5131"/>
                  <a:pt x="16042" y="5794"/>
                </a:cubicBezTo>
                <a:cubicBezTo>
                  <a:pt x="15717" y="6118"/>
                  <a:pt x="15284" y="6290"/>
                  <a:pt x="14843" y="6290"/>
                </a:cubicBezTo>
                <a:cubicBezTo>
                  <a:pt x="14625" y="6290"/>
                  <a:pt x="14405" y="6248"/>
                  <a:pt x="14196" y="6161"/>
                </a:cubicBezTo>
                <a:cubicBezTo>
                  <a:pt x="13563" y="5899"/>
                  <a:pt x="13151" y="5282"/>
                  <a:pt x="13151" y="4595"/>
                </a:cubicBezTo>
                <a:cubicBezTo>
                  <a:pt x="13151" y="3912"/>
                  <a:pt x="13563" y="3294"/>
                  <a:pt x="14196" y="3029"/>
                </a:cubicBezTo>
                <a:cubicBezTo>
                  <a:pt x="14404" y="2943"/>
                  <a:pt x="14623" y="2901"/>
                  <a:pt x="14841" y="2901"/>
                </a:cubicBezTo>
                <a:close/>
                <a:moveTo>
                  <a:pt x="10859" y="4837"/>
                </a:moveTo>
                <a:cubicBezTo>
                  <a:pt x="11001" y="4837"/>
                  <a:pt x="11142" y="4890"/>
                  <a:pt x="11251" y="4996"/>
                </a:cubicBezTo>
                <a:lnTo>
                  <a:pt x="12049" y="5794"/>
                </a:lnTo>
                <a:cubicBezTo>
                  <a:pt x="12269" y="6014"/>
                  <a:pt x="12269" y="6372"/>
                  <a:pt x="12049" y="6592"/>
                </a:cubicBezTo>
                <a:cubicBezTo>
                  <a:pt x="11939" y="6702"/>
                  <a:pt x="11794" y="6757"/>
                  <a:pt x="11650" y="6757"/>
                </a:cubicBezTo>
                <a:cubicBezTo>
                  <a:pt x="11505" y="6757"/>
                  <a:pt x="11361" y="6702"/>
                  <a:pt x="11251" y="6592"/>
                </a:cubicBezTo>
                <a:lnTo>
                  <a:pt x="10453" y="5794"/>
                </a:lnTo>
                <a:cubicBezTo>
                  <a:pt x="10239" y="5571"/>
                  <a:pt x="10242" y="5219"/>
                  <a:pt x="10459" y="5002"/>
                </a:cubicBezTo>
                <a:cubicBezTo>
                  <a:pt x="10570" y="4892"/>
                  <a:pt x="10715" y="4837"/>
                  <a:pt x="10859" y="4837"/>
                </a:cubicBezTo>
                <a:close/>
                <a:moveTo>
                  <a:pt x="13255" y="7232"/>
                </a:moveTo>
                <a:cubicBezTo>
                  <a:pt x="13396" y="7232"/>
                  <a:pt x="13538" y="7284"/>
                  <a:pt x="13648" y="7390"/>
                </a:cubicBezTo>
                <a:lnTo>
                  <a:pt x="14446" y="8188"/>
                </a:lnTo>
                <a:cubicBezTo>
                  <a:pt x="14665" y="8411"/>
                  <a:pt x="14665" y="8766"/>
                  <a:pt x="14446" y="8989"/>
                </a:cubicBezTo>
                <a:cubicBezTo>
                  <a:pt x="14336" y="9099"/>
                  <a:pt x="14191" y="9154"/>
                  <a:pt x="14047" y="9154"/>
                </a:cubicBezTo>
                <a:cubicBezTo>
                  <a:pt x="13902" y="9154"/>
                  <a:pt x="13758" y="9099"/>
                  <a:pt x="13648" y="8989"/>
                </a:cubicBezTo>
                <a:lnTo>
                  <a:pt x="12850" y="8188"/>
                </a:lnTo>
                <a:cubicBezTo>
                  <a:pt x="12633" y="7968"/>
                  <a:pt x="12636" y="7616"/>
                  <a:pt x="12856" y="7399"/>
                </a:cubicBezTo>
                <a:cubicBezTo>
                  <a:pt x="12966" y="7287"/>
                  <a:pt x="13110" y="7232"/>
                  <a:pt x="13255" y="7232"/>
                </a:cubicBezTo>
                <a:close/>
                <a:moveTo>
                  <a:pt x="10846" y="8029"/>
                </a:moveTo>
                <a:cubicBezTo>
                  <a:pt x="10991" y="8029"/>
                  <a:pt x="11135" y="8084"/>
                  <a:pt x="11245" y="8194"/>
                </a:cubicBezTo>
                <a:cubicBezTo>
                  <a:pt x="11462" y="8411"/>
                  <a:pt x="11465" y="8763"/>
                  <a:pt x="11251" y="8986"/>
                </a:cubicBezTo>
                <a:lnTo>
                  <a:pt x="11251" y="8989"/>
                </a:lnTo>
                <a:lnTo>
                  <a:pt x="10778" y="9461"/>
                </a:lnTo>
                <a:cubicBezTo>
                  <a:pt x="11088" y="10106"/>
                  <a:pt x="10959" y="10874"/>
                  <a:pt x="10453" y="11383"/>
                </a:cubicBezTo>
                <a:cubicBezTo>
                  <a:pt x="10343" y="11493"/>
                  <a:pt x="10198" y="11548"/>
                  <a:pt x="10054" y="11548"/>
                </a:cubicBezTo>
                <a:cubicBezTo>
                  <a:pt x="9909" y="11548"/>
                  <a:pt x="9765" y="11493"/>
                  <a:pt x="9655" y="11383"/>
                </a:cubicBezTo>
                <a:cubicBezTo>
                  <a:pt x="9435" y="11163"/>
                  <a:pt x="9435" y="10804"/>
                  <a:pt x="9655" y="10585"/>
                </a:cubicBezTo>
                <a:cubicBezTo>
                  <a:pt x="10010" y="10229"/>
                  <a:pt x="9757" y="9621"/>
                  <a:pt x="9254" y="9621"/>
                </a:cubicBezTo>
                <a:cubicBezTo>
                  <a:pt x="8751" y="9621"/>
                  <a:pt x="8498" y="10229"/>
                  <a:pt x="8857" y="10585"/>
                </a:cubicBezTo>
                <a:cubicBezTo>
                  <a:pt x="9441" y="11166"/>
                  <a:pt x="9519" y="12084"/>
                  <a:pt x="9043" y="12756"/>
                </a:cubicBezTo>
                <a:cubicBezTo>
                  <a:pt x="8717" y="13218"/>
                  <a:pt x="8196" y="13472"/>
                  <a:pt x="7661" y="13472"/>
                </a:cubicBezTo>
                <a:cubicBezTo>
                  <a:pt x="7415" y="13472"/>
                  <a:pt x="7167" y="13419"/>
                  <a:pt x="6933" y="13307"/>
                </a:cubicBezTo>
                <a:lnTo>
                  <a:pt x="6460" y="13777"/>
                </a:lnTo>
                <a:cubicBezTo>
                  <a:pt x="6351" y="13882"/>
                  <a:pt x="6210" y="13935"/>
                  <a:pt x="6068" y="13935"/>
                </a:cubicBezTo>
                <a:cubicBezTo>
                  <a:pt x="5924" y="13935"/>
                  <a:pt x="5779" y="13880"/>
                  <a:pt x="5668" y="13771"/>
                </a:cubicBezTo>
                <a:cubicBezTo>
                  <a:pt x="5451" y="13551"/>
                  <a:pt x="5448" y="13198"/>
                  <a:pt x="5662" y="12979"/>
                </a:cubicBezTo>
                <a:lnTo>
                  <a:pt x="6135" y="12506"/>
                </a:lnTo>
                <a:cubicBezTo>
                  <a:pt x="5824" y="11861"/>
                  <a:pt x="5957" y="11091"/>
                  <a:pt x="6460" y="10582"/>
                </a:cubicBezTo>
                <a:cubicBezTo>
                  <a:pt x="6570" y="10476"/>
                  <a:pt x="6711" y="10424"/>
                  <a:pt x="6852" y="10424"/>
                </a:cubicBezTo>
                <a:cubicBezTo>
                  <a:pt x="6997" y="10424"/>
                  <a:pt x="7142" y="10479"/>
                  <a:pt x="7252" y="10591"/>
                </a:cubicBezTo>
                <a:cubicBezTo>
                  <a:pt x="7469" y="10808"/>
                  <a:pt x="7472" y="11160"/>
                  <a:pt x="7258" y="11383"/>
                </a:cubicBezTo>
                <a:cubicBezTo>
                  <a:pt x="6902" y="11738"/>
                  <a:pt x="7155" y="12346"/>
                  <a:pt x="7658" y="12346"/>
                </a:cubicBezTo>
                <a:cubicBezTo>
                  <a:pt x="8161" y="12346"/>
                  <a:pt x="8414" y="11738"/>
                  <a:pt x="8059" y="11383"/>
                </a:cubicBezTo>
                <a:cubicBezTo>
                  <a:pt x="7475" y="10798"/>
                  <a:pt x="7393" y="9883"/>
                  <a:pt x="7869" y="9209"/>
                </a:cubicBezTo>
                <a:cubicBezTo>
                  <a:pt x="8195" y="8749"/>
                  <a:pt x="8716" y="8495"/>
                  <a:pt x="9251" y="8495"/>
                </a:cubicBezTo>
                <a:cubicBezTo>
                  <a:pt x="9497" y="8495"/>
                  <a:pt x="9746" y="8549"/>
                  <a:pt x="9980" y="8660"/>
                </a:cubicBezTo>
                <a:lnTo>
                  <a:pt x="10453" y="8188"/>
                </a:lnTo>
                <a:cubicBezTo>
                  <a:pt x="10563" y="8082"/>
                  <a:pt x="10705" y="8029"/>
                  <a:pt x="10846" y="8029"/>
                </a:cubicBezTo>
                <a:close/>
                <a:moveTo>
                  <a:pt x="13208" y="0"/>
                </a:moveTo>
                <a:cubicBezTo>
                  <a:pt x="11632" y="0"/>
                  <a:pt x="10059" y="597"/>
                  <a:pt x="8857" y="1801"/>
                </a:cubicBezTo>
                <a:lnTo>
                  <a:pt x="8456" y="2201"/>
                </a:lnTo>
                <a:lnTo>
                  <a:pt x="9655" y="3397"/>
                </a:lnTo>
                <a:cubicBezTo>
                  <a:pt x="9869" y="3620"/>
                  <a:pt x="9866" y="3972"/>
                  <a:pt x="9646" y="4189"/>
                </a:cubicBezTo>
                <a:cubicBezTo>
                  <a:pt x="9536" y="4300"/>
                  <a:pt x="9391" y="4356"/>
                  <a:pt x="9246" y="4356"/>
                </a:cubicBezTo>
                <a:cubicBezTo>
                  <a:pt x="9106" y="4356"/>
                  <a:pt x="8965" y="4303"/>
                  <a:pt x="8857" y="4198"/>
                </a:cubicBezTo>
                <a:lnTo>
                  <a:pt x="7658" y="2999"/>
                </a:lnTo>
                <a:lnTo>
                  <a:pt x="663" y="9994"/>
                </a:lnTo>
                <a:cubicBezTo>
                  <a:pt x="1" y="10654"/>
                  <a:pt x="1" y="11726"/>
                  <a:pt x="663" y="12388"/>
                </a:cubicBezTo>
                <a:lnTo>
                  <a:pt x="7053" y="18775"/>
                </a:lnTo>
                <a:cubicBezTo>
                  <a:pt x="7383" y="19107"/>
                  <a:pt x="7816" y="19272"/>
                  <a:pt x="8249" y="19272"/>
                </a:cubicBezTo>
                <a:cubicBezTo>
                  <a:pt x="8682" y="19272"/>
                  <a:pt x="9116" y="19107"/>
                  <a:pt x="9447" y="18775"/>
                </a:cubicBezTo>
                <a:lnTo>
                  <a:pt x="16442" y="11783"/>
                </a:lnTo>
                <a:lnTo>
                  <a:pt x="15244" y="10585"/>
                </a:lnTo>
                <a:cubicBezTo>
                  <a:pt x="15030" y="10362"/>
                  <a:pt x="15033" y="10010"/>
                  <a:pt x="15250" y="9793"/>
                </a:cubicBezTo>
                <a:cubicBezTo>
                  <a:pt x="15361" y="9683"/>
                  <a:pt x="15506" y="9628"/>
                  <a:pt x="15650" y="9628"/>
                </a:cubicBezTo>
                <a:cubicBezTo>
                  <a:pt x="15792" y="9628"/>
                  <a:pt x="15933" y="9681"/>
                  <a:pt x="16042" y="9787"/>
                </a:cubicBezTo>
                <a:lnTo>
                  <a:pt x="17240" y="10982"/>
                </a:lnTo>
                <a:lnTo>
                  <a:pt x="17641" y="10585"/>
                </a:lnTo>
                <a:cubicBezTo>
                  <a:pt x="19923" y="8299"/>
                  <a:pt x="20025" y="4677"/>
                  <a:pt x="17999" y="2240"/>
                </a:cubicBezTo>
                <a:lnTo>
                  <a:pt x="19237" y="1003"/>
                </a:lnTo>
                <a:cubicBezTo>
                  <a:pt x="19456" y="783"/>
                  <a:pt x="19456" y="425"/>
                  <a:pt x="19237" y="205"/>
                </a:cubicBezTo>
                <a:cubicBezTo>
                  <a:pt x="19127" y="95"/>
                  <a:pt x="18982" y="40"/>
                  <a:pt x="18838" y="40"/>
                </a:cubicBezTo>
                <a:cubicBezTo>
                  <a:pt x="18693" y="40"/>
                  <a:pt x="18548" y="95"/>
                  <a:pt x="18439" y="205"/>
                </a:cubicBezTo>
                <a:lnTo>
                  <a:pt x="17198" y="1443"/>
                </a:lnTo>
                <a:cubicBezTo>
                  <a:pt x="16045" y="483"/>
                  <a:pt x="14625" y="0"/>
                  <a:pt x="13208"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9425" name="Google Shape;9425;p72"/>
          <p:cNvGrpSpPr/>
          <p:nvPr/>
        </p:nvGrpSpPr>
        <p:grpSpPr>
          <a:xfrm>
            <a:off x="6297328" y="2303161"/>
            <a:ext cx="333585" cy="307287"/>
            <a:chOff x="2682350" y="2643425"/>
            <a:chExt cx="473775" cy="436425"/>
          </a:xfrm>
          <a:solidFill>
            <a:srgbClr val="FFC000"/>
          </a:solidFill>
        </p:grpSpPr>
        <p:sp>
          <p:nvSpPr>
            <p:cNvPr id="9426" name="Google Shape;9426;p72"/>
            <p:cNvSpPr/>
            <p:nvPr/>
          </p:nvSpPr>
          <p:spPr>
            <a:xfrm>
              <a:off x="2682350" y="2725775"/>
              <a:ext cx="70175" cy="73425"/>
            </a:xfrm>
            <a:custGeom>
              <a:avLst/>
              <a:gdLst/>
              <a:ahLst/>
              <a:cxnLst/>
              <a:rect l="l" t="t" r="r" b="b"/>
              <a:pathLst>
                <a:path w="2807" h="2937" extrusionOk="0">
                  <a:moveTo>
                    <a:pt x="1130" y="1"/>
                  </a:moveTo>
                  <a:cubicBezTo>
                    <a:pt x="506" y="1"/>
                    <a:pt x="1" y="504"/>
                    <a:pt x="1" y="1130"/>
                  </a:cubicBezTo>
                  <a:lnTo>
                    <a:pt x="1" y="2937"/>
                  </a:lnTo>
                  <a:lnTo>
                    <a:pt x="1991" y="2937"/>
                  </a:lnTo>
                  <a:cubicBezTo>
                    <a:pt x="2443" y="2937"/>
                    <a:pt x="2807" y="2572"/>
                    <a:pt x="2807" y="2124"/>
                  </a:cubicBezTo>
                  <a:lnTo>
                    <a:pt x="280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27" name="Google Shape;9427;p72"/>
            <p:cNvSpPr/>
            <p:nvPr/>
          </p:nvSpPr>
          <p:spPr>
            <a:xfrm>
              <a:off x="2682350" y="3006350"/>
              <a:ext cx="70175" cy="73500"/>
            </a:xfrm>
            <a:custGeom>
              <a:avLst/>
              <a:gdLst/>
              <a:ahLst/>
              <a:cxnLst/>
              <a:rect l="l" t="t" r="r" b="b"/>
              <a:pathLst>
                <a:path w="2807" h="2940" extrusionOk="0">
                  <a:moveTo>
                    <a:pt x="1" y="1"/>
                  </a:moveTo>
                  <a:lnTo>
                    <a:pt x="1" y="1811"/>
                  </a:lnTo>
                  <a:cubicBezTo>
                    <a:pt x="1" y="2434"/>
                    <a:pt x="506" y="2940"/>
                    <a:pt x="1130" y="2940"/>
                  </a:cubicBezTo>
                  <a:lnTo>
                    <a:pt x="2807" y="2940"/>
                  </a:lnTo>
                  <a:lnTo>
                    <a:pt x="2807" y="817"/>
                  </a:lnTo>
                  <a:cubicBezTo>
                    <a:pt x="2807" y="365"/>
                    <a:pt x="2443" y="4"/>
                    <a:pt x="19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28" name="Google Shape;9428;p72"/>
            <p:cNvSpPr/>
            <p:nvPr/>
          </p:nvSpPr>
          <p:spPr>
            <a:xfrm>
              <a:off x="3085925" y="2725700"/>
              <a:ext cx="70200" cy="73500"/>
            </a:xfrm>
            <a:custGeom>
              <a:avLst/>
              <a:gdLst/>
              <a:ahLst/>
              <a:cxnLst/>
              <a:rect l="l" t="t" r="r" b="b"/>
              <a:pathLst>
                <a:path w="2808" h="2940" extrusionOk="0">
                  <a:moveTo>
                    <a:pt x="1" y="1"/>
                  </a:moveTo>
                  <a:lnTo>
                    <a:pt x="1" y="2127"/>
                  </a:lnTo>
                  <a:cubicBezTo>
                    <a:pt x="1" y="2575"/>
                    <a:pt x="365" y="2940"/>
                    <a:pt x="817" y="2940"/>
                  </a:cubicBezTo>
                  <a:lnTo>
                    <a:pt x="2807" y="2940"/>
                  </a:lnTo>
                  <a:lnTo>
                    <a:pt x="2807" y="1130"/>
                  </a:lnTo>
                  <a:cubicBezTo>
                    <a:pt x="2807" y="507"/>
                    <a:pt x="2301" y="1"/>
                    <a:pt x="16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29" name="Google Shape;9429;p72"/>
            <p:cNvSpPr/>
            <p:nvPr/>
          </p:nvSpPr>
          <p:spPr>
            <a:xfrm>
              <a:off x="2825150" y="2843075"/>
              <a:ext cx="180700" cy="107375"/>
            </a:xfrm>
            <a:custGeom>
              <a:avLst/>
              <a:gdLst/>
              <a:ahLst/>
              <a:cxnLst/>
              <a:rect l="l" t="t" r="r" b="b"/>
              <a:pathLst>
                <a:path w="7228" h="4295" extrusionOk="0">
                  <a:moveTo>
                    <a:pt x="5024" y="714"/>
                  </a:moveTo>
                  <a:cubicBezTo>
                    <a:pt x="5337" y="714"/>
                    <a:pt x="5590" y="967"/>
                    <a:pt x="5590" y="1277"/>
                  </a:cubicBezTo>
                  <a:cubicBezTo>
                    <a:pt x="5590" y="1590"/>
                    <a:pt x="5337" y="1843"/>
                    <a:pt x="5024" y="1843"/>
                  </a:cubicBezTo>
                  <a:lnTo>
                    <a:pt x="2503" y="1843"/>
                  </a:lnTo>
                  <a:cubicBezTo>
                    <a:pt x="2190" y="1843"/>
                    <a:pt x="1937" y="1590"/>
                    <a:pt x="1937" y="1277"/>
                  </a:cubicBezTo>
                  <a:cubicBezTo>
                    <a:pt x="1937" y="967"/>
                    <a:pt x="2190" y="714"/>
                    <a:pt x="2503" y="714"/>
                  </a:cubicBezTo>
                  <a:close/>
                  <a:moveTo>
                    <a:pt x="6078" y="2452"/>
                  </a:moveTo>
                  <a:cubicBezTo>
                    <a:pt x="6391" y="2452"/>
                    <a:pt x="6644" y="2704"/>
                    <a:pt x="6644" y="3018"/>
                  </a:cubicBezTo>
                  <a:cubicBezTo>
                    <a:pt x="6644" y="3328"/>
                    <a:pt x="6391" y="3581"/>
                    <a:pt x="6078" y="3581"/>
                  </a:cubicBezTo>
                  <a:lnTo>
                    <a:pt x="1449" y="3581"/>
                  </a:lnTo>
                  <a:cubicBezTo>
                    <a:pt x="1136" y="3581"/>
                    <a:pt x="883" y="3328"/>
                    <a:pt x="883" y="3018"/>
                  </a:cubicBezTo>
                  <a:cubicBezTo>
                    <a:pt x="883" y="2704"/>
                    <a:pt x="1136" y="2452"/>
                    <a:pt x="1449" y="2452"/>
                  </a:cubicBezTo>
                  <a:close/>
                  <a:moveTo>
                    <a:pt x="1" y="0"/>
                  </a:moveTo>
                  <a:lnTo>
                    <a:pt x="1" y="4294"/>
                  </a:lnTo>
                  <a:lnTo>
                    <a:pt x="7228" y="4294"/>
                  </a:lnTo>
                  <a:lnTo>
                    <a:pt x="72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30" name="Google Shape;9430;p72"/>
            <p:cNvSpPr/>
            <p:nvPr/>
          </p:nvSpPr>
          <p:spPr>
            <a:xfrm>
              <a:off x="2682350" y="2725700"/>
              <a:ext cx="473775" cy="354150"/>
            </a:xfrm>
            <a:custGeom>
              <a:avLst/>
              <a:gdLst/>
              <a:ahLst/>
              <a:cxnLst/>
              <a:rect l="l" t="t" r="r" b="b"/>
              <a:pathLst>
                <a:path w="18951" h="14166" extrusionOk="0">
                  <a:moveTo>
                    <a:pt x="13503" y="3566"/>
                  </a:moveTo>
                  <a:cubicBezTo>
                    <a:pt x="13816" y="3566"/>
                    <a:pt x="14069" y="3819"/>
                    <a:pt x="14069" y="4129"/>
                  </a:cubicBezTo>
                  <a:lnTo>
                    <a:pt x="14069" y="9556"/>
                  </a:lnTo>
                  <a:cubicBezTo>
                    <a:pt x="14069" y="9866"/>
                    <a:pt x="13816" y="10119"/>
                    <a:pt x="13503" y="10119"/>
                  </a:cubicBezTo>
                  <a:lnTo>
                    <a:pt x="5147" y="10119"/>
                  </a:lnTo>
                  <a:cubicBezTo>
                    <a:pt x="4834" y="10119"/>
                    <a:pt x="4584" y="9866"/>
                    <a:pt x="4584" y="9556"/>
                  </a:cubicBezTo>
                  <a:lnTo>
                    <a:pt x="4584" y="4129"/>
                  </a:lnTo>
                  <a:cubicBezTo>
                    <a:pt x="4584" y="3819"/>
                    <a:pt x="4834" y="3566"/>
                    <a:pt x="5147" y="3566"/>
                  </a:cubicBezTo>
                  <a:close/>
                  <a:moveTo>
                    <a:pt x="3936" y="1"/>
                  </a:moveTo>
                  <a:lnTo>
                    <a:pt x="3936" y="2127"/>
                  </a:lnTo>
                  <a:cubicBezTo>
                    <a:pt x="3933" y="3199"/>
                    <a:pt x="3066" y="4069"/>
                    <a:pt x="1991" y="4069"/>
                  </a:cubicBezTo>
                  <a:lnTo>
                    <a:pt x="1" y="4069"/>
                  </a:lnTo>
                  <a:lnTo>
                    <a:pt x="1" y="10098"/>
                  </a:lnTo>
                  <a:lnTo>
                    <a:pt x="1991" y="10098"/>
                  </a:lnTo>
                  <a:cubicBezTo>
                    <a:pt x="3066" y="10101"/>
                    <a:pt x="3933" y="10968"/>
                    <a:pt x="3936" y="12043"/>
                  </a:cubicBezTo>
                  <a:lnTo>
                    <a:pt x="3936" y="14166"/>
                  </a:lnTo>
                  <a:lnTo>
                    <a:pt x="15015" y="14166"/>
                  </a:lnTo>
                  <a:lnTo>
                    <a:pt x="15015" y="12043"/>
                  </a:lnTo>
                  <a:cubicBezTo>
                    <a:pt x="15018" y="10968"/>
                    <a:pt x="15885" y="10101"/>
                    <a:pt x="16960" y="10098"/>
                  </a:cubicBezTo>
                  <a:lnTo>
                    <a:pt x="18950" y="10098"/>
                  </a:lnTo>
                  <a:lnTo>
                    <a:pt x="18950" y="4069"/>
                  </a:lnTo>
                  <a:lnTo>
                    <a:pt x="16960" y="4069"/>
                  </a:lnTo>
                  <a:cubicBezTo>
                    <a:pt x="15885" y="4069"/>
                    <a:pt x="15018" y="3199"/>
                    <a:pt x="15015" y="2127"/>
                  </a:cubicBezTo>
                  <a:lnTo>
                    <a:pt x="1501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31" name="Google Shape;9431;p72"/>
            <p:cNvSpPr/>
            <p:nvPr/>
          </p:nvSpPr>
          <p:spPr>
            <a:xfrm>
              <a:off x="3085925" y="3006350"/>
              <a:ext cx="70200" cy="73500"/>
            </a:xfrm>
            <a:custGeom>
              <a:avLst/>
              <a:gdLst/>
              <a:ahLst/>
              <a:cxnLst/>
              <a:rect l="l" t="t" r="r" b="b"/>
              <a:pathLst>
                <a:path w="2808" h="2940" extrusionOk="0">
                  <a:moveTo>
                    <a:pt x="817" y="1"/>
                  </a:moveTo>
                  <a:cubicBezTo>
                    <a:pt x="365" y="4"/>
                    <a:pt x="1" y="365"/>
                    <a:pt x="1" y="817"/>
                  </a:cubicBezTo>
                  <a:lnTo>
                    <a:pt x="1" y="2940"/>
                  </a:lnTo>
                  <a:lnTo>
                    <a:pt x="1678" y="2940"/>
                  </a:lnTo>
                  <a:cubicBezTo>
                    <a:pt x="2301" y="2940"/>
                    <a:pt x="2807" y="2434"/>
                    <a:pt x="2807" y="1811"/>
                  </a:cubicBezTo>
                  <a:lnTo>
                    <a:pt x="280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32" name="Google Shape;9432;p72"/>
            <p:cNvSpPr/>
            <p:nvPr/>
          </p:nvSpPr>
          <p:spPr>
            <a:xfrm>
              <a:off x="2825450" y="2643425"/>
              <a:ext cx="187550" cy="54075"/>
            </a:xfrm>
            <a:custGeom>
              <a:avLst/>
              <a:gdLst/>
              <a:ahLst/>
              <a:cxnLst/>
              <a:rect l="l" t="t" r="r" b="b"/>
              <a:pathLst>
                <a:path w="7502" h="2163" extrusionOk="0">
                  <a:moveTo>
                    <a:pt x="1862" y="1"/>
                  </a:moveTo>
                  <a:cubicBezTo>
                    <a:pt x="835" y="4"/>
                    <a:pt x="1" y="835"/>
                    <a:pt x="1" y="1861"/>
                  </a:cubicBezTo>
                  <a:lnTo>
                    <a:pt x="1" y="2163"/>
                  </a:lnTo>
                  <a:lnTo>
                    <a:pt x="1130" y="2163"/>
                  </a:lnTo>
                  <a:lnTo>
                    <a:pt x="1130" y="1861"/>
                  </a:lnTo>
                  <a:cubicBezTo>
                    <a:pt x="1130" y="1458"/>
                    <a:pt x="1458" y="1133"/>
                    <a:pt x="1862" y="1130"/>
                  </a:cubicBezTo>
                  <a:lnTo>
                    <a:pt x="5641" y="1130"/>
                  </a:lnTo>
                  <a:cubicBezTo>
                    <a:pt x="6044" y="1133"/>
                    <a:pt x="6373" y="1458"/>
                    <a:pt x="6373" y="1861"/>
                  </a:cubicBezTo>
                  <a:lnTo>
                    <a:pt x="6373" y="2163"/>
                  </a:lnTo>
                  <a:lnTo>
                    <a:pt x="7502" y="2163"/>
                  </a:lnTo>
                  <a:lnTo>
                    <a:pt x="7502" y="1861"/>
                  </a:lnTo>
                  <a:cubicBezTo>
                    <a:pt x="7502" y="835"/>
                    <a:pt x="6668" y="4"/>
                    <a:pt x="56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433" name="Google Shape;9433;p72"/>
          <p:cNvGrpSpPr/>
          <p:nvPr/>
        </p:nvGrpSpPr>
        <p:grpSpPr>
          <a:xfrm>
            <a:off x="6762818" y="2287178"/>
            <a:ext cx="238531" cy="339253"/>
            <a:chOff x="3342725" y="2620775"/>
            <a:chExt cx="338775" cy="481825"/>
          </a:xfrm>
          <a:solidFill>
            <a:srgbClr val="FFC000"/>
          </a:solidFill>
        </p:grpSpPr>
        <p:sp>
          <p:nvSpPr>
            <p:cNvPr id="9434" name="Google Shape;9434;p72"/>
            <p:cNvSpPr/>
            <p:nvPr/>
          </p:nvSpPr>
          <p:spPr>
            <a:xfrm>
              <a:off x="3342725" y="2620775"/>
              <a:ext cx="338775" cy="56475"/>
            </a:xfrm>
            <a:custGeom>
              <a:avLst/>
              <a:gdLst/>
              <a:ahLst/>
              <a:cxnLst/>
              <a:rect l="l" t="t" r="r" b="b"/>
              <a:pathLst>
                <a:path w="13551" h="2259" extrusionOk="0">
                  <a:moveTo>
                    <a:pt x="1693" y="0"/>
                  </a:moveTo>
                  <a:cubicBezTo>
                    <a:pt x="756" y="0"/>
                    <a:pt x="0" y="759"/>
                    <a:pt x="0" y="1695"/>
                  </a:cubicBezTo>
                  <a:lnTo>
                    <a:pt x="0" y="2259"/>
                  </a:lnTo>
                  <a:lnTo>
                    <a:pt x="13551" y="2259"/>
                  </a:lnTo>
                  <a:lnTo>
                    <a:pt x="13551" y="1695"/>
                  </a:lnTo>
                  <a:cubicBezTo>
                    <a:pt x="13548" y="759"/>
                    <a:pt x="12792" y="0"/>
                    <a:pt x="118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35" name="Google Shape;9435;p72"/>
            <p:cNvSpPr/>
            <p:nvPr/>
          </p:nvSpPr>
          <p:spPr>
            <a:xfrm>
              <a:off x="3342725" y="2705450"/>
              <a:ext cx="338775" cy="284225"/>
            </a:xfrm>
            <a:custGeom>
              <a:avLst/>
              <a:gdLst/>
              <a:ahLst/>
              <a:cxnLst/>
              <a:rect l="l" t="t" r="r" b="b"/>
              <a:pathLst>
                <a:path w="13551" h="11369" extrusionOk="0">
                  <a:moveTo>
                    <a:pt x="0" y="1"/>
                  </a:moveTo>
                  <a:lnTo>
                    <a:pt x="0" y="11368"/>
                  </a:lnTo>
                  <a:lnTo>
                    <a:pt x="13551" y="11368"/>
                  </a:lnTo>
                  <a:lnTo>
                    <a:pt x="1355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36" name="Google Shape;9436;p72"/>
            <p:cNvSpPr/>
            <p:nvPr/>
          </p:nvSpPr>
          <p:spPr>
            <a:xfrm>
              <a:off x="3342725" y="3017875"/>
              <a:ext cx="338775" cy="84725"/>
            </a:xfrm>
            <a:custGeom>
              <a:avLst/>
              <a:gdLst/>
              <a:ahLst/>
              <a:cxnLst/>
              <a:rect l="l" t="t" r="r" b="b"/>
              <a:pathLst>
                <a:path w="13551" h="3389" extrusionOk="0">
                  <a:moveTo>
                    <a:pt x="8224" y="1205"/>
                  </a:moveTo>
                  <a:cubicBezTo>
                    <a:pt x="8534" y="1205"/>
                    <a:pt x="8787" y="1458"/>
                    <a:pt x="8787" y="1771"/>
                  </a:cubicBezTo>
                  <a:cubicBezTo>
                    <a:pt x="8787" y="2081"/>
                    <a:pt x="8534" y="2334"/>
                    <a:pt x="8224" y="2334"/>
                  </a:cubicBezTo>
                  <a:lnTo>
                    <a:pt x="5324" y="2334"/>
                  </a:lnTo>
                  <a:cubicBezTo>
                    <a:pt x="5014" y="2334"/>
                    <a:pt x="4761" y="2081"/>
                    <a:pt x="4761" y="1771"/>
                  </a:cubicBezTo>
                  <a:cubicBezTo>
                    <a:pt x="4761" y="1458"/>
                    <a:pt x="5014" y="1205"/>
                    <a:pt x="5324" y="1205"/>
                  </a:cubicBezTo>
                  <a:close/>
                  <a:moveTo>
                    <a:pt x="0" y="0"/>
                  </a:moveTo>
                  <a:lnTo>
                    <a:pt x="0" y="1696"/>
                  </a:lnTo>
                  <a:cubicBezTo>
                    <a:pt x="0" y="2629"/>
                    <a:pt x="756" y="3388"/>
                    <a:pt x="1693" y="3388"/>
                  </a:cubicBezTo>
                  <a:lnTo>
                    <a:pt x="11855" y="3388"/>
                  </a:lnTo>
                  <a:cubicBezTo>
                    <a:pt x="12792" y="3388"/>
                    <a:pt x="13548" y="2629"/>
                    <a:pt x="13551" y="1696"/>
                  </a:cubicBezTo>
                  <a:lnTo>
                    <a:pt x="1355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437" name="Google Shape;9437;p72"/>
          <p:cNvGrpSpPr/>
          <p:nvPr/>
        </p:nvGrpSpPr>
        <p:grpSpPr>
          <a:xfrm>
            <a:off x="7156568" y="2287178"/>
            <a:ext cx="278296" cy="339253"/>
            <a:chOff x="3907325" y="2620775"/>
            <a:chExt cx="395250" cy="481825"/>
          </a:xfrm>
          <a:solidFill>
            <a:srgbClr val="FFC000"/>
          </a:solidFill>
        </p:grpSpPr>
        <p:sp>
          <p:nvSpPr>
            <p:cNvPr id="9438" name="Google Shape;9438;p72"/>
            <p:cNvSpPr/>
            <p:nvPr/>
          </p:nvSpPr>
          <p:spPr>
            <a:xfrm>
              <a:off x="3907325" y="3016975"/>
              <a:ext cx="74550" cy="56475"/>
            </a:xfrm>
            <a:custGeom>
              <a:avLst/>
              <a:gdLst/>
              <a:ahLst/>
              <a:cxnLst/>
              <a:rect l="l" t="t" r="r" b="b"/>
              <a:pathLst>
                <a:path w="2982" h="2259" extrusionOk="0">
                  <a:moveTo>
                    <a:pt x="1" y="0"/>
                  </a:moveTo>
                  <a:lnTo>
                    <a:pt x="1" y="563"/>
                  </a:lnTo>
                  <a:cubicBezTo>
                    <a:pt x="1" y="1500"/>
                    <a:pt x="756" y="2256"/>
                    <a:pt x="1693" y="2259"/>
                  </a:cubicBezTo>
                  <a:lnTo>
                    <a:pt x="2982" y="2259"/>
                  </a:lnTo>
                  <a:cubicBezTo>
                    <a:pt x="2711" y="1527"/>
                    <a:pt x="2515" y="768"/>
                    <a:pt x="240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39" name="Google Shape;9439;p72"/>
            <p:cNvSpPr/>
            <p:nvPr/>
          </p:nvSpPr>
          <p:spPr>
            <a:xfrm>
              <a:off x="3907325" y="2705450"/>
              <a:ext cx="282325" cy="283325"/>
            </a:xfrm>
            <a:custGeom>
              <a:avLst/>
              <a:gdLst/>
              <a:ahLst/>
              <a:cxnLst/>
              <a:rect l="l" t="t" r="r" b="b"/>
              <a:pathLst>
                <a:path w="11293" h="11333" extrusionOk="0">
                  <a:moveTo>
                    <a:pt x="1" y="1"/>
                  </a:moveTo>
                  <a:lnTo>
                    <a:pt x="1" y="11332"/>
                  </a:lnTo>
                  <a:lnTo>
                    <a:pt x="2283" y="11332"/>
                  </a:lnTo>
                  <a:cubicBezTo>
                    <a:pt x="2274" y="11142"/>
                    <a:pt x="2259" y="10956"/>
                    <a:pt x="2259" y="10766"/>
                  </a:cubicBezTo>
                  <a:lnTo>
                    <a:pt x="2259" y="9637"/>
                  </a:lnTo>
                  <a:cubicBezTo>
                    <a:pt x="2259" y="8396"/>
                    <a:pt x="2834" y="7249"/>
                    <a:pt x="3834" y="6490"/>
                  </a:cubicBezTo>
                  <a:lnTo>
                    <a:pt x="4517" y="5975"/>
                  </a:lnTo>
                  <a:lnTo>
                    <a:pt x="4517" y="3145"/>
                  </a:lnTo>
                  <a:cubicBezTo>
                    <a:pt x="4517" y="2051"/>
                    <a:pt x="5400" y="1169"/>
                    <a:pt x="6493" y="1169"/>
                  </a:cubicBezTo>
                  <a:cubicBezTo>
                    <a:pt x="7583" y="1169"/>
                    <a:pt x="8468" y="2051"/>
                    <a:pt x="8468" y="3145"/>
                  </a:cubicBezTo>
                  <a:lnTo>
                    <a:pt x="8468" y="3617"/>
                  </a:lnTo>
                  <a:cubicBezTo>
                    <a:pt x="8743" y="3487"/>
                    <a:pt x="9031" y="3426"/>
                    <a:pt x="9314" y="3426"/>
                  </a:cubicBezTo>
                  <a:cubicBezTo>
                    <a:pt x="10141" y="3426"/>
                    <a:pt x="10923" y="3949"/>
                    <a:pt x="11196" y="4795"/>
                  </a:cubicBezTo>
                  <a:cubicBezTo>
                    <a:pt x="11226" y="4780"/>
                    <a:pt x="11260" y="4771"/>
                    <a:pt x="11293" y="4759"/>
                  </a:cubicBezTo>
                  <a:lnTo>
                    <a:pt x="1129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40" name="Google Shape;9440;p72"/>
            <p:cNvSpPr/>
            <p:nvPr/>
          </p:nvSpPr>
          <p:spPr>
            <a:xfrm>
              <a:off x="3907325" y="2620775"/>
              <a:ext cx="282325" cy="56475"/>
            </a:xfrm>
            <a:custGeom>
              <a:avLst/>
              <a:gdLst/>
              <a:ahLst/>
              <a:cxnLst/>
              <a:rect l="l" t="t" r="r" b="b"/>
              <a:pathLst>
                <a:path w="11293" h="2259" extrusionOk="0">
                  <a:moveTo>
                    <a:pt x="1693" y="0"/>
                  </a:moveTo>
                  <a:cubicBezTo>
                    <a:pt x="756" y="0"/>
                    <a:pt x="1" y="759"/>
                    <a:pt x="1" y="1695"/>
                  </a:cubicBezTo>
                  <a:lnTo>
                    <a:pt x="1" y="2259"/>
                  </a:lnTo>
                  <a:lnTo>
                    <a:pt x="11293" y="2259"/>
                  </a:lnTo>
                  <a:lnTo>
                    <a:pt x="11293" y="1695"/>
                  </a:lnTo>
                  <a:cubicBezTo>
                    <a:pt x="11290" y="759"/>
                    <a:pt x="10534" y="0"/>
                    <a:pt x="959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41" name="Google Shape;9441;p72"/>
            <p:cNvSpPr/>
            <p:nvPr/>
          </p:nvSpPr>
          <p:spPr>
            <a:xfrm>
              <a:off x="3992025" y="2762900"/>
              <a:ext cx="310550" cy="339700"/>
            </a:xfrm>
            <a:custGeom>
              <a:avLst/>
              <a:gdLst/>
              <a:ahLst/>
              <a:cxnLst/>
              <a:rect l="l" t="t" r="r" b="b"/>
              <a:pathLst>
                <a:path w="12422" h="13588" extrusionOk="0">
                  <a:moveTo>
                    <a:pt x="3105" y="0"/>
                  </a:moveTo>
                  <a:cubicBezTo>
                    <a:pt x="2635" y="0"/>
                    <a:pt x="2259" y="377"/>
                    <a:pt x="2259" y="847"/>
                  </a:cubicBezTo>
                  <a:lnTo>
                    <a:pt x="2259" y="8468"/>
                  </a:lnTo>
                  <a:cubicBezTo>
                    <a:pt x="2259" y="8781"/>
                    <a:pt x="2006" y="9031"/>
                    <a:pt x="1693" y="9031"/>
                  </a:cubicBezTo>
                  <a:cubicBezTo>
                    <a:pt x="1379" y="9031"/>
                    <a:pt x="1129" y="8781"/>
                    <a:pt x="1129" y="8468"/>
                  </a:cubicBezTo>
                  <a:lnTo>
                    <a:pt x="1129" y="5095"/>
                  </a:lnTo>
                  <a:cubicBezTo>
                    <a:pt x="419" y="5622"/>
                    <a:pt x="0" y="6453"/>
                    <a:pt x="0" y="7339"/>
                  </a:cubicBezTo>
                  <a:lnTo>
                    <a:pt x="0" y="8468"/>
                  </a:lnTo>
                  <a:cubicBezTo>
                    <a:pt x="0" y="10052"/>
                    <a:pt x="368" y="11615"/>
                    <a:pt x="1069" y="13036"/>
                  </a:cubicBezTo>
                  <a:cubicBezTo>
                    <a:pt x="1223" y="13346"/>
                    <a:pt x="1322" y="13587"/>
                    <a:pt x="1693" y="13587"/>
                  </a:cubicBezTo>
                  <a:lnTo>
                    <a:pt x="10726" y="13587"/>
                  </a:lnTo>
                  <a:cubicBezTo>
                    <a:pt x="11097" y="13587"/>
                    <a:pt x="11196" y="13346"/>
                    <a:pt x="11350" y="13036"/>
                  </a:cubicBezTo>
                  <a:cubicBezTo>
                    <a:pt x="12051" y="11615"/>
                    <a:pt x="12419" y="10052"/>
                    <a:pt x="12422" y="8468"/>
                  </a:cubicBezTo>
                  <a:lnTo>
                    <a:pt x="12422" y="5363"/>
                  </a:lnTo>
                  <a:cubicBezTo>
                    <a:pt x="12422" y="4894"/>
                    <a:pt x="12042" y="4517"/>
                    <a:pt x="11572" y="4517"/>
                  </a:cubicBezTo>
                  <a:cubicBezTo>
                    <a:pt x="11106" y="4517"/>
                    <a:pt x="10726" y="4894"/>
                    <a:pt x="10726" y="5363"/>
                  </a:cubicBezTo>
                  <a:lnTo>
                    <a:pt x="10726" y="7339"/>
                  </a:lnTo>
                  <a:cubicBezTo>
                    <a:pt x="10726" y="7652"/>
                    <a:pt x="10473" y="7902"/>
                    <a:pt x="10163" y="7902"/>
                  </a:cubicBezTo>
                  <a:cubicBezTo>
                    <a:pt x="9850" y="7902"/>
                    <a:pt x="9597" y="7652"/>
                    <a:pt x="9597" y="7339"/>
                  </a:cubicBezTo>
                  <a:lnTo>
                    <a:pt x="9597" y="6297"/>
                  </a:lnTo>
                  <a:lnTo>
                    <a:pt x="9597" y="4234"/>
                  </a:lnTo>
                  <a:cubicBezTo>
                    <a:pt x="9597" y="3764"/>
                    <a:pt x="9218" y="3388"/>
                    <a:pt x="8751" y="3388"/>
                  </a:cubicBezTo>
                  <a:cubicBezTo>
                    <a:pt x="8281" y="3388"/>
                    <a:pt x="7905" y="3764"/>
                    <a:pt x="7905" y="4234"/>
                  </a:cubicBezTo>
                  <a:lnTo>
                    <a:pt x="7905" y="6210"/>
                  </a:lnTo>
                  <a:cubicBezTo>
                    <a:pt x="7905" y="6523"/>
                    <a:pt x="7652" y="6773"/>
                    <a:pt x="7339" y="6773"/>
                  </a:cubicBezTo>
                  <a:cubicBezTo>
                    <a:pt x="7025" y="6773"/>
                    <a:pt x="6776" y="6523"/>
                    <a:pt x="6776" y="6210"/>
                  </a:cubicBezTo>
                  <a:lnTo>
                    <a:pt x="6776" y="3105"/>
                  </a:lnTo>
                  <a:cubicBezTo>
                    <a:pt x="6776" y="2635"/>
                    <a:pt x="6396" y="2259"/>
                    <a:pt x="5926" y="2259"/>
                  </a:cubicBezTo>
                  <a:cubicBezTo>
                    <a:pt x="5460" y="2259"/>
                    <a:pt x="5080" y="2635"/>
                    <a:pt x="5080" y="3105"/>
                  </a:cubicBezTo>
                  <a:lnTo>
                    <a:pt x="5080" y="6210"/>
                  </a:lnTo>
                  <a:cubicBezTo>
                    <a:pt x="5080" y="6523"/>
                    <a:pt x="4827" y="6773"/>
                    <a:pt x="4517" y="6773"/>
                  </a:cubicBezTo>
                  <a:cubicBezTo>
                    <a:pt x="4204" y="6773"/>
                    <a:pt x="3951" y="6523"/>
                    <a:pt x="3951" y="6210"/>
                  </a:cubicBezTo>
                  <a:lnTo>
                    <a:pt x="3951" y="847"/>
                  </a:lnTo>
                  <a:cubicBezTo>
                    <a:pt x="3951" y="377"/>
                    <a:pt x="3572" y="0"/>
                    <a:pt x="31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442" name="Google Shape;9442;p72"/>
          <p:cNvGrpSpPr/>
          <p:nvPr/>
        </p:nvGrpSpPr>
        <p:grpSpPr>
          <a:xfrm>
            <a:off x="7549755" y="2297783"/>
            <a:ext cx="339253" cy="318042"/>
            <a:chOff x="4456875" y="2635825"/>
            <a:chExt cx="481825" cy="451700"/>
          </a:xfrm>
          <a:solidFill>
            <a:srgbClr val="FFC000"/>
          </a:solidFill>
        </p:grpSpPr>
        <p:sp>
          <p:nvSpPr>
            <p:cNvPr id="9443" name="Google Shape;9443;p72"/>
            <p:cNvSpPr/>
            <p:nvPr/>
          </p:nvSpPr>
          <p:spPr>
            <a:xfrm>
              <a:off x="4542475" y="3031050"/>
              <a:ext cx="189725" cy="56475"/>
            </a:xfrm>
            <a:custGeom>
              <a:avLst/>
              <a:gdLst/>
              <a:ahLst/>
              <a:cxnLst/>
              <a:rect l="l" t="t" r="r" b="b"/>
              <a:pathLst>
                <a:path w="7589" h="2259" extrusionOk="0">
                  <a:moveTo>
                    <a:pt x="2792" y="0"/>
                  </a:moveTo>
                  <a:lnTo>
                    <a:pt x="2415" y="1130"/>
                  </a:lnTo>
                  <a:lnTo>
                    <a:pt x="567" y="1130"/>
                  </a:lnTo>
                  <a:cubicBezTo>
                    <a:pt x="253" y="1130"/>
                    <a:pt x="0" y="1383"/>
                    <a:pt x="0" y="1696"/>
                  </a:cubicBezTo>
                  <a:cubicBezTo>
                    <a:pt x="0" y="2006"/>
                    <a:pt x="253" y="2259"/>
                    <a:pt x="567" y="2259"/>
                  </a:cubicBezTo>
                  <a:lnTo>
                    <a:pt x="7589" y="2259"/>
                  </a:lnTo>
                  <a:cubicBezTo>
                    <a:pt x="7101" y="1831"/>
                    <a:pt x="6821" y="1214"/>
                    <a:pt x="6821" y="567"/>
                  </a:cubicBezTo>
                  <a:lnTo>
                    <a:pt x="682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44" name="Google Shape;9444;p72"/>
            <p:cNvSpPr/>
            <p:nvPr/>
          </p:nvSpPr>
          <p:spPr>
            <a:xfrm>
              <a:off x="4456875" y="2946350"/>
              <a:ext cx="256125" cy="56500"/>
            </a:xfrm>
            <a:custGeom>
              <a:avLst/>
              <a:gdLst/>
              <a:ahLst/>
              <a:cxnLst/>
              <a:rect l="l" t="t" r="r" b="b"/>
              <a:pathLst>
                <a:path w="10245" h="2260" extrusionOk="0">
                  <a:moveTo>
                    <a:pt x="1" y="1"/>
                  </a:moveTo>
                  <a:lnTo>
                    <a:pt x="1" y="567"/>
                  </a:lnTo>
                  <a:cubicBezTo>
                    <a:pt x="1" y="1500"/>
                    <a:pt x="756" y="2259"/>
                    <a:pt x="1693" y="2259"/>
                  </a:cubicBezTo>
                  <a:lnTo>
                    <a:pt x="10245" y="2259"/>
                  </a:lnTo>
                  <a:lnTo>
                    <a:pt x="1024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45" name="Google Shape;9445;p72"/>
            <p:cNvSpPr/>
            <p:nvPr/>
          </p:nvSpPr>
          <p:spPr>
            <a:xfrm>
              <a:off x="4741225" y="2861675"/>
              <a:ext cx="169400" cy="141175"/>
            </a:xfrm>
            <a:custGeom>
              <a:avLst/>
              <a:gdLst/>
              <a:ahLst/>
              <a:cxnLst/>
              <a:rect l="l" t="t" r="r" b="b"/>
              <a:pathLst>
                <a:path w="6776" h="5647" extrusionOk="0">
                  <a:moveTo>
                    <a:pt x="0" y="0"/>
                  </a:moveTo>
                  <a:lnTo>
                    <a:pt x="0" y="5646"/>
                  </a:lnTo>
                  <a:lnTo>
                    <a:pt x="6775" y="5646"/>
                  </a:lnTo>
                  <a:lnTo>
                    <a:pt x="677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46" name="Google Shape;9446;p72"/>
            <p:cNvSpPr/>
            <p:nvPr/>
          </p:nvSpPr>
          <p:spPr>
            <a:xfrm>
              <a:off x="4741225" y="3031050"/>
              <a:ext cx="169400" cy="42400"/>
            </a:xfrm>
            <a:custGeom>
              <a:avLst/>
              <a:gdLst/>
              <a:ahLst/>
              <a:cxnLst/>
              <a:rect l="l" t="t" r="r" b="b"/>
              <a:pathLst>
                <a:path w="6776" h="1696" extrusionOk="0">
                  <a:moveTo>
                    <a:pt x="0" y="0"/>
                  </a:moveTo>
                  <a:lnTo>
                    <a:pt x="0" y="567"/>
                  </a:lnTo>
                  <a:cubicBezTo>
                    <a:pt x="0" y="1190"/>
                    <a:pt x="506" y="1696"/>
                    <a:pt x="1129" y="1696"/>
                  </a:cubicBezTo>
                  <a:lnTo>
                    <a:pt x="5646" y="1696"/>
                  </a:lnTo>
                  <a:cubicBezTo>
                    <a:pt x="6270" y="1696"/>
                    <a:pt x="6775" y="1190"/>
                    <a:pt x="6775" y="567"/>
                  </a:cubicBezTo>
                  <a:lnTo>
                    <a:pt x="677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47" name="Google Shape;9447;p72"/>
            <p:cNvSpPr/>
            <p:nvPr/>
          </p:nvSpPr>
          <p:spPr>
            <a:xfrm>
              <a:off x="4456875" y="2635825"/>
              <a:ext cx="481825" cy="282325"/>
            </a:xfrm>
            <a:custGeom>
              <a:avLst/>
              <a:gdLst/>
              <a:ahLst/>
              <a:cxnLst/>
              <a:rect l="l" t="t" r="r" b="b"/>
              <a:pathLst>
                <a:path w="19273" h="11293" extrusionOk="0">
                  <a:moveTo>
                    <a:pt x="1693" y="0"/>
                  </a:moveTo>
                  <a:cubicBezTo>
                    <a:pt x="756" y="0"/>
                    <a:pt x="1" y="759"/>
                    <a:pt x="1" y="1696"/>
                  </a:cubicBezTo>
                  <a:lnTo>
                    <a:pt x="1" y="11293"/>
                  </a:lnTo>
                  <a:lnTo>
                    <a:pt x="10245" y="11293"/>
                  </a:lnTo>
                  <a:lnTo>
                    <a:pt x="10245" y="7342"/>
                  </a:lnTo>
                  <a:cubicBezTo>
                    <a:pt x="10245" y="6092"/>
                    <a:pt x="11257" y="5083"/>
                    <a:pt x="12503" y="5083"/>
                  </a:cubicBezTo>
                  <a:lnTo>
                    <a:pt x="17020" y="5083"/>
                  </a:lnTo>
                  <a:cubicBezTo>
                    <a:pt x="18201" y="5083"/>
                    <a:pt x="19179" y="5993"/>
                    <a:pt x="19273" y="7167"/>
                  </a:cubicBezTo>
                  <a:lnTo>
                    <a:pt x="19273" y="1696"/>
                  </a:lnTo>
                  <a:cubicBezTo>
                    <a:pt x="19270" y="759"/>
                    <a:pt x="18514" y="0"/>
                    <a:pt x="175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48" name="Google Shape;9448;p72"/>
            <p:cNvSpPr/>
            <p:nvPr/>
          </p:nvSpPr>
          <p:spPr>
            <a:xfrm>
              <a:off x="4741225" y="2791125"/>
              <a:ext cx="169400" cy="42325"/>
            </a:xfrm>
            <a:custGeom>
              <a:avLst/>
              <a:gdLst/>
              <a:ahLst/>
              <a:cxnLst/>
              <a:rect l="l" t="t" r="r" b="b"/>
              <a:pathLst>
                <a:path w="6776" h="1693" extrusionOk="0">
                  <a:moveTo>
                    <a:pt x="1129" y="1"/>
                  </a:moveTo>
                  <a:cubicBezTo>
                    <a:pt x="506" y="1"/>
                    <a:pt x="0" y="503"/>
                    <a:pt x="0" y="1130"/>
                  </a:cubicBezTo>
                  <a:lnTo>
                    <a:pt x="0" y="1693"/>
                  </a:lnTo>
                  <a:lnTo>
                    <a:pt x="6775" y="1693"/>
                  </a:lnTo>
                  <a:lnTo>
                    <a:pt x="6775" y="1130"/>
                  </a:lnTo>
                  <a:cubicBezTo>
                    <a:pt x="6775" y="503"/>
                    <a:pt x="6270" y="1"/>
                    <a:pt x="564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449" name="Google Shape;9449;p72"/>
          <p:cNvGrpSpPr/>
          <p:nvPr/>
        </p:nvGrpSpPr>
        <p:grpSpPr>
          <a:xfrm>
            <a:off x="7974679" y="2297783"/>
            <a:ext cx="339253" cy="318042"/>
            <a:chOff x="5049725" y="2635825"/>
            <a:chExt cx="481825" cy="451700"/>
          </a:xfrm>
          <a:solidFill>
            <a:srgbClr val="FFC000"/>
          </a:solidFill>
        </p:grpSpPr>
        <p:sp>
          <p:nvSpPr>
            <p:cNvPr id="9450" name="Google Shape;9450;p72"/>
            <p:cNvSpPr/>
            <p:nvPr/>
          </p:nvSpPr>
          <p:spPr>
            <a:xfrm>
              <a:off x="5135325" y="3031050"/>
              <a:ext cx="310550" cy="56475"/>
            </a:xfrm>
            <a:custGeom>
              <a:avLst/>
              <a:gdLst/>
              <a:ahLst/>
              <a:cxnLst/>
              <a:rect l="l" t="t" r="r" b="b"/>
              <a:pathLst>
                <a:path w="12422" h="2259" extrusionOk="0">
                  <a:moveTo>
                    <a:pt x="2791" y="0"/>
                  </a:moveTo>
                  <a:lnTo>
                    <a:pt x="2415" y="1130"/>
                  </a:lnTo>
                  <a:lnTo>
                    <a:pt x="566" y="1130"/>
                  </a:lnTo>
                  <a:cubicBezTo>
                    <a:pt x="253" y="1130"/>
                    <a:pt x="0" y="1383"/>
                    <a:pt x="0" y="1696"/>
                  </a:cubicBezTo>
                  <a:cubicBezTo>
                    <a:pt x="0" y="2006"/>
                    <a:pt x="253" y="2259"/>
                    <a:pt x="566" y="2259"/>
                  </a:cubicBezTo>
                  <a:lnTo>
                    <a:pt x="11858" y="2259"/>
                  </a:lnTo>
                  <a:cubicBezTo>
                    <a:pt x="12169" y="2259"/>
                    <a:pt x="12421" y="2006"/>
                    <a:pt x="12421" y="1696"/>
                  </a:cubicBezTo>
                  <a:cubicBezTo>
                    <a:pt x="12421" y="1383"/>
                    <a:pt x="12169" y="1130"/>
                    <a:pt x="11858" y="1130"/>
                  </a:cubicBezTo>
                  <a:lnTo>
                    <a:pt x="10006" y="1130"/>
                  </a:lnTo>
                  <a:lnTo>
                    <a:pt x="96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51" name="Google Shape;9451;p72"/>
            <p:cNvSpPr/>
            <p:nvPr/>
          </p:nvSpPr>
          <p:spPr>
            <a:xfrm>
              <a:off x="5049725" y="2946350"/>
              <a:ext cx="481825" cy="56500"/>
            </a:xfrm>
            <a:custGeom>
              <a:avLst/>
              <a:gdLst/>
              <a:ahLst/>
              <a:cxnLst/>
              <a:rect l="l" t="t" r="r" b="b"/>
              <a:pathLst>
                <a:path w="19273" h="2260" extrusionOk="0">
                  <a:moveTo>
                    <a:pt x="0" y="1"/>
                  </a:moveTo>
                  <a:lnTo>
                    <a:pt x="0" y="567"/>
                  </a:lnTo>
                  <a:cubicBezTo>
                    <a:pt x="0" y="1500"/>
                    <a:pt x="756" y="2259"/>
                    <a:pt x="1693" y="2259"/>
                  </a:cubicBezTo>
                  <a:lnTo>
                    <a:pt x="17577" y="2259"/>
                  </a:lnTo>
                  <a:cubicBezTo>
                    <a:pt x="18513" y="2259"/>
                    <a:pt x="19269" y="1500"/>
                    <a:pt x="19272" y="567"/>
                  </a:cubicBezTo>
                  <a:lnTo>
                    <a:pt x="1927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52" name="Google Shape;9452;p72"/>
            <p:cNvSpPr/>
            <p:nvPr/>
          </p:nvSpPr>
          <p:spPr>
            <a:xfrm>
              <a:off x="5049725" y="2635825"/>
              <a:ext cx="481825" cy="282325"/>
            </a:xfrm>
            <a:custGeom>
              <a:avLst/>
              <a:gdLst/>
              <a:ahLst/>
              <a:cxnLst/>
              <a:rect l="l" t="t" r="r" b="b"/>
              <a:pathLst>
                <a:path w="19273" h="11293" extrusionOk="0">
                  <a:moveTo>
                    <a:pt x="1693" y="0"/>
                  </a:moveTo>
                  <a:cubicBezTo>
                    <a:pt x="756" y="0"/>
                    <a:pt x="0" y="759"/>
                    <a:pt x="0" y="1696"/>
                  </a:cubicBezTo>
                  <a:lnTo>
                    <a:pt x="0" y="11293"/>
                  </a:lnTo>
                  <a:lnTo>
                    <a:pt x="19272" y="11293"/>
                  </a:lnTo>
                  <a:lnTo>
                    <a:pt x="19272" y="1696"/>
                  </a:lnTo>
                  <a:cubicBezTo>
                    <a:pt x="19269" y="759"/>
                    <a:pt x="18513" y="0"/>
                    <a:pt x="175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453" name="Google Shape;9453;p72"/>
          <p:cNvGrpSpPr/>
          <p:nvPr/>
        </p:nvGrpSpPr>
        <p:grpSpPr>
          <a:xfrm>
            <a:off x="2375386" y="3952243"/>
            <a:ext cx="338566" cy="338373"/>
            <a:chOff x="5643000" y="2621375"/>
            <a:chExt cx="480850" cy="480575"/>
          </a:xfrm>
          <a:solidFill>
            <a:srgbClr val="FFC000"/>
          </a:solidFill>
        </p:grpSpPr>
        <p:sp>
          <p:nvSpPr>
            <p:cNvPr id="9454" name="Google Shape;9454;p72"/>
            <p:cNvSpPr/>
            <p:nvPr/>
          </p:nvSpPr>
          <p:spPr>
            <a:xfrm>
              <a:off x="5837150" y="2812950"/>
              <a:ext cx="92625" cy="88125"/>
            </a:xfrm>
            <a:custGeom>
              <a:avLst/>
              <a:gdLst/>
              <a:ahLst/>
              <a:cxnLst/>
              <a:rect l="l" t="t" r="r" b="b"/>
              <a:pathLst>
                <a:path w="3705" h="3525" extrusionOk="0">
                  <a:moveTo>
                    <a:pt x="1853" y="1"/>
                  </a:moveTo>
                  <a:lnTo>
                    <a:pt x="1" y="1347"/>
                  </a:lnTo>
                  <a:lnTo>
                    <a:pt x="706" y="3524"/>
                  </a:lnTo>
                  <a:lnTo>
                    <a:pt x="2997" y="3524"/>
                  </a:lnTo>
                  <a:lnTo>
                    <a:pt x="3705" y="1347"/>
                  </a:lnTo>
                  <a:lnTo>
                    <a:pt x="18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55" name="Google Shape;9455;p72"/>
            <p:cNvSpPr/>
            <p:nvPr/>
          </p:nvSpPr>
          <p:spPr>
            <a:xfrm>
              <a:off x="5643000" y="2631975"/>
              <a:ext cx="480850" cy="469975"/>
            </a:xfrm>
            <a:custGeom>
              <a:avLst/>
              <a:gdLst/>
              <a:ahLst/>
              <a:cxnLst/>
              <a:rect l="l" t="t" r="r" b="b"/>
              <a:pathLst>
                <a:path w="19234" h="18799" extrusionOk="0">
                  <a:moveTo>
                    <a:pt x="9617" y="5978"/>
                  </a:moveTo>
                  <a:cubicBezTo>
                    <a:pt x="9734" y="5978"/>
                    <a:pt x="9851" y="6014"/>
                    <a:pt x="9950" y="6087"/>
                  </a:cubicBezTo>
                  <a:lnTo>
                    <a:pt x="12464" y="7914"/>
                  </a:lnTo>
                  <a:cubicBezTo>
                    <a:pt x="12663" y="8059"/>
                    <a:pt x="12745" y="8312"/>
                    <a:pt x="12669" y="8547"/>
                  </a:cubicBezTo>
                  <a:lnTo>
                    <a:pt x="11709" y="11504"/>
                  </a:lnTo>
                  <a:cubicBezTo>
                    <a:pt x="11633" y="11736"/>
                    <a:pt x="11417" y="11892"/>
                    <a:pt x="11173" y="11892"/>
                  </a:cubicBezTo>
                  <a:lnTo>
                    <a:pt x="8062" y="11892"/>
                  </a:lnTo>
                  <a:cubicBezTo>
                    <a:pt x="7818" y="11892"/>
                    <a:pt x="7601" y="11736"/>
                    <a:pt x="7526" y="11504"/>
                  </a:cubicBezTo>
                  <a:lnTo>
                    <a:pt x="6565" y="8547"/>
                  </a:lnTo>
                  <a:cubicBezTo>
                    <a:pt x="6490" y="8312"/>
                    <a:pt x="6571" y="8059"/>
                    <a:pt x="6770" y="7914"/>
                  </a:cubicBezTo>
                  <a:lnTo>
                    <a:pt x="9285" y="6087"/>
                  </a:lnTo>
                  <a:cubicBezTo>
                    <a:pt x="9384" y="6014"/>
                    <a:pt x="9501" y="5978"/>
                    <a:pt x="9617" y="5978"/>
                  </a:cubicBezTo>
                  <a:close/>
                  <a:moveTo>
                    <a:pt x="6785" y="1"/>
                  </a:moveTo>
                  <a:lnTo>
                    <a:pt x="6785" y="1"/>
                  </a:lnTo>
                  <a:cubicBezTo>
                    <a:pt x="5289" y="462"/>
                    <a:pt x="3928" y="1284"/>
                    <a:pt x="2822" y="2395"/>
                  </a:cubicBezTo>
                  <a:cubicBezTo>
                    <a:pt x="2431" y="2783"/>
                    <a:pt x="2076" y="3208"/>
                    <a:pt x="1756" y="3656"/>
                  </a:cubicBezTo>
                  <a:lnTo>
                    <a:pt x="3072" y="3834"/>
                  </a:lnTo>
                  <a:cubicBezTo>
                    <a:pt x="3289" y="3864"/>
                    <a:pt x="3467" y="4015"/>
                    <a:pt x="3533" y="4220"/>
                  </a:cubicBezTo>
                  <a:lnTo>
                    <a:pt x="4497" y="7177"/>
                  </a:lnTo>
                  <a:cubicBezTo>
                    <a:pt x="4572" y="7408"/>
                    <a:pt x="4488" y="7664"/>
                    <a:pt x="4289" y="7809"/>
                  </a:cubicBezTo>
                  <a:lnTo>
                    <a:pt x="1775" y="9637"/>
                  </a:lnTo>
                  <a:cubicBezTo>
                    <a:pt x="1677" y="9708"/>
                    <a:pt x="1560" y="9743"/>
                    <a:pt x="1444" y="9743"/>
                  </a:cubicBezTo>
                  <a:cubicBezTo>
                    <a:pt x="1351" y="9743"/>
                    <a:pt x="1259" y="9721"/>
                    <a:pt x="1175" y="9676"/>
                  </a:cubicBezTo>
                  <a:lnTo>
                    <a:pt x="7" y="9047"/>
                  </a:lnTo>
                  <a:cubicBezTo>
                    <a:pt x="7" y="9092"/>
                    <a:pt x="7" y="9140"/>
                    <a:pt x="7" y="9188"/>
                  </a:cubicBezTo>
                  <a:cubicBezTo>
                    <a:pt x="1" y="11269"/>
                    <a:pt x="675" y="13292"/>
                    <a:pt x="1925" y="14955"/>
                  </a:cubicBezTo>
                  <a:lnTo>
                    <a:pt x="2500" y="13756"/>
                  </a:lnTo>
                  <a:cubicBezTo>
                    <a:pt x="2594" y="13560"/>
                    <a:pt x="2792" y="13437"/>
                    <a:pt x="3009" y="13437"/>
                  </a:cubicBezTo>
                  <a:lnTo>
                    <a:pt x="6120" y="13437"/>
                  </a:lnTo>
                  <a:cubicBezTo>
                    <a:pt x="6364" y="13437"/>
                    <a:pt x="6580" y="13594"/>
                    <a:pt x="6656" y="13828"/>
                  </a:cubicBezTo>
                  <a:lnTo>
                    <a:pt x="7616" y="16786"/>
                  </a:lnTo>
                  <a:cubicBezTo>
                    <a:pt x="7683" y="16990"/>
                    <a:pt x="7625" y="17216"/>
                    <a:pt x="7469" y="17367"/>
                  </a:cubicBezTo>
                  <a:lnTo>
                    <a:pt x="6508" y="18288"/>
                  </a:lnTo>
                  <a:cubicBezTo>
                    <a:pt x="7515" y="18628"/>
                    <a:pt x="8566" y="18799"/>
                    <a:pt x="9616" y="18799"/>
                  </a:cubicBezTo>
                  <a:cubicBezTo>
                    <a:pt x="10667" y="18799"/>
                    <a:pt x="11718" y="18628"/>
                    <a:pt x="12726" y="18288"/>
                  </a:cubicBezTo>
                  <a:lnTo>
                    <a:pt x="11763" y="17367"/>
                  </a:lnTo>
                  <a:cubicBezTo>
                    <a:pt x="11606" y="17216"/>
                    <a:pt x="11549" y="16990"/>
                    <a:pt x="11615" y="16786"/>
                  </a:cubicBezTo>
                  <a:lnTo>
                    <a:pt x="12576" y="13828"/>
                  </a:lnTo>
                  <a:cubicBezTo>
                    <a:pt x="12651" y="13594"/>
                    <a:pt x="12868" y="13437"/>
                    <a:pt x="13115" y="13437"/>
                  </a:cubicBezTo>
                  <a:lnTo>
                    <a:pt x="16223" y="13437"/>
                  </a:lnTo>
                  <a:cubicBezTo>
                    <a:pt x="16439" y="13437"/>
                    <a:pt x="16638" y="13560"/>
                    <a:pt x="16731" y="13756"/>
                  </a:cubicBezTo>
                  <a:lnTo>
                    <a:pt x="17307" y="14955"/>
                  </a:lnTo>
                  <a:cubicBezTo>
                    <a:pt x="18559" y="13292"/>
                    <a:pt x="19234" y="11269"/>
                    <a:pt x="19228" y="9188"/>
                  </a:cubicBezTo>
                  <a:cubicBezTo>
                    <a:pt x="19228" y="9140"/>
                    <a:pt x="19228" y="9092"/>
                    <a:pt x="19225" y="9044"/>
                  </a:cubicBezTo>
                  <a:lnTo>
                    <a:pt x="18059" y="9673"/>
                  </a:lnTo>
                  <a:cubicBezTo>
                    <a:pt x="17975" y="9719"/>
                    <a:pt x="17883" y="9742"/>
                    <a:pt x="17791" y="9742"/>
                  </a:cubicBezTo>
                  <a:cubicBezTo>
                    <a:pt x="17674" y="9742"/>
                    <a:pt x="17557" y="9705"/>
                    <a:pt x="17457" y="9634"/>
                  </a:cubicBezTo>
                  <a:lnTo>
                    <a:pt x="14943" y="7806"/>
                  </a:lnTo>
                  <a:cubicBezTo>
                    <a:pt x="14744" y="7661"/>
                    <a:pt x="14663" y="7408"/>
                    <a:pt x="14738" y="7174"/>
                  </a:cubicBezTo>
                  <a:lnTo>
                    <a:pt x="15702" y="4220"/>
                  </a:lnTo>
                  <a:cubicBezTo>
                    <a:pt x="15768" y="4012"/>
                    <a:pt x="15945" y="3864"/>
                    <a:pt x="16162" y="3834"/>
                  </a:cubicBezTo>
                  <a:lnTo>
                    <a:pt x="17478" y="3656"/>
                  </a:lnTo>
                  <a:cubicBezTo>
                    <a:pt x="17162" y="3208"/>
                    <a:pt x="16804" y="2783"/>
                    <a:pt x="16415" y="2395"/>
                  </a:cubicBezTo>
                  <a:cubicBezTo>
                    <a:pt x="15307" y="1284"/>
                    <a:pt x="13946" y="462"/>
                    <a:pt x="12449" y="1"/>
                  </a:cubicBezTo>
                  <a:lnTo>
                    <a:pt x="12449" y="1"/>
                  </a:lnTo>
                  <a:lnTo>
                    <a:pt x="12690" y="1311"/>
                  </a:lnTo>
                  <a:cubicBezTo>
                    <a:pt x="12726" y="1524"/>
                    <a:pt x="12642" y="1741"/>
                    <a:pt x="12464" y="1868"/>
                  </a:cubicBezTo>
                  <a:lnTo>
                    <a:pt x="9950" y="3696"/>
                  </a:lnTo>
                  <a:cubicBezTo>
                    <a:pt x="9851" y="3768"/>
                    <a:pt x="9734" y="3804"/>
                    <a:pt x="9618" y="3804"/>
                  </a:cubicBezTo>
                  <a:cubicBezTo>
                    <a:pt x="9501" y="3804"/>
                    <a:pt x="9385" y="3768"/>
                    <a:pt x="9288" y="3696"/>
                  </a:cubicBezTo>
                  <a:lnTo>
                    <a:pt x="6770" y="1868"/>
                  </a:lnTo>
                  <a:cubicBezTo>
                    <a:pt x="6596" y="1741"/>
                    <a:pt x="6508" y="1524"/>
                    <a:pt x="6547" y="1311"/>
                  </a:cubicBezTo>
                  <a:lnTo>
                    <a:pt x="678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56" name="Google Shape;9456;p72"/>
            <p:cNvSpPr/>
            <p:nvPr/>
          </p:nvSpPr>
          <p:spPr>
            <a:xfrm>
              <a:off x="6041550" y="2749725"/>
              <a:ext cx="79750" cy="95025"/>
            </a:xfrm>
            <a:custGeom>
              <a:avLst/>
              <a:gdLst/>
              <a:ahLst/>
              <a:cxnLst/>
              <a:rect l="l" t="t" r="r" b="b"/>
              <a:pathLst>
                <a:path w="3190" h="3801" extrusionOk="0">
                  <a:moveTo>
                    <a:pt x="2184" y="0"/>
                  </a:moveTo>
                  <a:lnTo>
                    <a:pt x="723" y="196"/>
                  </a:lnTo>
                  <a:lnTo>
                    <a:pt x="0" y="2424"/>
                  </a:lnTo>
                  <a:lnTo>
                    <a:pt x="1895" y="3801"/>
                  </a:lnTo>
                  <a:lnTo>
                    <a:pt x="3189" y="3102"/>
                  </a:lnTo>
                  <a:cubicBezTo>
                    <a:pt x="3036" y="2018"/>
                    <a:pt x="2696" y="967"/>
                    <a:pt x="218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57" name="Google Shape;9457;p72"/>
            <p:cNvSpPr/>
            <p:nvPr/>
          </p:nvSpPr>
          <p:spPr>
            <a:xfrm>
              <a:off x="5963025" y="2996125"/>
              <a:ext cx="92625" cy="81175"/>
            </a:xfrm>
            <a:custGeom>
              <a:avLst/>
              <a:gdLst/>
              <a:ahLst/>
              <a:cxnLst/>
              <a:rect l="l" t="t" r="r" b="b"/>
              <a:pathLst>
                <a:path w="3705" h="3247" extrusionOk="0">
                  <a:moveTo>
                    <a:pt x="723" y="0"/>
                  </a:moveTo>
                  <a:lnTo>
                    <a:pt x="1" y="2229"/>
                  </a:lnTo>
                  <a:lnTo>
                    <a:pt x="1067" y="3246"/>
                  </a:lnTo>
                  <a:cubicBezTo>
                    <a:pt x="2009" y="2780"/>
                    <a:pt x="2870" y="2162"/>
                    <a:pt x="3614" y="1416"/>
                  </a:cubicBezTo>
                  <a:cubicBezTo>
                    <a:pt x="3644" y="1388"/>
                    <a:pt x="3674" y="1355"/>
                    <a:pt x="3705" y="1325"/>
                  </a:cubicBezTo>
                  <a:lnTo>
                    <a:pt x="306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58" name="Google Shape;9458;p72"/>
            <p:cNvSpPr/>
            <p:nvPr/>
          </p:nvSpPr>
          <p:spPr>
            <a:xfrm>
              <a:off x="5711225" y="2996200"/>
              <a:ext cx="92600" cy="81100"/>
            </a:xfrm>
            <a:custGeom>
              <a:avLst/>
              <a:gdLst/>
              <a:ahLst/>
              <a:cxnLst/>
              <a:rect l="l" t="t" r="r" b="b"/>
              <a:pathLst>
                <a:path w="3704" h="3244" extrusionOk="0">
                  <a:moveTo>
                    <a:pt x="635" y="0"/>
                  </a:moveTo>
                  <a:lnTo>
                    <a:pt x="0" y="1322"/>
                  </a:lnTo>
                  <a:cubicBezTo>
                    <a:pt x="30" y="1355"/>
                    <a:pt x="60" y="1385"/>
                    <a:pt x="93" y="1416"/>
                  </a:cubicBezTo>
                  <a:cubicBezTo>
                    <a:pt x="834" y="2162"/>
                    <a:pt x="1695" y="2780"/>
                    <a:pt x="2638" y="3243"/>
                  </a:cubicBezTo>
                  <a:lnTo>
                    <a:pt x="3704" y="2229"/>
                  </a:lnTo>
                  <a:lnTo>
                    <a:pt x="298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59" name="Google Shape;9459;p72"/>
            <p:cNvSpPr/>
            <p:nvPr/>
          </p:nvSpPr>
          <p:spPr>
            <a:xfrm>
              <a:off x="5645575" y="2749725"/>
              <a:ext cx="79825" cy="95100"/>
            </a:xfrm>
            <a:custGeom>
              <a:avLst/>
              <a:gdLst/>
              <a:ahLst/>
              <a:cxnLst/>
              <a:rect l="l" t="t" r="r" b="b"/>
              <a:pathLst>
                <a:path w="3193" h="3804" extrusionOk="0">
                  <a:moveTo>
                    <a:pt x="1009" y="0"/>
                  </a:moveTo>
                  <a:cubicBezTo>
                    <a:pt x="497" y="967"/>
                    <a:pt x="154" y="2018"/>
                    <a:pt x="0" y="3105"/>
                  </a:cubicBezTo>
                  <a:lnTo>
                    <a:pt x="1295" y="3804"/>
                  </a:lnTo>
                  <a:lnTo>
                    <a:pt x="3192" y="2424"/>
                  </a:lnTo>
                  <a:lnTo>
                    <a:pt x="2467" y="196"/>
                  </a:lnTo>
                  <a:lnTo>
                    <a:pt x="100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60" name="Google Shape;9460;p72"/>
            <p:cNvSpPr/>
            <p:nvPr/>
          </p:nvSpPr>
          <p:spPr>
            <a:xfrm>
              <a:off x="5836025" y="2621375"/>
              <a:ext cx="94800" cy="74100"/>
            </a:xfrm>
            <a:custGeom>
              <a:avLst/>
              <a:gdLst/>
              <a:ahLst/>
              <a:cxnLst/>
              <a:rect l="l" t="t" r="r" b="b"/>
              <a:pathLst>
                <a:path w="3792" h="2964" extrusionOk="0">
                  <a:moveTo>
                    <a:pt x="1897" y="1"/>
                  </a:moveTo>
                  <a:cubicBezTo>
                    <a:pt x="1351" y="1"/>
                    <a:pt x="805" y="47"/>
                    <a:pt x="266" y="139"/>
                  </a:cubicBezTo>
                  <a:lnTo>
                    <a:pt x="1" y="1587"/>
                  </a:lnTo>
                  <a:lnTo>
                    <a:pt x="1898" y="2963"/>
                  </a:lnTo>
                  <a:lnTo>
                    <a:pt x="3792" y="1587"/>
                  </a:lnTo>
                  <a:lnTo>
                    <a:pt x="3530" y="139"/>
                  </a:lnTo>
                  <a:cubicBezTo>
                    <a:pt x="2989" y="47"/>
                    <a:pt x="2443" y="1"/>
                    <a:pt x="18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461" name="Google Shape;9461;p72"/>
          <p:cNvGrpSpPr/>
          <p:nvPr/>
        </p:nvGrpSpPr>
        <p:grpSpPr>
          <a:xfrm>
            <a:off x="4192782" y="3951803"/>
            <a:ext cx="339359" cy="339253"/>
            <a:chOff x="6235250" y="2620775"/>
            <a:chExt cx="481975" cy="481825"/>
          </a:xfrm>
          <a:solidFill>
            <a:srgbClr val="FFC000"/>
          </a:solidFill>
        </p:grpSpPr>
        <p:sp>
          <p:nvSpPr>
            <p:cNvPr id="9462" name="Google Shape;9462;p72"/>
            <p:cNvSpPr/>
            <p:nvPr/>
          </p:nvSpPr>
          <p:spPr>
            <a:xfrm>
              <a:off x="6405675" y="2620775"/>
              <a:ext cx="28275" cy="56475"/>
            </a:xfrm>
            <a:custGeom>
              <a:avLst/>
              <a:gdLst/>
              <a:ahLst/>
              <a:cxnLst/>
              <a:rect l="l" t="t" r="r" b="b"/>
              <a:pathLst>
                <a:path w="1131" h="2259" extrusionOk="0">
                  <a:moveTo>
                    <a:pt x="567" y="0"/>
                  </a:moveTo>
                  <a:cubicBezTo>
                    <a:pt x="254" y="0"/>
                    <a:pt x="1" y="253"/>
                    <a:pt x="1" y="566"/>
                  </a:cubicBezTo>
                  <a:lnTo>
                    <a:pt x="1" y="1695"/>
                  </a:lnTo>
                  <a:cubicBezTo>
                    <a:pt x="1" y="2006"/>
                    <a:pt x="254" y="2259"/>
                    <a:pt x="567" y="2259"/>
                  </a:cubicBezTo>
                  <a:cubicBezTo>
                    <a:pt x="877" y="2259"/>
                    <a:pt x="1130" y="2006"/>
                    <a:pt x="1130" y="1695"/>
                  </a:cubicBezTo>
                  <a:lnTo>
                    <a:pt x="1130" y="566"/>
                  </a:lnTo>
                  <a:cubicBezTo>
                    <a:pt x="1130" y="253"/>
                    <a:pt x="877" y="0"/>
                    <a:pt x="5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63" name="Google Shape;9463;p72"/>
            <p:cNvSpPr/>
            <p:nvPr/>
          </p:nvSpPr>
          <p:spPr>
            <a:xfrm>
              <a:off x="6518600" y="2620775"/>
              <a:ext cx="28250" cy="56475"/>
            </a:xfrm>
            <a:custGeom>
              <a:avLst/>
              <a:gdLst/>
              <a:ahLst/>
              <a:cxnLst/>
              <a:rect l="l" t="t" r="r" b="b"/>
              <a:pathLst>
                <a:path w="1130" h="2259" extrusionOk="0">
                  <a:moveTo>
                    <a:pt x="567" y="0"/>
                  </a:moveTo>
                  <a:cubicBezTo>
                    <a:pt x="254" y="0"/>
                    <a:pt x="1" y="253"/>
                    <a:pt x="1" y="566"/>
                  </a:cubicBezTo>
                  <a:lnTo>
                    <a:pt x="1" y="1695"/>
                  </a:lnTo>
                  <a:cubicBezTo>
                    <a:pt x="1" y="2006"/>
                    <a:pt x="254" y="2259"/>
                    <a:pt x="567" y="2259"/>
                  </a:cubicBezTo>
                  <a:cubicBezTo>
                    <a:pt x="877" y="2259"/>
                    <a:pt x="1130" y="2006"/>
                    <a:pt x="1130" y="1695"/>
                  </a:cubicBezTo>
                  <a:lnTo>
                    <a:pt x="1130" y="566"/>
                  </a:lnTo>
                  <a:cubicBezTo>
                    <a:pt x="1130" y="253"/>
                    <a:pt x="877" y="0"/>
                    <a:pt x="5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64" name="Google Shape;9464;p72"/>
            <p:cNvSpPr/>
            <p:nvPr/>
          </p:nvSpPr>
          <p:spPr>
            <a:xfrm>
              <a:off x="6603300" y="2649000"/>
              <a:ext cx="28250" cy="56475"/>
            </a:xfrm>
            <a:custGeom>
              <a:avLst/>
              <a:gdLst/>
              <a:ahLst/>
              <a:cxnLst/>
              <a:rect l="l" t="t" r="r" b="b"/>
              <a:pathLst>
                <a:path w="1130" h="2259" extrusionOk="0">
                  <a:moveTo>
                    <a:pt x="567" y="0"/>
                  </a:moveTo>
                  <a:cubicBezTo>
                    <a:pt x="253" y="0"/>
                    <a:pt x="0" y="253"/>
                    <a:pt x="0" y="566"/>
                  </a:cubicBezTo>
                  <a:lnTo>
                    <a:pt x="0" y="1696"/>
                  </a:lnTo>
                  <a:cubicBezTo>
                    <a:pt x="0" y="2006"/>
                    <a:pt x="253" y="2259"/>
                    <a:pt x="567" y="2259"/>
                  </a:cubicBezTo>
                  <a:cubicBezTo>
                    <a:pt x="877" y="2259"/>
                    <a:pt x="1130" y="2006"/>
                    <a:pt x="1130" y="1696"/>
                  </a:cubicBezTo>
                  <a:lnTo>
                    <a:pt x="1130" y="566"/>
                  </a:lnTo>
                  <a:cubicBezTo>
                    <a:pt x="1130" y="253"/>
                    <a:pt x="877" y="0"/>
                    <a:pt x="5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65" name="Google Shape;9465;p72"/>
            <p:cNvSpPr/>
            <p:nvPr/>
          </p:nvSpPr>
          <p:spPr>
            <a:xfrm>
              <a:off x="6321000" y="2649000"/>
              <a:ext cx="28250" cy="56475"/>
            </a:xfrm>
            <a:custGeom>
              <a:avLst/>
              <a:gdLst/>
              <a:ahLst/>
              <a:cxnLst/>
              <a:rect l="l" t="t" r="r" b="b"/>
              <a:pathLst>
                <a:path w="1130" h="2259" extrusionOk="0">
                  <a:moveTo>
                    <a:pt x="566" y="0"/>
                  </a:moveTo>
                  <a:cubicBezTo>
                    <a:pt x="253" y="0"/>
                    <a:pt x="0" y="253"/>
                    <a:pt x="0" y="566"/>
                  </a:cubicBezTo>
                  <a:lnTo>
                    <a:pt x="0" y="1696"/>
                  </a:lnTo>
                  <a:cubicBezTo>
                    <a:pt x="0" y="2006"/>
                    <a:pt x="253" y="2259"/>
                    <a:pt x="566" y="2259"/>
                  </a:cubicBezTo>
                  <a:cubicBezTo>
                    <a:pt x="876" y="2259"/>
                    <a:pt x="1129" y="2006"/>
                    <a:pt x="1129" y="1696"/>
                  </a:cubicBezTo>
                  <a:lnTo>
                    <a:pt x="1129" y="566"/>
                  </a:lnTo>
                  <a:cubicBezTo>
                    <a:pt x="1129" y="253"/>
                    <a:pt x="876" y="0"/>
                    <a:pt x="5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66" name="Google Shape;9466;p72"/>
            <p:cNvSpPr/>
            <p:nvPr/>
          </p:nvSpPr>
          <p:spPr>
            <a:xfrm>
              <a:off x="6235250" y="2677225"/>
              <a:ext cx="481975" cy="425375"/>
            </a:xfrm>
            <a:custGeom>
              <a:avLst/>
              <a:gdLst/>
              <a:ahLst/>
              <a:cxnLst/>
              <a:rect l="l" t="t" r="r" b="b"/>
              <a:pathLst>
                <a:path w="19279" h="17015" extrusionOk="0">
                  <a:moveTo>
                    <a:pt x="9639" y="1"/>
                  </a:moveTo>
                  <a:cubicBezTo>
                    <a:pt x="9326" y="1"/>
                    <a:pt x="9073" y="254"/>
                    <a:pt x="9073" y="567"/>
                  </a:cubicBezTo>
                  <a:lnTo>
                    <a:pt x="9073" y="1202"/>
                  </a:lnTo>
                  <a:cubicBezTo>
                    <a:pt x="7920" y="1470"/>
                    <a:pt x="6872" y="2548"/>
                    <a:pt x="6252" y="4156"/>
                  </a:cubicBezTo>
                  <a:cubicBezTo>
                    <a:pt x="6164" y="4380"/>
                    <a:pt x="5952" y="4518"/>
                    <a:pt x="5726" y="4518"/>
                  </a:cubicBezTo>
                  <a:cubicBezTo>
                    <a:pt x="5658" y="4518"/>
                    <a:pt x="5588" y="4505"/>
                    <a:pt x="5520" y="4478"/>
                  </a:cubicBezTo>
                  <a:cubicBezTo>
                    <a:pt x="5231" y="4367"/>
                    <a:pt x="5083" y="4042"/>
                    <a:pt x="5198" y="3750"/>
                  </a:cubicBezTo>
                  <a:cubicBezTo>
                    <a:pt x="5532" y="2876"/>
                    <a:pt x="5987" y="2130"/>
                    <a:pt x="6517" y="1536"/>
                  </a:cubicBezTo>
                  <a:lnTo>
                    <a:pt x="6517" y="1536"/>
                  </a:lnTo>
                  <a:cubicBezTo>
                    <a:pt x="2753" y="2527"/>
                    <a:pt x="0" y="5258"/>
                    <a:pt x="0" y="8468"/>
                  </a:cubicBezTo>
                  <a:lnTo>
                    <a:pt x="0" y="9034"/>
                  </a:lnTo>
                  <a:cubicBezTo>
                    <a:pt x="0" y="9347"/>
                    <a:pt x="253" y="9597"/>
                    <a:pt x="564" y="9597"/>
                  </a:cubicBezTo>
                  <a:cubicBezTo>
                    <a:pt x="877" y="9597"/>
                    <a:pt x="1130" y="9347"/>
                    <a:pt x="1130" y="9034"/>
                  </a:cubicBezTo>
                  <a:cubicBezTo>
                    <a:pt x="1130" y="8423"/>
                    <a:pt x="1904" y="7905"/>
                    <a:pt x="2822" y="7905"/>
                  </a:cubicBezTo>
                  <a:cubicBezTo>
                    <a:pt x="3740" y="7905"/>
                    <a:pt x="4553" y="8423"/>
                    <a:pt x="4553" y="9034"/>
                  </a:cubicBezTo>
                  <a:cubicBezTo>
                    <a:pt x="4553" y="9347"/>
                    <a:pt x="4806" y="9597"/>
                    <a:pt x="5120" y="9597"/>
                  </a:cubicBezTo>
                  <a:cubicBezTo>
                    <a:pt x="5430" y="9597"/>
                    <a:pt x="5683" y="9347"/>
                    <a:pt x="5683" y="9034"/>
                  </a:cubicBezTo>
                  <a:cubicBezTo>
                    <a:pt x="5683" y="8423"/>
                    <a:pt x="6460" y="7905"/>
                    <a:pt x="7378" y="7905"/>
                  </a:cubicBezTo>
                  <a:cubicBezTo>
                    <a:pt x="8296" y="7905"/>
                    <a:pt x="9070" y="8423"/>
                    <a:pt x="9070" y="9034"/>
                  </a:cubicBezTo>
                  <a:lnTo>
                    <a:pt x="9070" y="14756"/>
                  </a:lnTo>
                  <a:cubicBezTo>
                    <a:pt x="9070" y="15379"/>
                    <a:pt x="8564" y="15885"/>
                    <a:pt x="7941" y="15885"/>
                  </a:cubicBezTo>
                  <a:cubicBezTo>
                    <a:pt x="7318" y="15885"/>
                    <a:pt x="6812" y="15379"/>
                    <a:pt x="6812" y="14756"/>
                  </a:cubicBezTo>
                  <a:lnTo>
                    <a:pt x="6812" y="14190"/>
                  </a:lnTo>
                  <a:cubicBezTo>
                    <a:pt x="6812" y="13879"/>
                    <a:pt x="6559" y="13626"/>
                    <a:pt x="6249" y="13626"/>
                  </a:cubicBezTo>
                  <a:cubicBezTo>
                    <a:pt x="5936" y="13626"/>
                    <a:pt x="5683" y="13879"/>
                    <a:pt x="5683" y="14190"/>
                  </a:cubicBezTo>
                  <a:lnTo>
                    <a:pt x="5683" y="14756"/>
                  </a:lnTo>
                  <a:cubicBezTo>
                    <a:pt x="5683" y="16002"/>
                    <a:pt x="6694" y="17014"/>
                    <a:pt x="7941" y="17014"/>
                  </a:cubicBezTo>
                  <a:cubicBezTo>
                    <a:pt x="9188" y="17014"/>
                    <a:pt x="10200" y="16002"/>
                    <a:pt x="10200" y="14756"/>
                  </a:cubicBezTo>
                  <a:lnTo>
                    <a:pt x="10200" y="9034"/>
                  </a:lnTo>
                  <a:cubicBezTo>
                    <a:pt x="10200" y="8423"/>
                    <a:pt x="10976" y="7905"/>
                    <a:pt x="11895" y="7905"/>
                  </a:cubicBezTo>
                  <a:cubicBezTo>
                    <a:pt x="12813" y="7905"/>
                    <a:pt x="13587" y="8423"/>
                    <a:pt x="13587" y="9034"/>
                  </a:cubicBezTo>
                  <a:cubicBezTo>
                    <a:pt x="13587" y="9347"/>
                    <a:pt x="13840" y="9597"/>
                    <a:pt x="14153" y="9597"/>
                  </a:cubicBezTo>
                  <a:cubicBezTo>
                    <a:pt x="14463" y="9597"/>
                    <a:pt x="14716" y="9347"/>
                    <a:pt x="14716" y="9034"/>
                  </a:cubicBezTo>
                  <a:cubicBezTo>
                    <a:pt x="14716" y="8423"/>
                    <a:pt x="15529" y="7905"/>
                    <a:pt x="16448" y="7905"/>
                  </a:cubicBezTo>
                  <a:cubicBezTo>
                    <a:pt x="17366" y="7905"/>
                    <a:pt x="18143" y="8423"/>
                    <a:pt x="18143" y="9034"/>
                  </a:cubicBezTo>
                  <a:cubicBezTo>
                    <a:pt x="18143" y="9347"/>
                    <a:pt x="18396" y="9597"/>
                    <a:pt x="18706" y="9597"/>
                  </a:cubicBezTo>
                  <a:cubicBezTo>
                    <a:pt x="19019" y="9597"/>
                    <a:pt x="19272" y="9347"/>
                    <a:pt x="19272" y="9034"/>
                  </a:cubicBezTo>
                  <a:lnTo>
                    <a:pt x="19272" y="8471"/>
                  </a:lnTo>
                  <a:cubicBezTo>
                    <a:pt x="19278" y="5258"/>
                    <a:pt x="16523" y="2527"/>
                    <a:pt x="12759" y="1536"/>
                  </a:cubicBezTo>
                  <a:lnTo>
                    <a:pt x="12759" y="1536"/>
                  </a:lnTo>
                  <a:cubicBezTo>
                    <a:pt x="13292" y="2130"/>
                    <a:pt x="13744" y="2876"/>
                    <a:pt x="14081" y="3750"/>
                  </a:cubicBezTo>
                  <a:cubicBezTo>
                    <a:pt x="14192" y="4042"/>
                    <a:pt x="14048" y="4367"/>
                    <a:pt x="13756" y="4478"/>
                  </a:cubicBezTo>
                  <a:cubicBezTo>
                    <a:pt x="13688" y="4505"/>
                    <a:pt x="13618" y="4518"/>
                    <a:pt x="13550" y="4518"/>
                  </a:cubicBezTo>
                  <a:cubicBezTo>
                    <a:pt x="13324" y="4518"/>
                    <a:pt x="13113" y="4380"/>
                    <a:pt x="13027" y="4156"/>
                  </a:cubicBezTo>
                  <a:cubicBezTo>
                    <a:pt x="12407" y="2548"/>
                    <a:pt x="11359" y="1470"/>
                    <a:pt x="10203" y="1202"/>
                  </a:cubicBezTo>
                  <a:lnTo>
                    <a:pt x="10203" y="567"/>
                  </a:lnTo>
                  <a:cubicBezTo>
                    <a:pt x="10203" y="254"/>
                    <a:pt x="9950" y="1"/>
                    <a:pt x="96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9467" name="Google Shape;9467;p72"/>
          <p:cNvSpPr/>
          <p:nvPr/>
        </p:nvSpPr>
        <p:spPr>
          <a:xfrm>
            <a:off x="5037584" y="2720693"/>
            <a:ext cx="345027" cy="320295"/>
          </a:xfrm>
          <a:custGeom>
            <a:avLst/>
            <a:gdLst/>
            <a:ahLst/>
            <a:cxnLst/>
            <a:rect l="l" t="t" r="r" b="b"/>
            <a:pathLst>
              <a:path w="19601" h="18196" extrusionOk="0">
                <a:moveTo>
                  <a:pt x="9798" y="0"/>
                </a:moveTo>
                <a:cubicBezTo>
                  <a:pt x="9597" y="0"/>
                  <a:pt x="9397" y="104"/>
                  <a:pt x="9293" y="312"/>
                </a:cubicBezTo>
                <a:lnTo>
                  <a:pt x="6619" y="5666"/>
                </a:lnTo>
                <a:lnTo>
                  <a:pt x="648" y="6524"/>
                </a:lnTo>
                <a:cubicBezTo>
                  <a:pt x="184" y="6590"/>
                  <a:pt x="1" y="7163"/>
                  <a:pt x="338" y="7488"/>
                </a:cubicBezTo>
                <a:lnTo>
                  <a:pt x="4659" y="11652"/>
                </a:lnTo>
                <a:lnTo>
                  <a:pt x="3638" y="17530"/>
                </a:lnTo>
                <a:cubicBezTo>
                  <a:pt x="3574" y="17898"/>
                  <a:pt x="3865" y="18195"/>
                  <a:pt x="4195" y="18195"/>
                </a:cubicBezTo>
                <a:cubicBezTo>
                  <a:pt x="4281" y="18195"/>
                  <a:pt x="4371" y="18175"/>
                  <a:pt x="4457" y="18129"/>
                </a:cubicBezTo>
                <a:lnTo>
                  <a:pt x="9802" y="15350"/>
                </a:lnTo>
                <a:lnTo>
                  <a:pt x="15147" y="18129"/>
                </a:lnTo>
                <a:cubicBezTo>
                  <a:pt x="15233" y="18175"/>
                  <a:pt x="15322" y="18195"/>
                  <a:pt x="15408" y="18195"/>
                </a:cubicBezTo>
                <a:cubicBezTo>
                  <a:pt x="15736" y="18195"/>
                  <a:pt x="16025" y="17898"/>
                  <a:pt x="15963" y="17533"/>
                </a:cubicBezTo>
                <a:lnTo>
                  <a:pt x="14942" y="11652"/>
                </a:lnTo>
                <a:lnTo>
                  <a:pt x="19263" y="7491"/>
                </a:lnTo>
                <a:cubicBezTo>
                  <a:pt x="19601" y="7163"/>
                  <a:pt x="19417" y="6590"/>
                  <a:pt x="18950" y="6524"/>
                </a:cubicBezTo>
                <a:lnTo>
                  <a:pt x="12976" y="5666"/>
                </a:lnTo>
                <a:lnTo>
                  <a:pt x="10302" y="312"/>
                </a:lnTo>
                <a:cubicBezTo>
                  <a:pt x="10198" y="104"/>
                  <a:pt x="9998" y="0"/>
                  <a:pt x="9798"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9468" name="Google Shape;9468;p72"/>
          <p:cNvGrpSpPr/>
          <p:nvPr/>
        </p:nvGrpSpPr>
        <p:grpSpPr>
          <a:xfrm>
            <a:off x="5472652" y="2711317"/>
            <a:ext cx="341101" cy="339253"/>
            <a:chOff x="1535000" y="3223325"/>
            <a:chExt cx="484450" cy="481825"/>
          </a:xfrm>
          <a:solidFill>
            <a:srgbClr val="FFC000"/>
          </a:solidFill>
        </p:grpSpPr>
        <p:sp>
          <p:nvSpPr>
            <p:cNvPr id="9469" name="Google Shape;9469;p72"/>
            <p:cNvSpPr/>
            <p:nvPr/>
          </p:nvSpPr>
          <p:spPr>
            <a:xfrm>
              <a:off x="1760150" y="3308225"/>
              <a:ext cx="143825" cy="140600"/>
            </a:xfrm>
            <a:custGeom>
              <a:avLst/>
              <a:gdLst/>
              <a:ahLst/>
              <a:cxnLst/>
              <a:rect l="l" t="t" r="r" b="b"/>
              <a:pathLst>
                <a:path w="5753" h="5624" extrusionOk="0">
                  <a:moveTo>
                    <a:pt x="2928" y="0"/>
                  </a:moveTo>
                  <a:cubicBezTo>
                    <a:pt x="2723" y="0"/>
                    <a:pt x="2518" y="96"/>
                    <a:pt x="2422" y="287"/>
                  </a:cubicBezTo>
                  <a:lnTo>
                    <a:pt x="1756" y="1627"/>
                  </a:lnTo>
                  <a:lnTo>
                    <a:pt x="416" y="2295"/>
                  </a:lnTo>
                  <a:cubicBezTo>
                    <a:pt x="1" y="2503"/>
                    <a:pt x="1" y="3096"/>
                    <a:pt x="416" y="3304"/>
                  </a:cubicBezTo>
                  <a:lnTo>
                    <a:pt x="1756" y="3973"/>
                  </a:lnTo>
                  <a:lnTo>
                    <a:pt x="2422" y="5310"/>
                  </a:lnTo>
                  <a:cubicBezTo>
                    <a:pt x="2526" y="5519"/>
                    <a:pt x="2727" y="5624"/>
                    <a:pt x="2928" y="5624"/>
                  </a:cubicBezTo>
                  <a:cubicBezTo>
                    <a:pt x="3129" y="5624"/>
                    <a:pt x="3330" y="5519"/>
                    <a:pt x="3434" y="5310"/>
                  </a:cubicBezTo>
                  <a:lnTo>
                    <a:pt x="4102" y="3973"/>
                  </a:lnTo>
                  <a:lnTo>
                    <a:pt x="5439" y="3304"/>
                  </a:lnTo>
                  <a:cubicBezTo>
                    <a:pt x="5629" y="3208"/>
                    <a:pt x="5752" y="3012"/>
                    <a:pt x="5752" y="2798"/>
                  </a:cubicBezTo>
                  <a:cubicBezTo>
                    <a:pt x="5752" y="2585"/>
                    <a:pt x="5632" y="2389"/>
                    <a:pt x="5439" y="2295"/>
                  </a:cubicBezTo>
                  <a:lnTo>
                    <a:pt x="4102" y="1627"/>
                  </a:lnTo>
                  <a:lnTo>
                    <a:pt x="3434" y="287"/>
                  </a:lnTo>
                  <a:cubicBezTo>
                    <a:pt x="3337" y="96"/>
                    <a:pt x="3132" y="0"/>
                    <a:pt x="292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70" name="Google Shape;9470;p72"/>
            <p:cNvSpPr/>
            <p:nvPr/>
          </p:nvSpPr>
          <p:spPr>
            <a:xfrm>
              <a:off x="1873075" y="3421150"/>
              <a:ext cx="146375" cy="140600"/>
            </a:xfrm>
            <a:custGeom>
              <a:avLst/>
              <a:gdLst/>
              <a:ahLst/>
              <a:cxnLst/>
              <a:rect l="l" t="t" r="r" b="b"/>
              <a:pathLst>
                <a:path w="5855" h="5624" extrusionOk="0">
                  <a:moveTo>
                    <a:pt x="2928" y="0"/>
                  </a:moveTo>
                  <a:cubicBezTo>
                    <a:pt x="2723" y="0"/>
                    <a:pt x="2518" y="96"/>
                    <a:pt x="2422" y="287"/>
                  </a:cubicBezTo>
                  <a:lnTo>
                    <a:pt x="1756" y="1627"/>
                  </a:lnTo>
                  <a:lnTo>
                    <a:pt x="416" y="2295"/>
                  </a:lnTo>
                  <a:cubicBezTo>
                    <a:pt x="1" y="2503"/>
                    <a:pt x="1" y="3096"/>
                    <a:pt x="416" y="3304"/>
                  </a:cubicBezTo>
                  <a:lnTo>
                    <a:pt x="1756" y="3973"/>
                  </a:lnTo>
                  <a:lnTo>
                    <a:pt x="2422" y="5310"/>
                  </a:lnTo>
                  <a:cubicBezTo>
                    <a:pt x="2526" y="5519"/>
                    <a:pt x="2727" y="5624"/>
                    <a:pt x="2928" y="5624"/>
                  </a:cubicBezTo>
                  <a:cubicBezTo>
                    <a:pt x="3129" y="5624"/>
                    <a:pt x="3330" y="5519"/>
                    <a:pt x="3433" y="5310"/>
                  </a:cubicBezTo>
                  <a:lnTo>
                    <a:pt x="4102" y="3973"/>
                  </a:lnTo>
                  <a:lnTo>
                    <a:pt x="5439" y="3304"/>
                  </a:lnTo>
                  <a:cubicBezTo>
                    <a:pt x="5854" y="3096"/>
                    <a:pt x="5854" y="2503"/>
                    <a:pt x="5439" y="2295"/>
                  </a:cubicBezTo>
                  <a:lnTo>
                    <a:pt x="4102" y="1627"/>
                  </a:lnTo>
                  <a:lnTo>
                    <a:pt x="3433" y="287"/>
                  </a:lnTo>
                  <a:cubicBezTo>
                    <a:pt x="3337" y="96"/>
                    <a:pt x="3132" y="0"/>
                    <a:pt x="292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71" name="Google Shape;9471;p72"/>
            <p:cNvSpPr/>
            <p:nvPr/>
          </p:nvSpPr>
          <p:spPr>
            <a:xfrm>
              <a:off x="1535000" y="3223325"/>
              <a:ext cx="406450" cy="481825"/>
            </a:xfrm>
            <a:custGeom>
              <a:avLst/>
              <a:gdLst/>
              <a:ahLst/>
              <a:cxnLst/>
              <a:rect l="l" t="t" r="r" b="b"/>
              <a:pathLst>
                <a:path w="16258" h="19273" extrusionOk="0">
                  <a:moveTo>
                    <a:pt x="9660" y="0"/>
                  </a:moveTo>
                  <a:cubicBezTo>
                    <a:pt x="4399" y="0"/>
                    <a:pt x="0" y="4351"/>
                    <a:pt x="0" y="9636"/>
                  </a:cubicBezTo>
                  <a:cubicBezTo>
                    <a:pt x="0" y="14927"/>
                    <a:pt x="4381" y="19272"/>
                    <a:pt x="9675" y="19272"/>
                  </a:cubicBezTo>
                  <a:cubicBezTo>
                    <a:pt x="12012" y="19269"/>
                    <a:pt x="14270" y="18411"/>
                    <a:pt x="16023" y="16860"/>
                  </a:cubicBezTo>
                  <a:cubicBezTo>
                    <a:pt x="16195" y="16707"/>
                    <a:pt x="16258" y="16463"/>
                    <a:pt x="16176" y="16243"/>
                  </a:cubicBezTo>
                  <a:cubicBezTo>
                    <a:pt x="16098" y="16026"/>
                    <a:pt x="15893" y="15879"/>
                    <a:pt x="15662" y="15872"/>
                  </a:cubicBezTo>
                  <a:cubicBezTo>
                    <a:pt x="11352" y="15752"/>
                    <a:pt x="7980" y="12250"/>
                    <a:pt x="7980" y="7941"/>
                  </a:cubicBezTo>
                  <a:cubicBezTo>
                    <a:pt x="7974" y="5207"/>
                    <a:pt x="9380" y="2662"/>
                    <a:pt x="11696" y="1211"/>
                  </a:cubicBezTo>
                  <a:cubicBezTo>
                    <a:pt x="12129" y="937"/>
                    <a:pt x="12006" y="274"/>
                    <a:pt x="11503" y="178"/>
                  </a:cubicBezTo>
                  <a:cubicBezTo>
                    <a:pt x="10881" y="58"/>
                    <a:pt x="10265" y="0"/>
                    <a:pt x="96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472" name="Google Shape;9472;p72"/>
          <p:cNvGrpSpPr/>
          <p:nvPr/>
        </p:nvGrpSpPr>
        <p:grpSpPr>
          <a:xfrm>
            <a:off x="5880219" y="2746618"/>
            <a:ext cx="339253" cy="268649"/>
            <a:chOff x="2085525" y="3263750"/>
            <a:chExt cx="481825" cy="381550"/>
          </a:xfrm>
          <a:solidFill>
            <a:srgbClr val="FFC000"/>
          </a:solidFill>
        </p:grpSpPr>
        <p:sp>
          <p:nvSpPr>
            <p:cNvPr id="9473" name="Google Shape;9473;p72"/>
            <p:cNvSpPr/>
            <p:nvPr/>
          </p:nvSpPr>
          <p:spPr>
            <a:xfrm>
              <a:off x="2320325" y="3263750"/>
              <a:ext cx="227825" cy="141025"/>
            </a:xfrm>
            <a:custGeom>
              <a:avLst/>
              <a:gdLst/>
              <a:ahLst/>
              <a:cxnLst/>
              <a:rect l="l" t="t" r="r" b="b"/>
              <a:pathLst>
                <a:path w="9113" h="5641" extrusionOk="0">
                  <a:moveTo>
                    <a:pt x="4066" y="0"/>
                  </a:moveTo>
                  <a:cubicBezTo>
                    <a:pt x="2283" y="3"/>
                    <a:pt x="675" y="1081"/>
                    <a:pt x="0" y="2731"/>
                  </a:cubicBezTo>
                  <a:cubicBezTo>
                    <a:pt x="1527" y="2939"/>
                    <a:pt x="2912" y="3734"/>
                    <a:pt x="3861" y="4948"/>
                  </a:cubicBezTo>
                  <a:cubicBezTo>
                    <a:pt x="4331" y="4823"/>
                    <a:pt x="4810" y="4761"/>
                    <a:pt x="5287" y="4761"/>
                  </a:cubicBezTo>
                  <a:cubicBezTo>
                    <a:pt x="6338" y="4761"/>
                    <a:pt x="7378" y="5060"/>
                    <a:pt x="8281" y="5640"/>
                  </a:cubicBezTo>
                  <a:cubicBezTo>
                    <a:pt x="9112" y="2825"/>
                    <a:pt x="7002" y="0"/>
                    <a:pt x="406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74" name="Google Shape;9474;p72"/>
            <p:cNvSpPr/>
            <p:nvPr/>
          </p:nvSpPr>
          <p:spPr>
            <a:xfrm>
              <a:off x="2085525" y="3355200"/>
              <a:ext cx="481825" cy="290100"/>
            </a:xfrm>
            <a:custGeom>
              <a:avLst/>
              <a:gdLst/>
              <a:ahLst/>
              <a:cxnLst/>
              <a:rect l="l" t="t" r="r" b="b"/>
              <a:pathLst>
                <a:path w="19273" h="11604" extrusionOk="0">
                  <a:moveTo>
                    <a:pt x="8620" y="1"/>
                  </a:moveTo>
                  <a:cubicBezTo>
                    <a:pt x="8610" y="1"/>
                    <a:pt x="8599" y="1"/>
                    <a:pt x="8588" y="1"/>
                  </a:cubicBezTo>
                  <a:cubicBezTo>
                    <a:pt x="7468" y="4"/>
                    <a:pt x="6384" y="407"/>
                    <a:pt x="5535" y="1139"/>
                  </a:cubicBezTo>
                  <a:cubicBezTo>
                    <a:pt x="4818" y="1756"/>
                    <a:pt x="4288" y="2563"/>
                    <a:pt x="4005" y="3470"/>
                  </a:cubicBezTo>
                  <a:lnTo>
                    <a:pt x="3891" y="3470"/>
                  </a:lnTo>
                  <a:cubicBezTo>
                    <a:pt x="1747" y="3470"/>
                    <a:pt x="0" y="5295"/>
                    <a:pt x="0" y="7538"/>
                  </a:cubicBezTo>
                  <a:cubicBezTo>
                    <a:pt x="0" y="9781"/>
                    <a:pt x="1744" y="11603"/>
                    <a:pt x="3891" y="11603"/>
                  </a:cubicBezTo>
                  <a:lnTo>
                    <a:pt x="14798" y="11603"/>
                  </a:lnTo>
                  <a:cubicBezTo>
                    <a:pt x="17264" y="11603"/>
                    <a:pt x="19272" y="9504"/>
                    <a:pt x="19272" y="6924"/>
                  </a:cubicBezTo>
                  <a:cubicBezTo>
                    <a:pt x="19272" y="6044"/>
                    <a:pt x="19034" y="5180"/>
                    <a:pt x="18583" y="4427"/>
                  </a:cubicBezTo>
                  <a:cubicBezTo>
                    <a:pt x="18152" y="3705"/>
                    <a:pt x="17529" y="3118"/>
                    <a:pt x="16782" y="2726"/>
                  </a:cubicBezTo>
                  <a:cubicBezTo>
                    <a:pt x="16161" y="2403"/>
                    <a:pt x="15480" y="2241"/>
                    <a:pt x="14799" y="2241"/>
                  </a:cubicBezTo>
                  <a:cubicBezTo>
                    <a:pt x="14135" y="2241"/>
                    <a:pt x="13471" y="2394"/>
                    <a:pt x="12861" y="2702"/>
                  </a:cubicBezTo>
                  <a:cubicBezTo>
                    <a:pt x="12232" y="1443"/>
                    <a:pt x="11118" y="513"/>
                    <a:pt x="9784" y="157"/>
                  </a:cubicBezTo>
                  <a:cubicBezTo>
                    <a:pt x="9403" y="55"/>
                    <a:pt x="9013" y="1"/>
                    <a:pt x="86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9475" name="Google Shape;9475;p72"/>
          <p:cNvSpPr/>
          <p:nvPr/>
        </p:nvSpPr>
        <p:spPr>
          <a:xfrm>
            <a:off x="6294404" y="2778690"/>
            <a:ext cx="339253" cy="204295"/>
          </a:xfrm>
          <a:custGeom>
            <a:avLst/>
            <a:gdLst/>
            <a:ahLst/>
            <a:cxnLst/>
            <a:rect l="l" t="t" r="r" b="b"/>
            <a:pathLst>
              <a:path w="19273" h="11606" extrusionOk="0">
                <a:moveTo>
                  <a:pt x="8589" y="0"/>
                </a:moveTo>
                <a:cubicBezTo>
                  <a:pt x="7469" y="3"/>
                  <a:pt x="6385" y="407"/>
                  <a:pt x="5536" y="1138"/>
                </a:cubicBezTo>
                <a:cubicBezTo>
                  <a:pt x="4819" y="1759"/>
                  <a:pt x="4289" y="2566"/>
                  <a:pt x="4006" y="3469"/>
                </a:cubicBezTo>
                <a:lnTo>
                  <a:pt x="3891" y="3469"/>
                </a:lnTo>
                <a:cubicBezTo>
                  <a:pt x="1747" y="3469"/>
                  <a:pt x="1" y="5294"/>
                  <a:pt x="1" y="7537"/>
                </a:cubicBezTo>
                <a:cubicBezTo>
                  <a:pt x="1" y="9781"/>
                  <a:pt x="1744" y="11605"/>
                  <a:pt x="3891" y="11605"/>
                </a:cubicBezTo>
                <a:lnTo>
                  <a:pt x="14798" y="11605"/>
                </a:lnTo>
                <a:cubicBezTo>
                  <a:pt x="17264" y="11605"/>
                  <a:pt x="19273" y="9507"/>
                  <a:pt x="19273" y="6923"/>
                </a:cubicBezTo>
                <a:cubicBezTo>
                  <a:pt x="19273" y="6044"/>
                  <a:pt x="19035" y="5182"/>
                  <a:pt x="18583" y="4430"/>
                </a:cubicBezTo>
                <a:cubicBezTo>
                  <a:pt x="18153" y="3707"/>
                  <a:pt x="17529" y="3117"/>
                  <a:pt x="16783" y="2728"/>
                </a:cubicBezTo>
                <a:cubicBezTo>
                  <a:pt x="16161" y="2404"/>
                  <a:pt x="15479" y="2243"/>
                  <a:pt x="14797" y="2243"/>
                </a:cubicBezTo>
                <a:cubicBezTo>
                  <a:pt x="14134" y="2243"/>
                  <a:pt x="13470" y="2395"/>
                  <a:pt x="12862" y="2701"/>
                </a:cubicBezTo>
                <a:cubicBezTo>
                  <a:pt x="12233" y="1442"/>
                  <a:pt x="11118" y="512"/>
                  <a:pt x="9784" y="157"/>
                </a:cubicBezTo>
                <a:cubicBezTo>
                  <a:pt x="9393" y="54"/>
                  <a:pt x="8992" y="0"/>
                  <a:pt x="8589"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9476" name="Google Shape;9476;p72"/>
          <p:cNvGrpSpPr/>
          <p:nvPr/>
        </p:nvGrpSpPr>
        <p:grpSpPr>
          <a:xfrm>
            <a:off x="6711982" y="2711308"/>
            <a:ext cx="340204" cy="339271"/>
            <a:chOff x="3270450" y="3213625"/>
            <a:chExt cx="483175" cy="481850"/>
          </a:xfrm>
          <a:solidFill>
            <a:srgbClr val="FFC000"/>
          </a:solidFill>
        </p:grpSpPr>
        <p:sp>
          <p:nvSpPr>
            <p:cNvPr id="9477" name="Google Shape;9477;p72"/>
            <p:cNvSpPr/>
            <p:nvPr/>
          </p:nvSpPr>
          <p:spPr>
            <a:xfrm>
              <a:off x="3392550" y="3335025"/>
              <a:ext cx="239050" cy="239050"/>
            </a:xfrm>
            <a:custGeom>
              <a:avLst/>
              <a:gdLst/>
              <a:ahLst/>
              <a:cxnLst/>
              <a:rect l="l" t="t" r="r" b="b"/>
              <a:pathLst>
                <a:path w="9562" h="9562" extrusionOk="0">
                  <a:moveTo>
                    <a:pt x="4782" y="1"/>
                  </a:moveTo>
                  <a:cubicBezTo>
                    <a:pt x="2142" y="1"/>
                    <a:pt x="1" y="2139"/>
                    <a:pt x="1" y="4780"/>
                  </a:cubicBezTo>
                  <a:cubicBezTo>
                    <a:pt x="1" y="7421"/>
                    <a:pt x="2142" y="9562"/>
                    <a:pt x="4782" y="9562"/>
                  </a:cubicBezTo>
                  <a:cubicBezTo>
                    <a:pt x="7420" y="9562"/>
                    <a:pt x="9561" y="7421"/>
                    <a:pt x="9561" y="4780"/>
                  </a:cubicBezTo>
                  <a:cubicBezTo>
                    <a:pt x="9561" y="2139"/>
                    <a:pt x="7420" y="1"/>
                    <a:pt x="47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78" name="Google Shape;9478;p72"/>
            <p:cNvSpPr/>
            <p:nvPr/>
          </p:nvSpPr>
          <p:spPr>
            <a:xfrm>
              <a:off x="3270450" y="3213625"/>
              <a:ext cx="483175" cy="481850"/>
            </a:xfrm>
            <a:custGeom>
              <a:avLst/>
              <a:gdLst/>
              <a:ahLst/>
              <a:cxnLst/>
              <a:rect l="l" t="t" r="r" b="b"/>
              <a:pathLst>
                <a:path w="19327" h="19274" extrusionOk="0">
                  <a:moveTo>
                    <a:pt x="9666" y="3728"/>
                  </a:moveTo>
                  <a:cubicBezTo>
                    <a:pt x="12925" y="3728"/>
                    <a:pt x="15575" y="6378"/>
                    <a:pt x="15575" y="9636"/>
                  </a:cubicBezTo>
                  <a:cubicBezTo>
                    <a:pt x="15575" y="12894"/>
                    <a:pt x="12925" y="15547"/>
                    <a:pt x="9666" y="15547"/>
                  </a:cubicBezTo>
                  <a:cubicBezTo>
                    <a:pt x="6405" y="15547"/>
                    <a:pt x="3755" y="12894"/>
                    <a:pt x="3755" y="9636"/>
                  </a:cubicBezTo>
                  <a:cubicBezTo>
                    <a:pt x="3755" y="6378"/>
                    <a:pt x="6405" y="3728"/>
                    <a:pt x="9666" y="3728"/>
                  </a:cubicBezTo>
                  <a:close/>
                  <a:moveTo>
                    <a:pt x="9665" y="0"/>
                  </a:moveTo>
                  <a:cubicBezTo>
                    <a:pt x="9575" y="0"/>
                    <a:pt x="9484" y="22"/>
                    <a:pt x="9402" y="66"/>
                  </a:cubicBezTo>
                  <a:lnTo>
                    <a:pt x="7532" y="1054"/>
                  </a:lnTo>
                  <a:lnTo>
                    <a:pt x="5418" y="1054"/>
                  </a:lnTo>
                  <a:cubicBezTo>
                    <a:pt x="5231" y="1054"/>
                    <a:pt x="5056" y="1144"/>
                    <a:pt x="4954" y="1301"/>
                  </a:cubicBezTo>
                  <a:lnTo>
                    <a:pt x="3752" y="3053"/>
                  </a:lnTo>
                  <a:lnTo>
                    <a:pt x="1879" y="4041"/>
                  </a:lnTo>
                  <a:cubicBezTo>
                    <a:pt x="1717" y="4128"/>
                    <a:pt x="1605" y="4288"/>
                    <a:pt x="1584" y="4474"/>
                  </a:cubicBezTo>
                  <a:lnTo>
                    <a:pt x="1328" y="6588"/>
                  </a:lnTo>
                  <a:lnTo>
                    <a:pt x="127" y="8341"/>
                  </a:lnTo>
                  <a:cubicBezTo>
                    <a:pt x="24" y="8491"/>
                    <a:pt x="0" y="8687"/>
                    <a:pt x="67" y="8859"/>
                  </a:cubicBezTo>
                  <a:lnTo>
                    <a:pt x="816" y="10852"/>
                  </a:lnTo>
                  <a:lnTo>
                    <a:pt x="560" y="12966"/>
                  </a:lnTo>
                  <a:cubicBezTo>
                    <a:pt x="536" y="13150"/>
                    <a:pt x="606" y="13334"/>
                    <a:pt x="744" y="13457"/>
                  </a:cubicBezTo>
                  <a:lnTo>
                    <a:pt x="2325" y="14869"/>
                  </a:lnTo>
                  <a:lnTo>
                    <a:pt x="3075" y="16860"/>
                  </a:lnTo>
                  <a:cubicBezTo>
                    <a:pt x="3141" y="17034"/>
                    <a:pt x="3289" y="17164"/>
                    <a:pt x="3466" y="17209"/>
                  </a:cubicBezTo>
                  <a:lnTo>
                    <a:pt x="5520" y="17718"/>
                  </a:lnTo>
                  <a:lnTo>
                    <a:pt x="7101" y="19130"/>
                  </a:lnTo>
                  <a:cubicBezTo>
                    <a:pt x="7205" y="19223"/>
                    <a:pt x="7340" y="19273"/>
                    <a:pt x="7477" y="19273"/>
                  </a:cubicBezTo>
                  <a:cubicBezTo>
                    <a:pt x="7523" y="19273"/>
                    <a:pt x="7568" y="19268"/>
                    <a:pt x="7613" y="19257"/>
                  </a:cubicBezTo>
                  <a:lnTo>
                    <a:pt x="9666" y="18745"/>
                  </a:lnTo>
                  <a:lnTo>
                    <a:pt x="11717" y="19254"/>
                  </a:lnTo>
                  <a:cubicBezTo>
                    <a:pt x="11759" y="19266"/>
                    <a:pt x="11807" y="19272"/>
                    <a:pt x="11853" y="19272"/>
                  </a:cubicBezTo>
                  <a:cubicBezTo>
                    <a:pt x="11991" y="19272"/>
                    <a:pt x="12124" y="19221"/>
                    <a:pt x="12229" y="19127"/>
                  </a:cubicBezTo>
                  <a:lnTo>
                    <a:pt x="13810" y="17715"/>
                  </a:lnTo>
                  <a:lnTo>
                    <a:pt x="15861" y="17206"/>
                  </a:lnTo>
                  <a:cubicBezTo>
                    <a:pt x="16041" y="17161"/>
                    <a:pt x="16186" y="17031"/>
                    <a:pt x="16252" y="16857"/>
                  </a:cubicBezTo>
                  <a:lnTo>
                    <a:pt x="17002" y="14866"/>
                  </a:lnTo>
                  <a:lnTo>
                    <a:pt x="18583" y="13454"/>
                  </a:lnTo>
                  <a:cubicBezTo>
                    <a:pt x="18721" y="13331"/>
                    <a:pt x="18791" y="13147"/>
                    <a:pt x="18766" y="12963"/>
                  </a:cubicBezTo>
                  <a:lnTo>
                    <a:pt x="18514" y="10849"/>
                  </a:lnTo>
                  <a:lnTo>
                    <a:pt x="19263" y="8856"/>
                  </a:lnTo>
                  <a:cubicBezTo>
                    <a:pt x="19327" y="8684"/>
                    <a:pt x="19306" y="8491"/>
                    <a:pt x="19200" y="8338"/>
                  </a:cubicBezTo>
                  <a:lnTo>
                    <a:pt x="18002" y="6588"/>
                  </a:lnTo>
                  <a:lnTo>
                    <a:pt x="17746" y="4471"/>
                  </a:lnTo>
                  <a:cubicBezTo>
                    <a:pt x="17725" y="4288"/>
                    <a:pt x="17613" y="4128"/>
                    <a:pt x="17451" y="4041"/>
                  </a:cubicBezTo>
                  <a:lnTo>
                    <a:pt x="15578" y="3050"/>
                  </a:lnTo>
                  <a:lnTo>
                    <a:pt x="14379" y="1298"/>
                  </a:lnTo>
                  <a:cubicBezTo>
                    <a:pt x="14274" y="1144"/>
                    <a:pt x="14099" y="1054"/>
                    <a:pt x="13912" y="1054"/>
                  </a:cubicBezTo>
                  <a:lnTo>
                    <a:pt x="11798" y="1054"/>
                  </a:lnTo>
                  <a:lnTo>
                    <a:pt x="9928" y="66"/>
                  </a:lnTo>
                  <a:cubicBezTo>
                    <a:pt x="9846" y="22"/>
                    <a:pt x="9755" y="0"/>
                    <a:pt x="96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479" name="Google Shape;9479;p72"/>
          <p:cNvGrpSpPr/>
          <p:nvPr/>
        </p:nvGrpSpPr>
        <p:grpSpPr>
          <a:xfrm>
            <a:off x="7211250" y="2711317"/>
            <a:ext cx="168931" cy="339253"/>
            <a:chOff x="3984950" y="3213600"/>
            <a:chExt cx="239925" cy="481825"/>
          </a:xfrm>
          <a:solidFill>
            <a:srgbClr val="FFC000"/>
          </a:solidFill>
        </p:grpSpPr>
        <p:sp>
          <p:nvSpPr>
            <p:cNvPr id="9480" name="Google Shape;9480;p72"/>
            <p:cNvSpPr/>
            <p:nvPr/>
          </p:nvSpPr>
          <p:spPr>
            <a:xfrm>
              <a:off x="3984950" y="3213600"/>
              <a:ext cx="239925" cy="481825"/>
            </a:xfrm>
            <a:custGeom>
              <a:avLst/>
              <a:gdLst/>
              <a:ahLst/>
              <a:cxnLst/>
              <a:rect l="l" t="t" r="r" b="b"/>
              <a:pathLst>
                <a:path w="9597" h="19273" extrusionOk="0">
                  <a:moveTo>
                    <a:pt x="4800" y="3355"/>
                  </a:moveTo>
                  <a:cubicBezTo>
                    <a:pt x="5110" y="3355"/>
                    <a:pt x="5363" y="3608"/>
                    <a:pt x="5363" y="3918"/>
                  </a:cubicBezTo>
                  <a:lnTo>
                    <a:pt x="5363" y="12121"/>
                  </a:lnTo>
                  <a:cubicBezTo>
                    <a:pt x="6556" y="12407"/>
                    <a:pt x="7345" y="13542"/>
                    <a:pt x="7203" y="14759"/>
                  </a:cubicBezTo>
                  <a:cubicBezTo>
                    <a:pt x="7059" y="15978"/>
                    <a:pt x="6026" y="16897"/>
                    <a:pt x="4800" y="16897"/>
                  </a:cubicBezTo>
                  <a:cubicBezTo>
                    <a:pt x="3571" y="16897"/>
                    <a:pt x="2539" y="15978"/>
                    <a:pt x="2394" y="14759"/>
                  </a:cubicBezTo>
                  <a:cubicBezTo>
                    <a:pt x="2253" y="13542"/>
                    <a:pt x="3042" y="12407"/>
                    <a:pt x="4234" y="12121"/>
                  </a:cubicBezTo>
                  <a:lnTo>
                    <a:pt x="4234" y="3918"/>
                  </a:lnTo>
                  <a:cubicBezTo>
                    <a:pt x="4234" y="3608"/>
                    <a:pt x="4487" y="3355"/>
                    <a:pt x="4800" y="3355"/>
                  </a:cubicBezTo>
                  <a:close/>
                  <a:moveTo>
                    <a:pt x="4800" y="1"/>
                  </a:moveTo>
                  <a:cubicBezTo>
                    <a:pt x="3219" y="1"/>
                    <a:pt x="1939" y="1281"/>
                    <a:pt x="1939" y="2861"/>
                  </a:cubicBezTo>
                  <a:lnTo>
                    <a:pt x="1939" y="10567"/>
                  </a:lnTo>
                  <a:cubicBezTo>
                    <a:pt x="723" y="11501"/>
                    <a:pt x="9" y="12943"/>
                    <a:pt x="0" y="14476"/>
                  </a:cubicBezTo>
                  <a:cubicBezTo>
                    <a:pt x="0" y="17123"/>
                    <a:pt x="2150" y="19273"/>
                    <a:pt x="4800" y="19273"/>
                  </a:cubicBezTo>
                  <a:cubicBezTo>
                    <a:pt x="7450" y="19273"/>
                    <a:pt x="9597" y="17123"/>
                    <a:pt x="9597" y="14476"/>
                  </a:cubicBezTo>
                  <a:cubicBezTo>
                    <a:pt x="9597" y="13651"/>
                    <a:pt x="9395" y="12844"/>
                    <a:pt x="9007" y="12118"/>
                  </a:cubicBezTo>
                  <a:cubicBezTo>
                    <a:pt x="8679" y="11510"/>
                    <a:pt x="8221" y="10980"/>
                    <a:pt x="7664" y="10567"/>
                  </a:cubicBezTo>
                  <a:lnTo>
                    <a:pt x="7661" y="2861"/>
                  </a:lnTo>
                  <a:cubicBezTo>
                    <a:pt x="7661" y="1281"/>
                    <a:pt x="6378" y="1"/>
                    <a:pt x="480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81" name="Google Shape;9481;p72"/>
            <p:cNvSpPr/>
            <p:nvPr/>
          </p:nvSpPr>
          <p:spPr>
            <a:xfrm>
              <a:off x="4072650" y="3543175"/>
              <a:ext cx="64525" cy="64625"/>
            </a:xfrm>
            <a:custGeom>
              <a:avLst/>
              <a:gdLst/>
              <a:ahLst/>
              <a:cxnLst/>
              <a:rect l="l" t="t" r="r" b="b"/>
              <a:pathLst>
                <a:path w="2581" h="2585" extrusionOk="0">
                  <a:moveTo>
                    <a:pt x="1292" y="1"/>
                  </a:moveTo>
                  <a:cubicBezTo>
                    <a:pt x="578" y="1"/>
                    <a:pt x="0" y="579"/>
                    <a:pt x="0" y="1293"/>
                  </a:cubicBezTo>
                  <a:cubicBezTo>
                    <a:pt x="0" y="2006"/>
                    <a:pt x="578" y="2585"/>
                    <a:pt x="1292" y="2585"/>
                  </a:cubicBezTo>
                  <a:cubicBezTo>
                    <a:pt x="2003" y="2585"/>
                    <a:pt x="2581" y="2006"/>
                    <a:pt x="2581" y="1293"/>
                  </a:cubicBezTo>
                  <a:cubicBezTo>
                    <a:pt x="2581" y="579"/>
                    <a:pt x="2003" y="1"/>
                    <a:pt x="129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9482" name="Google Shape;9482;p72"/>
          <p:cNvSpPr/>
          <p:nvPr/>
        </p:nvSpPr>
        <p:spPr>
          <a:xfrm>
            <a:off x="7549578" y="2711214"/>
            <a:ext cx="339306" cy="339253"/>
          </a:xfrm>
          <a:custGeom>
            <a:avLst/>
            <a:gdLst/>
            <a:ahLst/>
            <a:cxnLst/>
            <a:rect l="l" t="t" r="r" b="b"/>
            <a:pathLst>
              <a:path w="19276" h="19273" extrusionOk="0">
                <a:moveTo>
                  <a:pt x="9640" y="5686"/>
                </a:moveTo>
                <a:cubicBezTo>
                  <a:pt x="11236" y="5686"/>
                  <a:pt x="12678" y="6647"/>
                  <a:pt x="13289" y="8125"/>
                </a:cubicBezTo>
                <a:cubicBezTo>
                  <a:pt x="13901" y="9601"/>
                  <a:pt x="13563" y="11302"/>
                  <a:pt x="12434" y="12431"/>
                </a:cubicBezTo>
                <a:cubicBezTo>
                  <a:pt x="11676" y="13187"/>
                  <a:pt x="10664" y="13590"/>
                  <a:pt x="9635" y="13590"/>
                </a:cubicBezTo>
                <a:cubicBezTo>
                  <a:pt x="9126" y="13590"/>
                  <a:pt x="8614" y="13491"/>
                  <a:pt x="8125" y="13289"/>
                </a:cubicBezTo>
                <a:cubicBezTo>
                  <a:pt x="6649" y="12675"/>
                  <a:pt x="5686" y="11236"/>
                  <a:pt x="5686" y="9637"/>
                </a:cubicBezTo>
                <a:cubicBezTo>
                  <a:pt x="5689" y="7454"/>
                  <a:pt x="7457" y="5686"/>
                  <a:pt x="9640" y="5686"/>
                </a:cubicBezTo>
                <a:close/>
                <a:moveTo>
                  <a:pt x="9640" y="1"/>
                </a:moveTo>
                <a:cubicBezTo>
                  <a:pt x="8297" y="1"/>
                  <a:pt x="7068" y="748"/>
                  <a:pt x="6451" y="1940"/>
                </a:cubicBezTo>
                <a:cubicBezTo>
                  <a:pt x="6093" y="1826"/>
                  <a:pt x="5726" y="1771"/>
                  <a:pt x="5363" y="1771"/>
                </a:cubicBezTo>
                <a:cubicBezTo>
                  <a:pt x="4425" y="1771"/>
                  <a:pt x="3509" y="2139"/>
                  <a:pt x="2825" y="2822"/>
                </a:cubicBezTo>
                <a:cubicBezTo>
                  <a:pt x="1877" y="3771"/>
                  <a:pt x="1536" y="5168"/>
                  <a:pt x="1940" y="6448"/>
                </a:cubicBezTo>
                <a:cubicBezTo>
                  <a:pt x="750" y="7065"/>
                  <a:pt x="1" y="8297"/>
                  <a:pt x="1" y="9637"/>
                </a:cubicBezTo>
                <a:cubicBezTo>
                  <a:pt x="1" y="10977"/>
                  <a:pt x="750" y="12208"/>
                  <a:pt x="1940" y="12826"/>
                </a:cubicBezTo>
                <a:cubicBezTo>
                  <a:pt x="1536" y="14105"/>
                  <a:pt x="1877" y="15503"/>
                  <a:pt x="2825" y="16451"/>
                </a:cubicBezTo>
                <a:cubicBezTo>
                  <a:pt x="3510" y="17136"/>
                  <a:pt x="4428" y="17504"/>
                  <a:pt x="5367" y="17504"/>
                </a:cubicBezTo>
                <a:cubicBezTo>
                  <a:pt x="5729" y="17504"/>
                  <a:pt x="6095" y="17449"/>
                  <a:pt x="6451" y="17337"/>
                </a:cubicBezTo>
                <a:cubicBezTo>
                  <a:pt x="7068" y="18526"/>
                  <a:pt x="8297" y="19273"/>
                  <a:pt x="9640" y="19273"/>
                </a:cubicBezTo>
                <a:cubicBezTo>
                  <a:pt x="10980" y="19273"/>
                  <a:pt x="12208" y="18526"/>
                  <a:pt x="12826" y="17337"/>
                </a:cubicBezTo>
                <a:cubicBezTo>
                  <a:pt x="13182" y="17449"/>
                  <a:pt x="13547" y="17504"/>
                  <a:pt x="13909" y="17504"/>
                </a:cubicBezTo>
                <a:cubicBezTo>
                  <a:pt x="14848" y="17504"/>
                  <a:pt x="15767" y="17136"/>
                  <a:pt x="16451" y="16451"/>
                </a:cubicBezTo>
                <a:cubicBezTo>
                  <a:pt x="17400" y="15503"/>
                  <a:pt x="17740" y="14105"/>
                  <a:pt x="17336" y="12826"/>
                </a:cubicBezTo>
                <a:cubicBezTo>
                  <a:pt x="18526" y="12208"/>
                  <a:pt x="19276" y="10977"/>
                  <a:pt x="19276" y="9637"/>
                </a:cubicBezTo>
                <a:cubicBezTo>
                  <a:pt x="19276" y="8297"/>
                  <a:pt x="18526" y="7065"/>
                  <a:pt x="17336" y="6448"/>
                </a:cubicBezTo>
                <a:cubicBezTo>
                  <a:pt x="17740" y="5168"/>
                  <a:pt x="17400" y="3771"/>
                  <a:pt x="16451" y="2822"/>
                </a:cubicBezTo>
                <a:cubicBezTo>
                  <a:pt x="15768" y="2139"/>
                  <a:pt x="14851" y="1771"/>
                  <a:pt x="13914" y="1771"/>
                </a:cubicBezTo>
                <a:cubicBezTo>
                  <a:pt x="13550" y="1771"/>
                  <a:pt x="13183" y="1826"/>
                  <a:pt x="12826" y="1940"/>
                </a:cubicBezTo>
                <a:cubicBezTo>
                  <a:pt x="12208" y="748"/>
                  <a:pt x="10980" y="1"/>
                  <a:pt x="9640"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83" name="Google Shape;9483;p72"/>
          <p:cNvSpPr/>
          <p:nvPr/>
        </p:nvSpPr>
        <p:spPr>
          <a:xfrm>
            <a:off x="7974508" y="2731069"/>
            <a:ext cx="339253" cy="299542"/>
          </a:xfrm>
          <a:custGeom>
            <a:avLst/>
            <a:gdLst/>
            <a:ahLst/>
            <a:cxnLst/>
            <a:rect l="l" t="t" r="r" b="b"/>
            <a:pathLst>
              <a:path w="19273" h="17017" extrusionOk="0">
                <a:moveTo>
                  <a:pt x="5119" y="1"/>
                </a:moveTo>
                <a:cubicBezTo>
                  <a:pt x="2198" y="1"/>
                  <a:pt x="0" y="2389"/>
                  <a:pt x="0" y="5554"/>
                </a:cubicBezTo>
                <a:cubicBezTo>
                  <a:pt x="0" y="8974"/>
                  <a:pt x="2744" y="11311"/>
                  <a:pt x="6902" y="14855"/>
                </a:cubicBezTo>
                <a:cubicBezTo>
                  <a:pt x="7607" y="15458"/>
                  <a:pt x="8408" y="16138"/>
                  <a:pt x="9239" y="16867"/>
                </a:cubicBezTo>
                <a:cubicBezTo>
                  <a:pt x="9352" y="16966"/>
                  <a:pt x="9493" y="17016"/>
                  <a:pt x="9635" y="17016"/>
                </a:cubicBezTo>
                <a:cubicBezTo>
                  <a:pt x="9776" y="17016"/>
                  <a:pt x="9918" y="16966"/>
                  <a:pt x="10031" y="16867"/>
                </a:cubicBezTo>
                <a:cubicBezTo>
                  <a:pt x="10862" y="16138"/>
                  <a:pt x="11663" y="15458"/>
                  <a:pt x="12370" y="14855"/>
                </a:cubicBezTo>
                <a:cubicBezTo>
                  <a:pt x="16526" y="11314"/>
                  <a:pt x="19272" y="8974"/>
                  <a:pt x="19272" y="5554"/>
                </a:cubicBezTo>
                <a:cubicBezTo>
                  <a:pt x="19272" y="2389"/>
                  <a:pt x="17071" y="1"/>
                  <a:pt x="14153" y="1"/>
                </a:cubicBezTo>
                <a:cubicBezTo>
                  <a:pt x="13105" y="1"/>
                  <a:pt x="12148" y="332"/>
                  <a:pt x="11301" y="986"/>
                </a:cubicBezTo>
                <a:cubicBezTo>
                  <a:pt x="10491" y="1612"/>
                  <a:pt x="9952" y="2410"/>
                  <a:pt x="9636" y="2991"/>
                </a:cubicBezTo>
                <a:cubicBezTo>
                  <a:pt x="9317" y="2410"/>
                  <a:pt x="8778" y="1612"/>
                  <a:pt x="7968" y="986"/>
                </a:cubicBezTo>
                <a:cubicBezTo>
                  <a:pt x="7122" y="332"/>
                  <a:pt x="6164" y="1"/>
                  <a:pt x="5119"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9484" name="Google Shape;9484;p72"/>
          <p:cNvGrpSpPr/>
          <p:nvPr/>
        </p:nvGrpSpPr>
        <p:grpSpPr>
          <a:xfrm>
            <a:off x="1874281" y="3981487"/>
            <a:ext cx="355218" cy="279880"/>
            <a:chOff x="5629975" y="3255775"/>
            <a:chExt cx="504500" cy="397500"/>
          </a:xfrm>
          <a:solidFill>
            <a:srgbClr val="FFC000"/>
          </a:solidFill>
        </p:grpSpPr>
        <p:sp>
          <p:nvSpPr>
            <p:cNvPr id="9485" name="Google Shape;9485;p72"/>
            <p:cNvSpPr/>
            <p:nvPr/>
          </p:nvSpPr>
          <p:spPr>
            <a:xfrm>
              <a:off x="5756375" y="3255775"/>
              <a:ext cx="112950" cy="143425"/>
            </a:xfrm>
            <a:custGeom>
              <a:avLst/>
              <a:gdLst/>
              <a:ahLst/>
              <a:cxnLst/>
              <a:rect l="l" t="t" r="r" b="b"/>
              <a:pathLst>
                <a:path w="4518" h="5737" extrusionOk="0">
                  <a:moveTo>
                    <a:pt x="2259" y="0"/>
                  </a:moveTo>
                  <a:cubicBezTo>
                    <a:pt x="793" y="0"/>
                    <a:pt x="1" y="2469"/>
                    <a:pt x="1" y="3478"/>
                  </a:cubicBezTo>
                  <a:cubicBezTo>
                    <a:pt x="1" y="4725"/>
                    <a:pt x="1013" y="5733"/>
                    <a:pt x="2259" y="5736"/>
                  </a:cubicBezTo>
                  <a:cubicBezTo>
                    <a:pt x="3506" y="5733"/>
                    <a:pt x="4518" y="4725"/>
                    <a:pt x="4518" y="3478"/>
                  </a:cubicBezTo>
                  <a:cubicBezTo>
                    <a:pt x="4518" y="2469"/>
                    <a:pt x="3729" y="0"/>
                    <a:pt x="22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86" name="Google Shape;9486;p72"/>
            <p:cNvSpPr/>
            <p:nvPr/>
          </p:nvSpPr>
          <p:spPr>
            <a:xfrm>
              <a:off x="5629975" y="3374400"/>
              <a:ext cx="140575" cy="136175"/>
            </a:xfrm>
            <a:custGeom>
              <a:avLst/>
              <a:gdLst/>
              <a:ahLst/>
              <a:cxnLst/>
              <a:rect l="l" t="t" r="r" b="b"/>
              <a:pathLst>
                <a:path w="5623" h="5447" extrusionOk="0">
                  <a:moveTo>
                    <a:pt x="1951" y="0"/>
                  </a:moveTo>
                  <a:cubicBezTo>
                    <a:pt x="1711" y="0"/>
                    <a:pt x="1480" y="53"/>
                    <a:pt x="1269" y="175"/>
                  </a:cubicBezTo>
                  <a:cubicBezTo>
                    <a:pt x="1" y="907"/>
                    <a:pt x="582" y="3443"/>
                    <a:pt x="1088" y="4316"/>
                  </a:cubicBezTo>
                  <a:cubicBezTo>
                    <a:pt x="1506" y="5041"/>
                    <a:pt x="2265" y="5447"/>
                    <a:pt x="3045" y="5447"/>
                  </a:cubicBezTo>
                  <a:cubicBezTo>
                    <a:pt x="3428" y="5447"/>
                    <a:pt x="3816" y="5349"/>
                    <a:pt x="4172" y="5144"/>
                  </a:cubicBezTo>
                  <a:cubicBezTo>
                    <a:pt x="5253" y="4521"/>
                    <a:pt x="5623" y="3138"/>
                    <a:pt x="5000" y="2057"/>
                  </a:cubicBezTo>
                  <a:cubicBezTo>
                    <a:pt x="4578" y="1330"/>
                    <a:pt x="3149" y="0"/>
                    <a:pt x="19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87" name="Google Shape;9487;p72"/>
            <p:cNvSpPr/>
            <p:nvPr/>
          </p:nvSpPr>
          <p:spPr>
            <a:xfrm>
              <a:off x="5897525" y="3255775"/>
              <a:ext cx="112950" cy="143425"/>
            </a:xfrm>
            <a:custGeom>
              <a:avLst/>
              <a:gdLst/>
              <a:ahLst/>
              <a:cxnLst/>
              <a:rect l="l" t="t" r="r" b="b"/>
              <a:pathLst>
                <a:path w="4518" h="5737" extrusionOk="0">
                  <a:moveTo>
                    <a:pt x="2259" y="0"/>
                  </a:moveTo>
                  <a:cubicBezTo>
                    <a:pt x="793" y="0"/>
                    <a:pt x="1" y="2469"/>
                    <a:pt x="1" y="3478"/>
                  </a:cubicBezTo>
                  <a:cubicBezTo>
                    <a:pt x="1" y="4725"/>
                    <a:pt x="1013" y="5736"/>
                    <a:pt x="2259" y="5736"/>
                  </a:cubicBezTo>
                  <a:cubicBezTo>
                    <a:pt x="3506" y="5736"/>
                    <a:pt x="4518" y="4725"/>
                    <a:pt x="4518" y="3478"/>
                  </a:cubicBezTo>
                  <a:cubicBezTo>
                    <a:pt x="4518" y="2469"/>
                    <a:pt x="3729" y="0"/>
                    <a:pt x="22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88" name="Google Shape;9488;p72"/>
            <p:cNvSpPr/>
            <p:nvPr/>
          </p:nvSpPr>
          <p:spPr>
            <a:xfrm>
              <a:off x="5996075" y="3373900"/>
              <a:ext cx="138400" cy="136200"/>
            </a:xfrm>
            <a:custGeom>
              <a:avLst/>
              <a:gdLst/>
              <a:ahLst/>
              <a:cxnLst/>
              <a:rect l="l" t="t" r="r" b="b"/>
              <a:pathLst>
                <a:path w="5536" h="5448" extrusionOk="0">
                  <a:moveTo>
                    <a:pt x="3670" y="1"/>
                  </a:moveTo>
                  <a:cubicBezTo>
                    <a:pt x="2471" y="1"/>
                    <a:pt x="1045" y="1330"/>
                    <a:pt x="624" y="2059"/>
                  </a:cubicBezTo>
                  <a:cubicBezTo>
                    <a:pt x="1" y="3137"/>
                    <a:pt x="371" y="4523"/>
                    <a:pt x="1452" y="5146"/>
                  </a:cubicBezTo>
                  <a:cubicBezTo>
                    <a:pt x="1808" y="5351"/>
                    <a:pt x="2199" y="5448"/>
                    <a:pt x="2586" y="5448"/>
                  </a:cubicBezTo>
                  <a:cubicBezTo>
                    <a:pt x="3381" y="5448"/>
                    <a:pt x="4158" y="5039"/>
                    <a:pt x="4575" y="4318"/>
                  </a:cubicBezTo>
                  <a:cubicBezTo>
                    <a:pt x="5168" y="3288"/>
                    <a:pt x="5535" y="858"/>
                    <a:pt x="4355" y="177"/>
                  </a:cubicBezTo>
                  <a:cubicBezTo>
                    <a:pt x="4142" y="54"/>
                    <a:pt x="3911" y="1"/>
                    <a:pt x="36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89" name="Google Shape;9489;p72"/>
            <p:cNvSpPr/>
            <p:nvPr/>
          </p:nvSpPr>
          <p:spPr>
            <a:xfrm>
              <a:off x="5728150" y="3427400"/>
              <a:ext cx="310575" cy="225875"/>
            </a:xfrm>
            <a:custGeom>
              <a:avLst/>
              <a:gdLst/>
              <a:ahLst/>
              <a:cxnLst/>
              <a:rect l="l" t="t" r="r" b="b"/>
              <a:pathLst>
                <a:path w="12423" h="9035" extrusionOk="0">
                  <a:moveTo>
                    <a:pt x="6213" y="1"/>
                  </a:moveTo>
                  <a:cubicBezTo>
                    <a:pt x="5234" y="1"/>
                    <a:pt x="2259" y="1"/>
                    <a:pt x="2259" y="2822"/>
                  </a:cubicBezTo>
                  <a:lnTo>
                    <a:pt x="2259" y="3147"/>
                  </a:lnTo>
                  <a:cubicBezTo>
                    <a:pt x="2259" y="3376"/>
                    <a:pt x="2121" y="3584"/>
                    <a:pt x="1907" y="3671"/>
                  </a:cubicBezTo>
                  <a:cubicBezTo>
                    <a:pt x="750" y="4144"/>
                    <a:pt x="1" y="5141"/>
                    <a:pt x="1" y="6210"/>
                  </a:cubicBezTo>
                  <a:cubicBezTo>
                    <a:pt x="1" y="7767"/>
                    <a:pt x="1521" y="9034"/>
                    <a:pt x="3388" y="9034"/>
                  </a:cubicBezTo>
                  <a:cubicBezTo>
                    <a:pt x="3400" y="9035"/>
                    <a:pt x="3413" y="9035"/>
                    <a:pt x="3425" y="9035"/>
                  </a:cubicBezTo>
                  <a:cubicBezTo>
                    <a:pt x="3753" y="9035"/>
                    <a:pt x="4081" y="8995"/>
                    <a:pt x="4400" y="8917"/>
                  </a:cubicBezTo>
                  <a:cubicBezTo>
                    <a:pt x="4995" y="8766"/>
                    <a:pt x="5604" y="8691"/>
                    <a:pt x="6213" y="8691"/>
                  </a:cubicBezTo>
                  <a:cubicBezTo>
                    <a:pt x="6823" y="8691"/>
                    <a:pt x="7432" y="8766"/>
                    <a:pt x="8029" y="8917"/>
                  </a:cubicBezTo>
                  <a:cubicBezTo>
                    <a:pt x="8345" y="8995"/>
                    <a:pt x="8670" y="9035"/>
                    <a:pt x="8998" y="9035"/>
                  </a:cubicBezTo>
                  <a:cubicBezTo>
                    <a:pt x="9010" y="9035"/>
                    <a:pt x="9022" y="9035"/>
                    <a:pt x="9034" y="9034"/>
                  </a:cubicBezTo>
                  <a:cubicBezTo>
                    <a:pt x="10901" y="9034"/>
                    <a:pt x="12422" y="7767"/>
                    <a:pt x="12422" y="6210"/>
                  </a:cubicBezTo>
                  <a:cubicBezTo>
                    <a:pt x="12422" y="5138"/>
                    <a:pt x="11675" y="4141"/>
                    <a:pt x="10516" y="3671"/>
                  </a:cubicBezTo>
                  <a:cubicBezTo>
                    <a:pt x="10302" y="3584"/>
                    <a:pt x="10164" y="3376"/>
                    <a:pt x="10164" y="3147"/>
                  </a:cubicBezTo>
                  <a:lnTo>
                    <a:pt x="10164" y="2822"/>
                  </a:lnTo>
                  <a:cubicBezTo>
                    <a:pt x="10164" y="1"/>
                    <a:pt x="7191" y="1"/>
                    <a:pt x="62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490" name="Google Shape;9490;p72"/>
          <p:cNvGrpSpPr/>
          <p:nvPr/>
        </p:nvGrpSpPr>
        <p:grpSpPr>
          <a:xfrm>
            <a:off x="3755839" y="3981593"/>
            <a:ext cx="340256" cy="279669"/>
            <a:chOff x="6234950" y="3255925"/>
            <a:chExt cx="483250" cy="397200"/>
          </a:xfrm>
          <a:solidFill>
            <a:srgbClr val="FFC000"/>
          </a:solidFill>
        </p:grpSpPr>
        <p:sp>
          <p:nvSpPr>
            <p:cNvPr id="9491" name="Google Shape;9491;p72"/>
            <p:cNvSpPr/>
            <p:nvPr/>
          </p:nvSpPr>
          <p:spPr>
            <a:xfrm>
              <a:off x="6444675" y="3255925"/>
              <a:ext cx="128300" cy="90200"/>
            </a:xfrm>
            <a:custGeom>
              <a:avLst/>
              <a:gdLst/>
              <a:ahLst/>
              <a:cxnLst/>
              <a:rect l="l" t="t" r="r" b="b"/>
              <a:pathLst>
                <a:path w="5132" h="3608" extrusionOk="0">
                  <a:moveTo>
                    <a:pt x="567" y="0"/>
                  </a:moveTo>
                  <a:cubicBezTo>
                    <a:pt x="254" y="0"/>
                    <a:pt x="1" y="253"/>
                    <a:pt x="1" y="563"/>
                  </a:cubicBezTo>
                  <a:cubicBezTo>
                    <a:pt x="7" y="1662"/>
                    <a:pt x="368" y="2731"/>
                    <a:pt x="1034" y="3608"/>
                  </a:cubicBezTo>
                  <a:cubicBezTo>
                    <a:pt x="2097" y="3138"/>
                    <a:pt x="3325" y="2864"/>
                    <a:pt x="5014" y="2864"/>
                  </a:cubicBezTo>
                  <a:cubicBezTo>
                    <a:pt x="5054" y="2864"/>
                    <a:pt x="5093" y="2873"/>
                    <a:pt x="5132" y="2873"/>
                  </a:cubicBezTo>
                  <a:cubicBezTo>
                    <a:pt x="4289" y="1117"/>
                    <a:pt x="2515" y="0"/>
                    <a:pt x="5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92" name="Google Shape;9492;p72"/>
            <p:cNvSpPr/>
            <p:nvPr/>
          </p:nvSpPr>
          <p:spPr>
            <a:xfrm>
              <a:off x="6444750" y="3563200"/>
              <a:ext cx="128225" cy="89925"/>
            </a:xfrm>
            <a:custGeom>
              <a:avLst/>
              <a:gdLst/>
              <a:ahLst/>
              <a:cxnLst/>
              <a:rect l="l" t="t" r="r" b="b"/>
              <a:pathLst>
                <a:path w="5129" h="3597" extrusionOk="0">
                  <a:moveTo>
                    <a:pt x="1022" y="1"/>
                  </a:moveTo>
                  <a:cubicBezTo>
                    <a:pt x="362" y="874"/>
                    <a:pt x="4" y="1937"/>
                    <a:pt x="1" y="3033"/>
                  </a:cubicBezTo>
                  <a:cubicBezTo>
                    <a:pt x="1" y="3343"/>
                    <a:pt x="251" y="3596"/>
                    <a:pt x="564" y="3596"/>
                  </a:cubicBezTo>
                  <a:cubicBezTo>
                    <a:pt x="2512" y="3596"/>
                    <a:pt x="4286" y="2479"/>
                    <a:pt x="5129" y="724"/>
                  </a:cubicBezTo>
                  <a:cubicBezTo>
                    <a:pt x="5093" y="724"/>
                    <a:pt x="5051" y="736"/>
                    <a:pt x="5011" y="736"/>
                  </a:cubicBezTo>
                  <a:cubicBezTo>
                    <a:pt x="3319" y="736"/>
                    <a:pt x="2088" y="462"/>
                    <a:pt x="102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93" name="Google Shape;9493;p72"/>
            <p:cNvSpPr/>
            <p:nvPr/>
          </p:nvSpPr>
          <p:spPr>
            <a:xfrm>
              <a:off x="6375350" y="3355650"/>
              <a:ext cx="244750" cy="197650"/>
            </a:xfrm>
            <a:custGeom>
              <a:avLst/>
              <a:gdLst/>
              <a:ahLst/>
              <a:cxnLst/>
              <a:rect l="l" t="t" r="r" b="b"/>
              <a:pathLst>
                <a:path w="9790" h="7906" extrusionOk="0">
                  <a:moveTo>
                    <a:pt x="6045" y="2610"/>
                  </a:moveTo>
                  <a:cubicBezTo>
                    <a:pt x="6190" y="2610"/>
                    <a:pt x="6335" y="2666"/>
                    <a:pt x="6444" y="2777"/>
                  </a:cubicBezTo>
                  <a:cubicBezTo>
                    <a:pt x="6664" y="2997"/>
                    <a:pt x="6664" y="3356"/>
                    <a:pt x="6444" y="3575"/>
                  </a:cubicBezTo>
                  <a:cubicBezTo>
                    <a:pt x="6225" y="3795"/>
                    <a:pt x="6225" y="4153"/>
                    <a:pt x="6444" y="4373"/>
                  </a:cubicBezTo>
                  <a:cubicBezTo>
                    <a:pt x="6664" y="4593"/>
                    <a:pt x="6664" y="4951"/>
                    <a:pt x="6444" y="5171"/>
                  </a:cubicBezTo>
                  <a:cubicBezTo>
                    <a:pt x="6335" y="5281"/>
                    <a:pt x="6190" y="5336"/>
                    <a:pt x="6045" y="5336"/>
                  </a:cubicBezTo>
                  <a:cubicBezTo>
                    <a:pt x="5901" y="5336"/>
                    <a:pt x="5756" y="5281"/>
                    <a:pt x="5646" y="5171"/>
                  </a:cubicBezTo>
                  <a:cubicBezTo>
                    <a:pt x="4984" y="4509"/>
                    <a:pt x="4984" y="3440"/>
                    <a:pt x="5646" y="2777"/>
                  </a:cubicBezTo>
                  <a:cubicBezTo>
                    <a:pt x="5756" y="2666"/>
                    <a:pt x="5901" y="2610"/>
                    <a:pt x="6045" y="2610"/>
                  </a:cubicBezTo>
                  <a:close/>
                  <a:moveTo>
                    <a:pt x="7787" y="1"/>
                  </a:moveTo>
                  <a:cubicBezTo>
                    <a:pt x="4463" y="1"/>
                    <a:pt x="3204" y="1064"/>
                    <a:pt x="919" y="2997"/>
                  </a:cubicBezTo>
                  <a:lnTo>
                    <a:pt x="271" y="3542"/>
                  </a:lnTo>
                  <a:cubicBezTo>
                    <a:pt x="0" y="3765"/>
                    <a:pt x="0" y="4181"/>
                    <a:pt x="271" y="4406"/>
                  </a:cubicBezTo>
                  <a:lnTo>
                    <a:pt x="856" y="4897"/>
                  </a:lnTo>
                  <a:cubicBezTo>
                    <a:pt x="3147" y="6837"/>
                    <a:pt x="4412" y="7906"/>
                    <a:pt x="7787" y="7906"/>
                  </a:cubicBezTo>
                  <a:cubicBezTo>
                    <a:pt x="8450" y="7902"/>
                    <a:pt x="9106" y="7788"/>
                    <a:pt x="9730" y="7574"/>
                  </a:cubicBezTo>
                  <a:cubicBezTo>
                    <a:pt x="8357" y="6951"/>
                    <a:pt x="7456" y="5602"/>
                    <a:pt x="7411" y="4093"/>
                  </a:cubicBezTo>
                  <a:cubicBezTo>
                    <a:pt x="7366" y="2588"/>
                    <a:pt x="8179" y="1184"/>
                    <a:pt x="9513" y="480"/>
                  </a:cubicBezTo>
                  <a:cubicBezTo>
                    <a:pt x="9603" y="432"/>
                    <a:pt x="9697" y="398"/>
                    <a:pt x="9790" y="356"/>
                  </a:cubicBezTo>
                  <a:cubicBezTo>
                    <a:pt x="9149" y="124"/>
                    <a:pt x="8471" y="4"/>
                    <a:pt x="77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94" name="Google Shape;9494;p72"/>
            <p:cNvSpPr/>
            <p:nvPr/>
          </p:nvSpPr>
          <p:spPr>
            <a:xfrm>
              <a:off x="6587875" y="3385100"/>
              <a:ext cx="130325" cy="140500"/>
            </a:xfrm>
            <a:custGeom>
              <a:avLst/>
              <a:gdLst/>
              <a:ahLst/>
              <a:cxnLst/>
              <a:rect l="l" t="t" r="r" b="b"/>
              <a:pathLst>
                <a:path w="5213" h="5620" extrusionOk="0">
                  <a:moveTo>
                    <a:pt x="2343" y="1789"/>
                  </a:moveTo>
                  <a:cubicBezTo>
                    <a:pt x="2633" y="1789"/>
                    <a:pt x="2912" y="2015"/>
                    <a:pt x="2912" y="2355"/>
                  </a:cubicBezTo>
                  <a:cubicBezTo>
                    <a:pt x="2912" y="2665"/>
                    <a:pt x="2659" y="2918"/>
                    <a:pt x="2349" y="2918"/>
                  </a:cubicBezTo>
                  <a:cubicBezTo>
                    <a:pt x="1846" y="2918"/>
                    <a:pt x="1593" y="2310"/>
                    <a:pt x="1948" y="1955"/>
                  </a:cubicBezTo>
                  <a:cubicBezTo>
                    <a:pt x="2063" y="1840"/>
                    <a:pt x="2204" y="1789"/>
                    <a:pt x="2343" y="1789"/>
                  </a:cubicBezTo>
                  <a:close/>
                  <a:moveTo>
                    <a:pt x="2846" y="0"/>
                  </a:moveTo>
                  <a:cubicBezTo>
                    <a:pt x="2394" y="0"/>
                    <a:pt x="1947" y="85"/>
                    <a:pt x="1539" y="301"/>
                  </a:cubicBezTo>
                  <a:cubicBezTo>
                    <a:pt x="645" y="774"/>
                    <a:pt x="72" y="1687"/>
                    <a:pt x="36" y="2698"/>
                  </a:cubicBezTo>
                  <a:cubicBezTo>
                    <a:pt x="0" y="3707"/>
                    <a:pt x="506" y="4662"/>
                    <a:pt x="1367" y="5195"/>
                  </a:cubicBezTo>
                  <a:cubicBezTo>
                    <a:pt x="1792" y="5460"/>
                    <a:pt x="2280" y="5607"/>
                    <a:pt x="2782" y="5619"/>
                  </a:cubicBezTo>
                  <a:cubicBezTo>
                    <a:pt x="3752" y="4957"/>
                    <a:pt x="4550" y="4078"/>
                    <a:pt x="5119" y="3051"/>
                  </a:cubicBezTo>
                  <a:cubicBezTo>
                    <a:pt x="5213" y="2882"/>
                    <a:pt x="5213" y="2674"/>
                    <a:pt x="5119" y="2506"/>
                  </a:cubicBezTo>
                  <a:cubicBezTo>
                    <a:pt x="4568" y="1512"/>
                    <a:pt x="3797" y="654"/>
                    <a:pt x="2870" y="0"/>
                  </a:cubicBezTo>
                  <a:cubicBezTo>
                    <a:pt x="2862" y="0"/>
                    <a:pt x="2854" y="0"/>
                    <a:pt x="284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95" name="Google Shape;9495;p72"/>
            <p:cNvSpPr/>
            <p:nvPr/>
          </p:nvSpPr>
          <p:spPr>
            <a:xfrm>
              <a:off x="6234950" y="3469100"/>
              <a:ext cx="165050" cy="141200"/>
            </a:xfrm>
            <a:custGeom>
              <a:avLst/>
              <a:gdLst/>
              <a:ahLst/>
              <a:cxnLst/>
              <a:rect l="l" t="t" r="r" b="b"/>
              <a:pathLst>
                <a:path w="6602" h="5648" extrusionOk="0">
                  <a:moveTo>
                    <a:pt x="3990" y="1"/>
                  </a:moveTo>
                  <a:cubicBezTo>
                    <a:pt x="1807" y="1"/>
                    <a:pt x="0" y="1772"/>
                    <a:pt x="0" y="3955"/>
                  </a:cubicBezTo>
                  <a:lnTo>
                    <a:pt x="0" y="5084"/>
                  </a:lnTo>
                  <a:cubicBezTo>
                    <a:pt x="0" y="5394"/>
                    <a:pt x="253" y="5647"/>
                    <a:pt x="566" y="5647"/>
                  </a:cubicBezTo>
                  <a:lnTo>
                    <a:pt x="1696" y="5647"/>
                  </a:lnTo>
                  <a:cubicBezTo>
                    <a:pt x="4014" y="5647"/>
                    <a:pt x="5996" y="4075"/>
                    <a:pt x="6601" y="1943"/>
                  </a:cubicBezTo>
                  <a:cubicBezTo>
                    <a:pt x="6324" y="1717"/>
                    <a:pt x="6041" y="1476"/>
                    <a:pt x="5740" y="1223"/>
                  </a:cubicBezTo>
                  <a:lnTo>
                    <a:pt x="5481" y="1004"/>
                  </a:lnTo>
                  <a:lnTo>
                    <a:pt x="4391" y="2097"/>
                  </a:lnTo>
                  <a:cubicBezTo>
                    <a:pt x="4281" y="2203"/>
                    <a:pt x="4139" y="2255"/>
                    <a:pt x="3997" y="2255"/>
                  </a:cubicBezTo>
                  <a:cubicBezTo>
                    <a:pt x="3852" y="2255"/>
                    <a:pt x="3708" y="2200"/>
                    <a:pt x="3599" y="2091"/>
                  </a:cubicBezTo>
                  <a:cubicBezTo>
                    <a:pt x="3379" y="1871"/>
                    <a:pt x="3376" y="1519"/>
                    <a:pt x="3593" y="1299"/>
                  </a:cubicBezTo>
                  <a:lnTo>
                    <a:pt x="4611" y="278"/>
                  </a:lnTo>
                  <a:lnTo>
                    <a:pt x="428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96" name="Google Shape;9496;p72"/>
            <p:cNvSpPr/>
            <p:nvPr/>
          </p:nvSpPr>
          <p:spPr>
            <a:xfrm>
              <a:off x="6234950" y="3299725"/>
              <a:ext cx="165050" cy="141175"/>
            </a:xfrm>
            <a:custGeom>
              <a:avLst/>
              <a:gdLst/>
              <a:ahLst/>
              <a:cxnLst/>
              <a:rect l="l" t="t" r="r" b="b"/>
              <a:pathLst>
                <a:path w="6602" h="5647" extrusionOk="0">
                  <a:moveTo>
                    <a:pt x="566" y="1"/>
                  </a:moveTo>
                  <a:cubicBezTo>
                    <a:pt x="253" y="1"/>
                    <a:pt x="3" y="254"/>
                    <a:pt x="3" y="567"/>
                  </a:cubicBezTo>
                  <a:lnTo>
                    <a:pt x="3" y="1699"/>
                  </a:lnTo>
                  <a:cubicBezTo>
                    <a:pt x="0" y="3879"/>
                    <a:pt x="1807" y="5647"/>
                    <a:pt x="3990" y="5647"/>
                  </a:cubicBezTo>
                  <a:lnTo>
                    <a:pt x="4285" y="5647"/>
                  </a:lnTo>
                  <a:lnTo>
                    <a:pt x="4611" y="5373"/>
                  </a:lnTo>
                  <a:lnTo>
                    <a:pt x="3593" y="4352"/>
                  </a:lnTo>
                  <a:cubicBezTo>
                    <a:pt x="3379" y="4132"/>
                    <a:pt x="3382" y="3780"/>
                    <a:pt x="3599" y="3563"/>
                  </a:cubicBezTo>
                  <a:cubicBezTo>
                    <a:pt x="3710" y="3451"/>
                    <a:pt x="3856" y="3396"/>
                    <a:pt x="4001" y="3396"/>
                  </a:cubicBezTo>
                  <a:cubicBezTo>
                    <a:pt x="4142" y="3396"/>
                    <a:pt x="4282" y="3448"/>
                    <a:pt x="4391" y="3554"/>
                  </a:cubicBezTo>
                  <a:lnTo>
                    <a:pt x="5481" y="4644"/>
                  </a:lnTo>
                  <a:lnTo>
                    <a:pt x="5809" y="4370"/>
                  </a:lnTo>
                  <a:cubicBezTo>
                    <a:pt x="6083" y="4138"/>
                    <a:pt x="6345" y="3918"/>
                    <a:pt x="6601" y="3704"/>
                  </a:cubicBezTo>
                  <a:cubicBezTo>
                    <a:pt x="5996" y="1575"/>
                    <a:pt x="4017" y="1"/>
                    <a:pt x="16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497" name="Google Shape;9497;p72"/>
          <p:cNvGrpSpPr/>
          <p:nvPr/>
        </p:nvGrpSpPr>
        <p:grpSpPr>
          <a:xfrm>
            <a:off x="5051107" y="3125970"/>
            <a:ext cx="318042" cy="339253"/>
            <a:chOff x="914900" y="3806450"/>
            <a:chExt cx="451700" cy="481825"/>
          </a:xfrm>
          <a:solidFill>
            <a:srgbClr val="FFC000"/>
          </a:solidFill>
        </p:grpSpPr>
        <p:sp>
          <p:nvSpPr>
            <p:cNvPr id="9498" name="Google Shape;9498;p72"/>
            <p:cNvSpPr/>
            <p:nvPr/>
          </p:nvSpPr>
          <p:spPr>
            <a:xfrm>
              <a:off x="914900" y="4174425"/>
              <a:ext cx="423400" cy="113850"/>
            </a:xfrm>
            <a:custGeom>
              <a:avLst/>
              <a:gdLst/>
              <a:ahLst/>
              <a:cxnLst/>
              <a:rect l="l" t="t" r="r" b="b"/>
              <a:pathLst>
                <a:path w="16936" h="4554" extrusionOk="0">
                  <a:moveTo>
                    <a:pt x="564" y="0"/>
                  </a:moveTo>
                  <a:cubicBezTo>
                    <a:pt x="250" y="0"/>
                    <a:pt x="0" y="250"/>
                    <a:pt x="0" y="563"/>
                  </a:cubicBezTo>
                  <a:cubicBezTo>
                    <a:pt x="0" y="877"/>
                    <a:pt x="250" y="1130"/>
                    <a:pt x="564" y="1130"/>
                  </a:cubicBezTo>
                  <a:lnTo>
                    <a:pt x="2259" y="1130"/>
                  </a:lnTo>
                  <a:lnTo>
                    <a:pt x="2259" y="2861"/>
                  </a:lnTo>
                  <a:cubicBezTo>
                    <a:pt x="2259" y="3795"/>
                    <a:pt x="3015" y="4553"/>
                    <a:pt x="3951" y="4553"/>
                  </a:cubicBezTo>
                  <a:cubicBezTo>
                    <a:pt x="4264" y="4553"/>
                    <a:pt x="4517" y="4300"/>
                    <a:pt x="4517" y="3990"/>
                  </a:cubicBezTo>
                  <a:lnTo>
                    <a:pt x="4517" y="1130"/>
                  </a:lnTo>
                  <a:lnTo>
                    <a:pt x="5646" y="1130"/>
                  </a:lnTo>
                  <a:lnTo>
                    <a:pt x="5646" y="1693"/>
                  </a:lnTo>
                  <a:cubicBezTo>
                    <a:pt x="5646" y="2629"/>
                    <a:pt x="6402" y="3424"/>
                    <a:pt x="7339" y="3424"/>
                  </a:cubicBezTo>
                  <a:cubicBezTo>
                    <a:pt x="7652" y="3424"/>
                    <a:pt x="7905" y="3171"/>
                    <a:pt x="7905" y="2861"/>
                  </a:cubicBezTo>
                  <a:lnTo>
                    <a:pt x="7905" y="1130"/>
                  </a:lnTo>
                  <a:lnTo>
                    <a:pt x="9034" y="1130"/>
                  </a:lnTo>
                  <a:lnTo>
                    <a:pt x="9034" y="3990"/>
                  </a:lnTo>
                  <a:cubicBezTo>
                    <a:pt x="9034" y="4300"/>
                    <a:pt x="9284" y="4553"/>
                    <a:pt x="9597" y="4553"/>
                  </a:cubicBezTo>
                  <a:cubicBezTo>
                    <a:pt x="9910" y="4553"/>
                    <a:pt x="10163" y="4300"/>
                    <a:pt x="10163" y="3990"/>
                  </a:cubicBezTo>
                  <a:lnTo>
                    <a:pt x="10163" y="1130"/>
                  </a:lnTo>
                  <a:lnTo>
                    <a:pt x="16373" y="1130"/>
                  </a:lnTo>
                  <a:cubicBezTo>
                    <a:pt x="16686" y="1130"/>
                    <a:pt x="16936" y="877"/>
                    <a:pt x="16936" y="563"/>
                  </a:cubicBezTo>
                  <a:cubicBezTo>
                    <a:pt x="16936" y="250"/>
                    <a:pt x="16686" y="0"/>
                    <a:pt x="163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99" name="Google Shape;9499;p72"/>
            <p:cNvSpPr/>
            <p:nvPr/>
          </p:nvSpPr>
          <p:spPr>
            <a:xfrm>
              <a:off x="971350" y="3806450"/>
              <a:ext cx="254100" cy="339775"/>
            </a:xfrm>
            <a:custGeom>
              <a:avLst/>
              <a:gdLst/>
              <a:ahLst/>
              <a:cxnLst/>
              <a:rect l="l" t="t" r="r" b="b"/>
              <a:pathLst>
                <a:path w="10164" h="13591" extrusionOk="0">
                  <a:moveTo>
                    <a:pt x="7563" y="2032"/>
                  </a:moveTo>
                  <a:cubicBezTo>
                    <a:pt x="7853" y="2032"/>
                    <a:pt x="8131" y="2256"/>
                    <a:pt x="8131" y="2596"/>
                  </a:cubicBezTo>
                  <a:cubicBezTo>
                    <a:pt x="8131" y="2937"/>
                    <a:pt x="7852" y="3163"/>
                    <a:pt x="7562" y="3163"/>
                  </a:cubicBezTo>
                  <a:cubicBezTo>
                    <a:pt x="7423" y="3163"/>
                    <a:pt x="7282" y="3111"/>
                    <a:pt x="7168" y="2997"/>
                  </a:cubicBezTo>
                  <a:cubicBezTo>
                    <a:pt x="6945" y="2777"/>
                    <a:pt x="6945" y="2418"/>
                    <a:pt x="7168" y="2199"/>
                  </a:cubicBezTo>
                  <a:cubicBezTo>
                    <a:pt x="7283" y="2083"/>
                    <a:pt x="7425" y="2032"/>
                    <a:pt x="7563" y="2032"/>
                  </a:cubicBezTo>
                  <a:close/>
                  <a:moveTo>
                    <a:pt x="7339" y="0"/>
                  </a:moveTo>
                  <a:cubicBezTo>
                    <a:pt x="5412" y="0"/>
                    <a:pt x="3759" y="1087"/>
                    <a:pt x="2901" y="2668"/>
                  </a:cubicBezTo>
                  <a:cubicBezTo>
                    <a:pt x="2852" y="2674"/>
                    <a:pt x="2804" y="2686"/>
                    <a:pt x="2762" y="2704"/>
                  </a:cubicBezTo>
                  <a:cubicBezTo>
                    <a:pt x="2602" y="2782"/>
                    <a:pt x="2431" y="2819"/>
                    <a:pt x="2260" y="2819"/>
                  </a:cubicBezTo>
                  <a:cubicBezTo>
                    <a:pt x="1967" y="2819"/>
                    <a:pt x="1678" y="2707"/>
                    <a:pt x="1458" y="2494"/>
                  </a:cubicBezTo>
                  <a:cubicBezTo>
                    <a:pt x="1247" y="2280"/>
                    <a:pt x="1127" y="1994"/>
                    <a:pt x="1130" y="1696"/>
                  </a:cubicBezTo>
                  <a:cubicBezTo>
                    <a:pt x="1130" y="1395"/>
                    <a:pt x="1247" y="1178"/>
                    <a:pt x="1458" y="964"/>
                  </a:cubicBezTo>
                  <a:cubicBezTo>
                    <a:pt x="1681" y="744"/>
                    <a:pt x="1681" y="386"/>
                    <a:pt x="1458" y="166"/>
                  </a:cubicBezTo>
                  <a:cubicBezTo>
                    <a:pt x="1348" y="56"/>
                    <a:pt x="1204" y="1"/>
                    <a:pt x="1059" y="1"/>
                  </a:cubicBezTo>
                  <a:cubicBezTo>
                    <a:pt x="915" y="1"/>
                    <a:pt x="770" y="56"/>
                    <a:pt x="660" y="166"/>
                  </a:cubicBezTo>
                  <a:cubicBezTo>
                    <a:pt x="236" y="594"/>
                    <a:pt x="1" y="1093"/>
                    <a:pt x="1" y="1696"/>
                  </a:cubicBezTo>
                  <a:cubicBezTo>
                    <a:pt x="1" y="2942"/>
                    <a:pt x="1010" y="3954"/>
                    <a:pt x="2259" y="3954"/>
                  </a:cubicBezTo>
                  <a:cubicBezTo>
                    <a:pt x="2307" y="3954"/>
                    <a:pt x="2353" y="3939"/>
                    <a:pt x="2401" y="3936"/>
                  </a:cubicBezTo>
                  <a:lnTo>
                    <a:pt x="2401" y="3936"/>
                  </a:lnTo>
                  <a:cubicBezTo>
                    <a:pt x="2319" y="4282"/>
                    <a:pt x="2274" y="4635"/>
                    <a:pt x="2265" y="4990"/>
                  </a:cubicBezTo>
                  <a:cubicBezTo>
                    <a:pt x="2976" y="4680"/>
                    <a:pt x="3741" y="4517"/>
                    <a:pt x="4518" y="4517"/>
                  </a:cubicBezTo>
                  <a:lnTo>
                    <a:pt x="5081" y="4517"/>
                  </a:lnTo>
                  <a:cubicBezTo>
                    <a:pt x="6017" y="4517"/>
                    <a:pt x="6773" y="5276"/>
                    <a:pt x="6776" y="6213"/>
                  </a:cubicBezTo>
                  <a:lnTo>
                    <a:pt x="6776" y="9073"/>
                  </a:lnTo>
                  <a:cubicBezTo>
                    <a:pt x="6776" y="10925"/>
                    <a:pt x="5864" y="12557"/>
                    <a:pt x="4482" y="13590"/>
                  </a:cubicBezTo>
                  <a:lnTo>
                    <a:pt x="6210" y="13590"/>
                  </a:lnTo>
                  <a:cubicBezTo>
                    <a:pt x="8393" y="13590"/>
                    <a:pt x="10164" y="11820"/>
                    <a:pt x="10164" y="9636"/>
                  </a:cubicBezTo>
                  <a:lnTo>
                    <a:pt x="1016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500" name="Google Shape;9500;p72"/>
            <p:cNvSpPr/>
            <p:nvPr/>
          </p:nvSpPr>
          <p:spPr>
            <a:xfrm>
              <a:off x="971350" y="3947600"/>
              <a:ext cx="141175" cy="198625"/>
            </a:xfrm>
            <a:custGeom>
              <a:avLst/>
              <a:gdLst/>
              <a:ahLst/>
              <a:cxnLst/>
              <a:rect l="l" t="t" r="r" b="b"/>
              <a:pathLst>
                <a:path w="5647" h="7945" extrusionOk="0">
                  <a:moveTo>
                    <a:pt x="4518" y="0"/>
                  </a:moveTo>
                  <a:cubicBezTo>
                    <a:pt x="2021" y="0"/>
                    <a:pt x="1" y="2060"/>
                    <a:pt x="1" y="4556"/>
                  </a:cubicBezTo>
                  <a:lnTo>
                    <a:pt x="1" y="6815"/>
                  </a:lnTo>
                  <a:cubicBezTo>
                    <a:pt x="934" y="6812"/>
                    <a:pt x="1693" y="6056"/>
                    <a:pt x="1693" y="5120"/>
                  </a:cubicBezTo>
                  <a:cubicBezTo>
                    <a:pt x="1693" y="4806"/>
                    <a:pt x="1946" y="4556"/>
                    <a:pt x="2259" y="4556"/>
                  </a:cubicBezTo>
                  <a:cubicBezTo>
                    <a:pt x="2569" y="4556"/>
                    <a:pt x="2822" y="4806"/>
                    <a:pt x="2822" y="5120"/>
                  </a:cubicBezTo>
                  <a:cubicBezTo>
                    <a:pt x="2822" y="6547"/>
                    <a:pt x="1753" y="7718"/>
                    <a:pt x="377" y="7905"/>
                  </a:cubicBezTo>
                  <a:cubicBezTo>
                    <a:pt x="434" y="7929"/>
                    <a:pt x="501" y="7941"/>
                    <a:pt x="564" y="7944"/>
                  </a:cubicBezTo>
                  <a:lnTo>
                    <a:pt x="1130" y="7944"/>
                  </a:lnTo>
                  <a:cubicBezTo>
                    <a:pt x="3623" y="7944"/>
                    <a:pt x="5647" y="5921"/>
                    <a:pt x="5647" y="3427"/>
                  </a:cubicBezTo>
                  <a:lnTo>
                    <a:pt x="5647" y="567"/>
                  </a:lnTo>
                  <a:cubicBezTo>
                    <a:pt x="5647" y="253"/>
                    <a:pt x="5394" y="0"/>
                    <a:pt x="50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501" name="Google Shape;9501;p72"/>
            <p:cNvSpPr/>
            <p:nvPr/>
          </p:nvSpPr>
          <p:spPr>
            <a:xfrm>
              <a:off x="1253675" y="3806450"/>
              <a:ext cx="112925" cy="90350"/>
            </a:xfrm>
            <a:custGeom>
              <a:avLst/>
              <a:gdLst/>
              <a:ahLst/>
              <a:cxnLst/>
              <a:rect l="l" t="t" r="r" b="b"/>
              <a:pathLst>
                <a:path w="4517" h="3614" extrusionOk="0">
                  <a:moveTo>
                    <a:pt x="0" y="0"/>
                  </a:moveTo>
                  <a:lnTo>
                    <a:pt x="0" y="1696"/>
                  </a:lnTo>
                  <a:cubicBezTo>
                    <a:pt x="142" y="1685"/>
                    <a:pt x="428" y="1669"/>
                    <a:pt x="771" y="1669"/>
                  </a:cubicBezTo>
                  <a:cubicBezTo>
                    <a:pt x="1415" y="1669"/>
                    <a:pt x="2264" y="1726"/>
                    <a:pt x="2749" y="1988"/>
                  </a:cubicBezTo>
                  <a:cubicBezTo>
                    <a:pt x="3355" y="2313"/>
                    <a:pt x="4062" y="3078"/>
                    <a:pt x="4517" y="3614"/>
                  </a:cubicBezTo>
                  <a:lnTo>
                    <a:pt x="4517" y="2259"/>
                  </a:lnTo>
                  <a:cubicBezTo>
                    <a:pt x="4517" y="1012"/>
                    <a:pt x="3505" y="0"/>
                    <a:pt x="22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502" name="Google Shape;9502;p72"/>
            <p:cNvSpPr/>
            <p:nvPr/>
          </p:nvSpPr>
          <p:spPr>
            <a:xfrm>
              <a:off x="1253600" y="3876425"/>
              <a:ext cx="95025" cy="42975"/>
            </a:xfrm>
            <a:custGeom>
              <a:avLst/>
              <a:gdLst/>
              <a:ahLst/>
              <a:cxnLst/>
              <a:rect l="l" t="t" r="r" b="b"/>
              <a:pathLst>
                <a:path w="3801" h="1719" extrusionOk="0">
                  <a:moveTo>
                    <a:pt x="726" y="0"/>
                  </a:moveTo>
                  <a:cubicBezTo>
                    <a:pt x="478" y="0"/>
                    <a:pt x="239" y="9"/>
                    <a:pt x="42" y="23"/>
                  </a:cubicBezTo>
                  <a:lnTo>
                    <a:pt x="0" y="23"/>
                  </a:lnTo>
                  <a:lnTo>
                    <a:pt x="3" y="1718"/>
                  </a:lnTo>
                  <a:lnTo>
                    <a:pt x="3800" y="1718"/>
                  </a:lnTo>
                  <a:cubicBezTo>
                    <a:pt x="3379" y="1203"/>
                    <a:pt x="2692" y="438"/>
                    <a:pt x="2219" y="182"/>
                  </a:cubicBezTo>
                  <a:cubicBezTo>
                    <a:pt x="1969" y="49"/>
                    <a:pt x="1321" y="0"/>
                    <a:pt x="72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503" name="Google Shape;9503;p72"/>
          <p:cNvGrpSpPr/>
          <p:nvPr/>
        </p:nvGrpSpPr>
        <p:grpSpPr>
          <a:xfrm>
            <a:off x="5470028" y="3125785"/>
            <a:ext cx="346347" cy="339623"/>
            <a:chOff x="1490050" y="3805975"/>
            <a:chExt cx="491900" cy="482350"/>
          </a:xfrm>
          <a:solidFill>
            <a:srgbClr val="FFC000"/>
          </a:solidFill>
        </p:grpSpPr>
        <p:sp>
          <p:nvSpPr>
            <p:cNvPr id="9504" name="Google Shape;9504;p72"/>
            <p:cNvSpPr/>
            <p:nvPr/>
          </p:nvSpPr>
          <p:spPr>
            <a:xfrm>
              <a:off x="1541775" y="3877050"/>
              <a:ext cx="302500" cy="277225"/>
            </a:xfrm>
            <a:custGeom>
              <a:avLst/>
              <a:gdLst/>
              <a:ahLst/>
              <a:cxnLst/>
              <a:rect l="l" t="t" r="r" b="b"/>
              <a:pathLst>
                <a:path w="12100" h="11089" extrusionOk="0">
                  <a:moveTo>
                    <a:pt x="10512" y="1"/>
                  </a:moveTo>
                  <a:lnTo>
                    <a:pt x="0" y="10513"/>
                  </a:lnTo>
                  <a:cubicBezTo>
                    <a:pt x="207" y="10475"/>
                    <a:pt x="415" y="10456"/>
                    <a:pt x="622" y="10456"/>
                  </a:cubicBezTo>
                  <a:cubicBezTo>
                    <a:pt x="1327" y="10456"/>
                    <a:pt x="2020" y="10674"/>
                    <a:pt x="2602" y="11088"/>
                  </a:cubicBezTo>
                  <a:lnTo>
                    <a:pt x="12099" y="1588"/>
                  </a:lnTo>
                  <a:lnTo>
                    <a:pt x="1051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505" name="Google Shape;9505;p72"/>
            <p:cNvSpPr/>
            <p:nvPr/>
          </p:nvSpPr>
          <p:spPr>
            <a:xfrm>
              <a:off x="1824450" y="3805975"/>
              <a:ext cx="157500" cy="150525"/>
            </a:xfrm>
            <a:custGeom>
              <a:avLst/>
              <a:gdLst/>
              <a:ahLst/>
              <a:cxnLst/>
              <a:rect l="l" t="t" r="r" b="b"/>
              <a:pathLst>
                <a:path w="6300" h="6021" extrusionOk="0">
                  <a:moveTo>
                    <a:pt x="3211" y="0"/>
                  </a:moveTo>
                  <a:cubicBezTo>
                    <a:pt x="2484" y="0"/>
                    <a:pt x="1758" y="281"/>
                    <a:pt x="1208" y="841"/>
                  </a:cubicBezTo>
                  <a:lnTo>
                    <a:pt x="0" y="2049"/>
                  </a:lnTo>
                  <a:lnTo>
                    <a:pt x="3972" y="6021"/>
                  </a:lnTo>
                  <a:lnTo>
                    <a:pt x="5180" y="4813"/>
                  </a:lnTo>
                  <a:cubicBezTo>
                    <a:pt x="6294" y="3717"/>
                    <a:pt x="6300" y="1925"/>
                    <a:pt x="5198" y="823"/>
                  </a:cubicBezTo>
                  <a:cubicBezTo>
                    <a:pt x="4649" y="274"/>
                    <a:pt x="3930" y="0"/>
                    <a:pt x="321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506" name="Google Shape;9506;p72"/>
            <p:cNvSpPr/>
            <p:nvPr/>
          </p:nvSpPr>
          <p:spPr>
            <a:xfrm>
              <a:off x="1626675" y="3936600"/>
              <a:ext cx="277225" cy="302600"/>
            </a:xfrm>
            <a:custGeom>
              <a:avLst/>
              <a:gdLst/>
              <a:ahLst/>
              <a:cxnLst/>
              <a:rect l="l" t="t" r="r" b="b"/>
              <a:pathLst>
                <a:path w="11089" h="12104" extrusionOk="0">
                  <a:moveTo>
                    <a:pt x="9501" y="1"/>
                  </a:moveTo>
                  <a:lnTo>
                    <a:pt x="1" y="9501"/>
                  </a:lnTo>
                  <a:cubicBezTo>
                    <a:pt x="537" y="10254"/>
                    <a:pt x="745" y="11194"/>
                    <a:pt x="576" y="12103"/>
                  </a:cubicBezTo>
                  <a:lnTo>
                    <a:pt x="11088" y="1591"/>
                  </a:lnTo>
                  <a:lnTo>
                    <a:pt x="950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507" name="Google Shape;9507;p72"/>
            <p:cNvSpPr/>
            <p:nvPr/>
          </p:nvSpPr>
          <p:spPr>
            <a:xfrm>
              <a:off x="1490050" y="4166500"/>
              <a:ext cx="129950" cy="121825"/>
            </a:xfrm>
            <a:custGeom>
              <a:avLst/>
              <a:gdLst/>
              <a:ahLst/>
              <a:cxnLst/>
              <a:rect l="l" t="t" r="r" b="b"/>
              <a:pathLst>
                <a:path w="5198" h="4873" extrusionOk="0">
                  <a:moveTo>
                    <a:pt x="2693" y="0"/>
                  </a:moveTo>
                  <a:cubicBezTo>
                    <a:pt x="2243" y="0"/>
                    <a:pt x="1790" y="133"/>
                    <a:pt x="1398" y="405"/>
                  </a:cubicBezTo>
                  <a:lnTo>
                    <a:pt x="1398" y="402"/>
                  </a:lnTo>
                  <a:lnTo>
                    <a:pt x="741" y="2446"/>
                  </a:lnTo>
                  <a:lnTo>
                    <a:pt x="139" y="4118"/>
                  </a:lnTo>
                  <a:cubicBezTo>
                    <a:pt x="0" y="4500"/>
                    <a:pt x="295" y="4872"/>
                    <a:pt x="664" y="4872"/>
                  </a:cubicBezTo>
                  <a:cubicBezTo>
                    <a:pt x="727" y="4872"/>
                    <a:pt x="793" y="4861"/>
                    <a:pt x="859" y="4837"/>
                  </a:cubicBezTo>
                  <a:lnTo>
                    <a:pt x="2530" y="4235"/>
                  </a:lnTo>
                  <a:lnTo>
                    <a:pt x="4574" y="3579"/>
                  </a:lnTo>
                  <a:cubicBezTo>
                    <a:pt x="5198" y="2672"/>
                    <a:pt x="5086" y="1450"/>
                    <a:pt x="4306" y="670"/>
                  </a:cubicBezTo>
                  <a:cubicBezTo>
                    <a:pt x="3866" y="228"/>
                    <a:pt x="3282" y="0"/>
                    <a:pt x="269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508" name="Google Shape;9508;p72"/>
          <p:cNvGrpSpPr/>
          <p:nvPr/>
        </p:nvGrpSpPr>
        <p:grpSpPr>
          <a:xfrm>
            <a:off x="5893896" y="3125970"/>
            <a:ext cx="311899" cy="339253"/>
            <a:chOff x="2104275" y="3806450"/>
            <a:chExt cx="442975" cy="481825"/>
          </a:xfrm>
          <a:solidFill>
            <a:srgbClr val="FFC000"/>
          </a:solidFill>
        </p:grpSpPr>
        <p:sp>
          <p:nvSpPr>
            <p:cNvPr id="9509" name="Google Shape;9509;p72"/>
            <p:cNvSpPr/>
            <p:nvPr/>
          </p:nvSpPr>
          <p:spPr>
            <a:xfrm>
              <a:off x="2104275" y="3806450"/>
              <a:ext cx="442975" cy="481825"/>
            </a:xfrm>
            <a:custGeom>
              <a:avLst/>
              <a:gdLst/>
              <a:ahLst/>
              <a:cxnLst/>
              <a:rect l="l" t="t" r="r" b="b"/>
              <a:pathLst>
                <a:path w="17719" h="19273" extrusionOk="0">
                  <a:moveTo>
                    <a:pt x="8889" y="1130"/>
                  </a:moveTo>
                  <a:cubicBezTo>
                    <a:pt x="9660" y="1130"/>
                    <a:pt x="10482" y="2382"/>
                    <a:pt x="11039" y="4343"/>
                  </a:cubicBezTo>
                  <a:cubicBezTo>
                    <a:pt x="10308" y="4586"/>
                    <a:pt x="9594" y="4870"/>
                    <a:pt x="8895" y="5192"/>
                  </a:cubicBezTo>
                  <a:cubicBezTo>
                    <a:pt x="8194" y="4864"/>
                    <a:pt x="7474" y="4577"/>
                    <a:pt x="6742" y="4331"/>
                  </a:cubicBezTo>
                  <a:cubicBezTo>
                    <a:pt x="7302" y="2379"/>
                    <a:pt x="8121" y="1130"/>
                    <a:pt x="8889" y="1130"/>
                  </a:cubicBezTo>
                  <a:close/>
                  <a:moveTo>
                    <a:pt x="6471" y="5445"/>
                  </a:moveTo>
                  <a:cubicBezTo>
                    <a:pt x="6830" y="5565"/>
                    <a:pt x="7200" y="5704"/>
                    <a:pt x="7570" y="5854"/>
                  </a:cubicBezTo>
                  <a:cubicBezTo>
                    <a:pt x="6571" y="6393"/>
                    <a:pt x="6878" y="6243"/>
                    <a:pt x="6273" y="6616"/>
                  </a:cubicBezTo>
                  <a:cubicBezTo>
                    <a:pt x="6330" y="6210"/>
                    <a:pt x="6396" y="5815"/>
                    <a:pt x="6471" y="5445"/>
                  </a:cubicBezTo>
                  <a:close/>
                  <a:moveTo>
                    <a:pt x="11307" y="5445"/>
                  </a:moveTo>
                  <a:cubicBezTo>
                    <a:pt x="11386" y="5815"/>
                    <a:pt x="11449" y="6210"/>
                    <a:pt x="11506" y="6616"/>
                  </a:cubicBezTo>
                  <a:cubicBezTo>
                    <a:pt x="10895" y="6240"/>
                    <a:pt x="11220" y="6399"/>
                    <a:pt x="10208" y="5854"/>
                  </a:cubicBezTo>
                  <a:cubicBezTo>
                    <a:pt x="10582" y="5704"/>
                    <a:pt x="10949" y="5565"/>
                    <a:pt x="11307" y="5445"/>
                  </a:cubicBezTo>
                  <a:close/>
                  <a:moveTo>
                    <a:pt x="13999" y="4845"/>
                  </a:moveTo>
                  <a:cubicBezTo>
                    <a:pt x="14142" y="5686"/>
                    <a:pt x="14870" y="6249"/>
                    <a:pt x="15661" y="6249"/>
                  </a:cubicBezTo>
                  <a:cubicBezTo>
                    <a:pt x="15873" y="6249"/>
                    <a:pt x="16089" y="6209"/>
                    <a:pt x="16300" y="6122"/>
                  </a:cubicBezTo>
                  <a:lnTo>
                    <a:pt x="16300" y="6122"/>
                  </a:lnTo>
                  <a:cubicBezTo>
                    <a:pt x="16201" y="6676"/>
                    <a:pt x="15821" y="7384"/>
                    <a:pt x="15183" y="8158"/>
                  </a:cubicBezTo>
                  <a:cubicBezTo>
                    <a:pt x="14993" y="8390"/>
                    <a:pt x="14761" y="8625"/>
                    <a:pt x="14535" y="8856"/>
                  </a:cubicBezTo>
                  <a:cubicBezTo>
                    <a:pt x="13963" y="8345"/>
                    <a:pt x="13361" y="7866"/>
                    <a:pt x="12735" y="7423"/>
                  </a:cubicBezTo>
                  <a:cubicBezTo>
                    <a:pt x="12662" y="6652"/>
                    <a:pt x="12551" y="5884"/>
                    <a:pt x="12394" y="5125"/>
                  </a:cubicBezTo>
                  <a:cubicBezTo>
                    <a:pt x="12921" y="4990"/>
                    <a:pt x="13457" y="4897"/>
                    <a:pt x="13999" y="4845"/>
                  </a:cubicBezTo>
                  <a:close/>
                  <a:moveTo>
                    <a:pt x="3779" y="4845"/>
                  </a:moveTo>
                  <a:cubicBezTo>
                    <a:pt x="4321" y="4897"/>
                    <a:pt x="4857" y="4990"/>
                    <a:pt x="5384" y="5129"/>
                  </a:cubicBezTo>
                  <a:cubicBezTo>
                    <a:pt x="5231" y="5887"/>
                    <a:pt x="5116" y="6652"/>
                    <a:pt x="5047" y="7423"/>
                  </a:cubicBezTo>
                  <a:cubicBezTo>
                    <a:pt x="4421" y="7869"/>
                    <a:pt x="3818" y="8348"/>
                    <a:pt x="3246" y="8859"/>
                  </a:cubicBezTo>
                  <a:cubicBezTo>
                    <a:pt x="3020" y="8625"/>
                    <a:pt x="2789" y="8393"/>
                    <a:pt x="2599" y="8161"/>
                  </a:cubicBezTo>
                  <a:cubicBezTo>
                    <a:pt x="1963" y="7387"/>
                    <a:pt x="1584" y="6685"/>
                    <a:pt x="1485" y="6125"/>
                  </a:cubicBezTo>
                  <a:lnTo>
                    <a:pt x="1485" y="6125"/>
                  </a:lnTo>
                  <a:cubicBezTo>
                    <a:pt x="1683" y="6207"/>
                    <a:pt x="1897" y="6249"/>
                    <a:pt x="2114" y="6249"/>
                  </a:cubicBezTo>
                  <a:cubicBezTo>
                    <a:pt x="2936" y="6246"/>
                    <a:pt x="3638" y="5655"/>
                    <a:pt x="3779" y="4845"/>
                  </a:cubicBezTo>
                  <a:close/>
                  <a:moveTo>
                    <a:pt x="4951" y="8893"/>
                  </a:moveTo>
                  <a:lnTo>
                    <a:pt x="4951" y="8893"/>
                  </a:lnTo>
                  <a:cubicBezTo>
                    <a:pt x="4945" y="9143"/>
                    <a:pt x="4939" y="9389"/>
                    <a:pt x="4939" y="9636"/>
                  </a:cubicBezTo>
                  <a:cubicBezTo>
                    <a:pt x="4939" y="9882"/>
                    <a:pt x="4945" y="10128"/>
                    <a:pt x="4951" y="10377"/>
                  </a:cubicBezTo>
                  <a:lnTo>
                    <a:pt x="4951" y="10377"/>
                  </a:lnTo>
                  <a:cubicBezTo>
                    <a:pt x="4637" y="10133"/>
                    <a:pt x="4348" y="9886"/>
                    <a:pt x="4065" y="9636"/>
                  </a:cubicBezTo>
                  <a:cubicBezTo>
                    <a:pt x="4348" y="9386"/>
                    <a:pt x="4637" y="9139"/>
                    <a:pt x="4951" y="8893"/>
                  </a:cubicBezTo>
                  <a:close/>
                  <a:moveTo>
                    <a:pt x="12828" y="8896"/>
                  </a:moveTo>
                  <a:lnTo>
                    <a:pt x="12828" y="8896"/>
                  </a:lnTo>
                  <a:cubicBezTo>
                    <a:pt x="13144" y="9139"/>
                    <a:pt x="13430" y="9386"/>
                    <a:pt x="13713" y="9636"/>
                  </a:cubicBezTo>
                  <a:cubicBezTo>
                    <a:pt x="13433" y="9886"/>
                    <a:pt x="13144" y="10133"/>
                    <a:pt x="12828" y="10380"/>
                  </a:cubicBezTo>
                  <a:cubicBezTo>
                    <a:pt x="12837" y="10130"/>
                    <a:pt x="12843" y="9883"/>
                    <a:pt x="12843" y="9636"/>
                  </a:cubicBezTo>
                  <a:cubicBezTo>
                    <a:pt x="12843" y="9389"/>
                    <a:pt x="12837" y="9143"/>
                    <a:pt x="12828" y="8896"/>
                  </a:cubicBezTo>
                  <a:close/>
                  <a:moveTo>
                    <a:pt x="8889" y="6447"/>
                  </a:moveTo>
                  <a:cubicBezTo>
                    <a:pt x="9850" y="6908"/>
                    <a:pt x="10774" y="7441"/>
                    <a:pt x="11657" y="8040"/>
                  </a:cubicBezTo>
                  <a:cubicBezTo>
                    <a:pt x="11693" y="8555"/>
                    <a:pt x="11714" y="9088"/>
                    <a:pt x="11714" y="9636"/>
                  </a:cubicBezTo>
                  <a:cubicBezTo>
                    <a:pt x="11714" y="10187"/>
                    <a:pt x="11693" y="10717"/>
                    <a:pt x="11657" y="11232"/>
                  </a:cubicBezTo>
                  <a:cubicBezTo>
                    <a:pt x="10774" y="11832"/>
                    <a:pt x="9853" y="12365"/>
                    <a:pt x="8895" y="12828"/>
                  </a:cubicBezTo>
                  <a:cubicBezTo>
                    <a:pt x="7932" y="12368"/>
                    <a:pt x="7007" y="11832"/>
                    <a:pt x="6125" y="11232"/>
                  </a:cubicBezTo>
                  <a:cubicBezTo>
                    <a:pt x="6086" y="10717"/>
                    <a:pt x="6068" y="10187"/>
                    <a:pt x="6068" y="9636"/>
                  </a:cubicBezTo>
                  <a:cubicBezTo>
                    <a:pt x="6068" y="9088"/>
                    <a:pt x="6089" y="8555"/>
                    <a:pt x="6125" y="8040"/>
                  </a:cubicBezTo>
                  <a:cubicBezTo>
                    <a:pt x="7004" y="7441"/>
                    <a:pt x="7929" y="6908"/>
                    <a:pt x="8889" y="6447"/>
                  </a:cubicBezTo>
                  <a:close/>
                  <a:moveTo>
                    <a:pt x="6273" y="12657"/>
                  </a:moveTo>
                  <a:lnTo>
                    <a:pt x="6273" y="12657"/>
                  </a:lnTo>
                  <a:cubicBezTo>
                    <a:pt x="6878" y="13033"/>
                    <a:pt x="6571" y="12879"/>
                    <a:pt x="7570" y="13418"/>
                  </a:cubicBezTo>
                  <a:cubicBezTo>
                    <a:pt x="7194" y="13569"/>
                    <a:pt x="6827" y="13708"/>
                    <a:pt x="6471" y="13828"/>
                  </a:cubicBezTo>
                  <a:cubicBezTo>
                    <a:pt x="6393" y="13455"/>
                    <a:pt x="6330" y="13063"/>
                    <a:pt x="6273" y="12657"/>
                  </a:cubicBezTo>
                  <a:close/>
                  <a:moveTo>
                    <a:pt x="11506" y="12657"/>
                  </a:moveTo>
                  <a:cubicBezTo>
                    <a:pt x="11449" y="13063"/>
                    <a:pt x="11386" y="13458"/>
                    <a:pt x="11307" y="13828"/>
                  </a:cubicBezTo>
                  <a:cubicBezTo>
                    <a:pt x="10949" y="13711"/>
                    <a:pt x="10582" y="13569"/>
                    <a:pt x="10208" y="13418"/>
                  </a:cubicBezTo>
                  <a:cubicBezTo>
                    <a:pt x="11181" y="12898"/>
                    <a:pt x="10937" y="13009"/>
                    <a:pt x="11506" y="12657"/>
                  </a:cubicBezTo>
                  <a:close/>
                  <a:moveTo>
                    <a:pt x="14535" y="10416"/>
                  </a:moveTo>
                  <a:cubicBezTo>
                    <a:pt x="14761" y="10648"/>
                    <a:pt x="14993" y="10883"/>
                    <a:pt x="15183" y="11115"/>
                  </a:cubicBezTo>
                  <a:cubicBezTo>
                    <a:pt x="15818" y="11886"/>
                    <a:pt x="16198" y="12590"/>
                    <a:pt x="16294" y="13147"/>
                  </a:cubicBezTo>
                  <a:cubicBezTo>
                    <a:pt x="16095" y="13066"/>
                    <a:pt x="15881" y="13024"/>
                    <a:pt x="15665" y="13024"/>
                  </a:cubicBezTo>
                  <a:cubicBezTo>
                    <a:pt x="14843" y="13024"/>
                    <a:pt x="14141" y="13617"/>
                    <a:pt x="13999" y="14424"/>
                  </a:cubicBezTo>
                  <a:cubicBezTo>
                    <a:pt x="13457" y="14376"/>
                    <a:pt x="12921" y="14280"/>
                    <a:pt x="12394" y="14144"/>
                  </a:cubicBezTo>
                  <a:cubicBezTo>
                    <a:pt x="12551" y="13385"/>
                    <a:pt x="12662" y="12620"/>
                    <a:pt x="12735" y="11850"/>
                  </a:cubicBezTo>
                  <a:cubicBezTo>
                    <a:pt x="13361" y="11407"/>
                    <a:pt x="13963" y="10928"/>
                    <a:pt x="14535" y="10416"/>
                  </a:cubicBezTo>
                  <a:close/>
                  <a:moveTo>
                    <a:pt x="3243" y="10416"/>
                  </a:moveTo>
                  <a:cubicBezTo>
                    <a:pt x="3815" y="10928"/>
                    <a:pt x="4418" y="11407"/>
                    <a:pt x="5044" y="11850"/>
                  </a:cubicBezTo>
                  <a:cubicBezTo>
                    <a:pt x="5116" y="12620"/>
                    <a:pt x="5228" y="13385"/>
                    <a:pt x="5384" y="14144"/>
                  </a:cubicBezTo>
                  <a:cubicBezTo>
                    <a:pt x="4554" y="14353"/>
                    <a:pt x="3815" y="14456"/>
                    <a:pt x="3207" y="14456"/>
                  </a:cubicBezTo>
                  <a:cubicBezTo>
                    <a:pt x="2366" y="14456"/>
                    <a:pt x="1778" y="14258"/>
                    <a:pt x="1554" y="13870"/>
                  </a:cubicBezTo>
                  <a:cubicBezTo>
                    <a:pt x="1238" y="13322"/>
                    <a:pt x="1626" y="12292"/>
                    <a:pt x="2596" y="11115"/>
                  </a:cubicBezTo>
                  <a:cubicBezTo>
                    <a:pt x="2786" y="10883"/>
                    <a:pt x="3020" y="10648"/>
                    <a:pt x="3243" y="10416"/>
                  </a:cubicBezTo>
                  <a:close/>
                  <a:moveTo>
                    <a:pt x="8889" y="14081"/>
                  </a:moveTo>
                  <a:cubicBezTo>
                    <a:pt x="9588" y="14403"/>
                    <a:pt x="10308" y="14689"/>
                    <a:pt x="11039" y="14933"/>
                  </a:cubicBezTo>
                  <a:cubicBezTo>
                    <a:pt x="10482" y="16890"/>
                    <a:pt x="9660" y="18143"/>
                    <a:pt x="8889" y="18143"/>
                  </a:cubicBezTo>
                  <a:cubicBezTo>
                    <a:pt x="8118" y="18143"/>
                    <a:pt x="7296" y="16887"/>
                    <a:pt x="6739" y="14924"/>
                  </a:cubicBezTo>
                  <a:cubicBezTo>
                    <a:pt x="7471" y="14683"/>
                    <a:pt x="8188" y="14400"/>
                    <a:pt x="8889" y="14081"/>
                  </a:cubicBezTo>
                  <a:close/>
                  <a:moveTo>
                    <a:pt x="8889" y="0"/>
                  </a:moveTo>
                  <a:cubicBezTo>
                    <a:pt x="7396" y="0"/>
                    <a:pt x="6312" y="1708"/>
                    <a:pt x="5658" y="4014"/>
                  </a:cubicBezTo>
                  <a:cubicBezTo>
                    <a:pt x="4902" y="3825"/>
                    <a:pt x="4201" y="3719"/>
                    <a:pt x="3568" y="3698"/>
                  </a:cubicBezTo>
                  <a:cubicBezTo>
                    <a:pt x="3260" y="3171"/>
                    <a:pt x="2700" y="2861"/>
                    <a:pt x="2111" y="2861"/>
                  </a:cubicBezTo>
                  <a:cubicBezTo>
                    <a:pt x="1963" y="2861"/>
                    <a:pt x="1813" y="2881"/>
                    <a:pt x="1665" y="2921"/>
                  </a:cubicBezTo>
                  <a:cubicBezTo>
                    <a:pt x="928" y="3123"/>
                    <a:pt x="419" y="3792"/>
                    <a:pt x="422" y="4556"/>
                  </a:cubicBezTo>
                  <a:cubicBezTo>
                    <a:pt x="422" y="4716"/>
                    <a:pt x="449" y="4876"/>
                    <a:pt x="497" y="5026"/>
                  </a:cubicBezTo>
                  <a:cubicBezTo>
                    <a:pt x="63" y="6017"/>
                    <a:pt x="485" y="7372"/>
                    <a:pt x="1726" y="8878"/>
                  </a:cubicBezTo>
                  <a:cubicBezTo>
                    <a:pt x="1933" y="9130"/>
                    <a:pt x="2183" y="9383"/>
                    <a:pt x="2430" y="9636"/>
                  </a:cubicBezTo>
                  <a:cubicBezTo>
                    <a:pt x="2183" y="9892"/>
                    <a:pt x="1933" y="10145"/>
                    <a:pt x="1726" y="10398"/>
                  </a:cubicBezTo>
                  <a:cubicBezTo>
                    <a:pt x="407" y="12000"/>
                    <a:pt x="0" y="13434"/>
                    <a:pt x="578" y="14436"/>
                  </a:cubicBezTo>
                  <a:cubicBezTo>
                    <a:pt x="1045" y="15246"/>
                    <a:pt x="2003" y="15593"/>
                    <a:pt x="3225" y="15593"/>
                  </a:cubicBezTo>
                  <a:cubicBezTo>
                    <a:pt x="3954" y="15593"/>
                    <a:pt x="4782" y="15460"/>
                    <a:pt x="5652" y="15240"/>
                  </a:cubicBezTo>
                  <a:cubicBezTo>
                    <a:pt x="6306" y="17556"/>
                    <a:pt x="7396" y="19272"/>
                    <a:pt x="8889" y="19272"/>
                  </a:cubicBezTo>
                  <a:cubicBezTo>
                    <a:pt x="10383" y="19272"/>
                    <a:pt x="11473" y="17559"/>
                    <a:pt x="12126" y="15246"/>
                  </a:cubicBezTo>
                  <a:cubicBezTo>
                    <a:pt x="12810" y="15424"/>
                    <a:pt x="13509" y="15532"/>
                    <a:pt x="14210" y="15572"/>
                  </a:cubicBezTo>
                  <a:cubicBezTo>
                    <a:pt x="14519" y="16101"/>
                    <a:pt x="15083" y="16413"/>
                    <a:pt x="15674" y="16413"/>
                  </a:cubicBezTo>
                  <a:cubicBezTo>
                    <a:pt x="15820" y="16413"/>
                    <a:pt x="15968" y="16394"/>
                    <a:pt x="16113" y="16354"/>
                  </a:cubicBezTo>
                  <a:cubicBezTo>
                    <a:pt x="16851" y="16153"/>
                    <a:pt x="17363" y="15484"/>
                    <a:pt x="17360" y="14719"/>
                  </a:cubicBezTo>
                  <a:cubicBezTo>
                    <a:pt x="17357" y="14560"/>
                    <a:pt x="17333" y="14400"/>
                    <a:pt x="17285" y="14247"/>
                  </a:cubicBezTo>
                  <a:cubicBezTo>
                    <a:pt x="17718" y="13256"/>
                    <a:pt x="17297" y="11904"/>
                    <a:pt x="16056" y="10398"/>
                  </a:cubicBezTo>
                  <a:cubicBezTo>
                    <a:pt x="15848" y="10142"/>
                    <a:pt x="15595" y="9889"/>
                    <a:pt x="15351" y="9636"/>
                  </a:cubicBezTo>
                  <a:cubicBezTo>
                    <a:pt x="15595" y="9383"/>
                    <a:pt x="15848" y="9130"/>
                    <a:pt x="16056" y="8878"/>
                  </a:cubicBezTo>
                  <a:cubicBezTo>
                    <a:pt x="17261" y="7414"/>
                    <a:pt x="17694" y="6095"/>
                    <a:pt x="17279" y="5044"/>
                  </a:cubicBezTo>
                  <a:cubicBezTo>
                    <a:pt x="17330" y="4885"/>
                    <a:pt x="17357" y="4722"/>
                    <a:pt x="17360" y="4556"/>
                  </a:cubicBezTo>
                  <a:cubicBezTo>
                    <a:pt x="17363" y="3792"/>
                    <a:pt x="16851" y="3120"/>
                    <a:pt x="16113" y="2918"/>
                  </a:cubicBezTo>
                  <a:cubicBezTo>
                    <a:pt x="15967" y="2879"/>
                    <a:pt x="15819" y="2860"/>
                    <a:pt x="15673" y="2860"/>
                  </a:cubicBezTo>
                  <a:cubicBezTo>
                    <a:pt x="15080" y="2860"/>
                    <a:pt x="14517" y="3173"/>
                    <a:pt x="14210" y="3704"/>
                  </a:cubicBezTo>
                  <a:cubicBezTo>
                    <a:pt x="13506" y="3743"/>
                    <a:pt x="12810" y="3852"/>
                    <a:pt x="12126" y="4029"/>
                  </a:cubicBezTo>
                  <a:cubicBezTo>
                    <a:pt x="11473" y="1714"/>
                    <a:pt x="10383" y="0"/>
                    <a:pt x="88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510" name="Google Shape;9510;p72"/>
            <p:cNvSpPr/>
            <p:nvPr/>
          </p:nvSpPr>
          <p:spPr>
            <a:xfrm>
              <a:off x="2284200" y="4005050"/>
              <a:ext cx="84700" cy="84700"/>
            </a:xfrm>
            <a:custGeom>
              <a:avLst/>
              <a:gdLst/>
              <a:ahLst/>
              <a:cxnLst/>
              <a:rect l="l" t="t" r="r" b="b"/>
              <a:pathLst>
                <a:path w="3388" h="3388" extrusionOk="0">
                  <a:moveTo>
                    <a:pt x="1692" y="0"/>
                  </a:moveTo>
                  <a:cubicBezTo>
                    <a:pt x="756" y="0"/>
                    <a:pt x="0" y="756"/>
                    <a:pt x="0" y="1692"/>
                  </a:cubicBezTo>
                  <a:cubicBezTo>
                    <a:pt x="0" y="2629"/>
                    <a:pt x="756" y="3388"/>
                    <a:pt x="1692" y="3388"/>
                  </a:cubicBezTo>
                  <a:cubicBezTo>
                    <a:pt x="2629" y="3388"/>
                    <a:pt x="3388" y="2629"/>
                    <a:pt x="3388" y="1692"/>
                  </a:cubicBezTo>
                  <a:cubicBezTo>
                    <a:pt x="3388" y="756"/>
                    <a:pt x="2629" y="0"/>
                    <a:pt x="16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511" name="Google Shape;9511;p72"/>
          <p:cNvGrpSpPr/>
          <p:nvPr/>
        </p:nvGrpSpPr>
        <p:grpSpPr>
          <a:xfrm>
            <a:off x="6317413" y="3125970"/>
            <a:ext cx="293416" cy="339253"/>
            <a:chOff x="2710875" y="3806450"/>
            <a:chExt cx="416725" cy="481825"/>
          </a:xfrm>
          <a:solidFill>
            <a:srgbClr val="FFC000"/>
          </a:solidFill>
        </p:grpSpPr>
        <p:sp>
          <p:nvSpPr>
            <p:cNvPr id="9512" name="Google Shape;9512;p72"/>
            <p:cNvSpPr/>
            <p:nvPr/>
          </p:nvSpPr>
          <p:spPr>
            <a:xfrm>
              <a:off x="2710875" y="4144450"/>
              <a:ext cx="416725" cy="143825"/>
            </a:xfrm>
            <a:custGeom>
              <a:avLst/>
              <a:gdLst/>
              <a:ahLst/>
              <a:cxnLst/>
              <a:rect l="l" t="t" r="r" b="b"/>
              <a:pathLst>
                <a:path w="16669" h="5753" extrusionOk="0">
                  <a:moveTo>
                    <a:pt x="2313" y="1"/>
                  </a:moveTo>
                  <a:lnTo>
                    <a:pt x="260" y="3590"/>
                  </a:lnTo>
                  <a:cubicBezTo>
                    <a:pt x="1" y="4039"/>
                    <a:pt x="1" y="4590"/>
                    <a:pt x="266" y="5036"/>
                  </a:cubicBezTo>
                  <a:cubicBezTo>
                    <a:pt x="517" y="5479"/>
                    <a:pt x="986" y="5752"/>
                    <a:pt x="1495" y="5752"/>
                  </a:cubicBezTo>
                  <a:cubicBezTo>
                    <a:pt x="1498" y="5752"/>
                    <a:pt x="1501" y="5752"/>
                    <a:pt x="1503" y="5752"/>
                  </a:cubicBezTo>
                  <a:lnTo>
                    <a:pt x="15165" y="5752"/>
                  </a:lnTo>
                  <a:cubicBezTo>
                    <a:pt x="15168" y="5752"/>
                    <a:pt x="15171" y="5752"/>
                    <a:pt x="15174" y="5752"/>
                  </a:cubicBezTo>
                  <a:cubicBezTo>
                    <a:pt x="15682" y="5752"/>
                    <a:pt x="16151" y="5479"/>
                    <a:pt x="16403" y="5036"/>
                  </a:cubicBezTo>
                  <a:cubicBezTo>
                    <a:pt x="16668" y="4590"/>
                    <a:pt x="16668" y="4039"/>
                    <a:pt x="16409" y="3590"/>
                  </a:cubicBezTo>
                  <a:lnTo>
                    <a:pt x="1435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513" name="Google Shape;9513;p72"/>
            <p:cNvSpPr/>
            <p:nvPr/>
          </p:nvSpPr>
          <p:spPr>
            <a:xfrm>
              <a:off x="2784800" y="3806450"/>
              <a:ext cx="268850" cy="309800"/>
            </a:xfrm>
            <a:custGeom>
              <a:avLst/>
              <a:gdLst/>
              <a:ahLst/>
              <a:cxnLst/>
              <a:rect l="l" t="t" r="r" b="b"/>
              <a:pathLst>
                <a:path w="10754" h="12392" extrusionOk="0">
                  <a:moveTo>
                    <a:pt x="5379" y="8113"/>
                  </a:moveTo>
                  <a:cubicBezTo>
                    <a:pt x="5882" y="8113"/>
                    <a:pt x="6132" y="8721"/>
                    <a:pt x="5776" y="9076"/>
                  </a:cubicBezTo>
                  <a:cubicBezTo>
                    <a:pt x="5661" y="9192"/>
                    <a:pt x="5519" y="9244"/>
                    <a:pt x="5380" y="9244"/>
                  </a:cubicBezTo>
                  <a:cubicBezTo>
                    <a:pt x="5091" y="9244"/>
                    <a:pt x="4813" y="9019"/>
                    <a:pt x="4813" y="8679"/>
                  </a:cubicBezTo>
                  <a:cubicBezTo>
                    <a:pt x="4813" y="8366"/>
                    <a:pt x="5066" y="8113"/>
                    <a:pt x="5379" y="8113"/>
                  </a:cubicBezTo>
                  <a:close/>
                  <a:moveTo>
                    <a:pt x="4280" y="9989"/>
                  </a:moveTo>
                  <a:cubicBezTo>
                    <a:pt x="4783" y="9989"/>
                    <a:pt x="5036" y="10597"/>
                    <a:pt x="4680" y="10952"/>
                  </a:cubicBezTo>
                  <a:cubicBezTo>
                    <a:pt x="4566" y="11067"/>
                    <a:pt x="4425" y="11118"/>
                    <a:pt x="4286" y="11118"/>
                  </a:cubicBezTo>
                  <a:cubicBezTo>
                    <a:pt x="3996" y="11118"/>
                    <a:pt x="3717" y="10892"/>
                    <a:pt x="3717" y="10552"/>
                  </a:cubicBezTo>
                  <a:cubicBezTo>
                    <a:pt x="3717" y="10242"/>
                    <a:pt x="3970" y="9989"/>
                    <a:pt x="4280" y="9989"/>
                  </a:cubicBezTo>
                  <a:close/>
                  <a:moveTo>
                    <a:pt x="6475" y="9989"/>
                  </a:moveTo>
                  <a:cubicBezTo>
                    <a:pt x="6978" y="9989"/>
                    <a:pt x="7231" y="10597"/>
                    <a:pt x="6875" y="10952"/>
                  </a:cubicBezTo>
                  <a:cubicBezTo>
                    <a:pt x="6761" y="11067"/>
                    <a:pt x="6620" y="11118"/>
                    <a:pt x="6481" y="11118"/>
                  </a:cubicBezTo>
                  <a:cubicBezTo>
                    <a:pt x="6191" y="11118"/>
                    <a:pt x="5912" y="10892"/>
                    <a:pt x="5912" y="10552"/>
                  </a:cubicBezTo>
                  <a:cubicBezTo>
                    <a:pt x="5912" y="10242"/>
                    <a:pt x="6162" y="9989"/>
                    <a:pt x="6475" y="9989"/>
                  </a:cubicBezTo>
                  <a:close/>
                  <a:moveTo>
                    <a:pt x="1744" y="0"/>
                  </a:moveTo>
                  <a:cubicBezTo>
                    <a:pt x="1434" y="0"/>
                    <a:pt x="1181" y="253"/>
                    <a:pt x="1181" y="566"/>
                  </a:cubicBezTo>
                  <a:cubicBezTo>
                    <a:pt x="1181" y="877"/>
                    <a:pt x="1434" y="1130"/>
                    <a:pt x="1744" y="1130"/>
                  </a:cubicBezTo>
                  <a:lnTo>
                    <a:pt x="2259" y="1130"/>
                  </a:lnTo>
                  <a:lnTo>
                    <a:pt x="2259" y="8444"/>
                  </a:lnTo>
                  <a:lnTo>
                    <a:pt x="1" y="12392"/>
                  </a:lnTo>
                  <a:lnTo>
                    <a:pt x="10754" y="12392"/>
                  </a:lnTo>
                  <a:lnTo>
                    <a:pt x="8496" y="8444"/>
                  </a:lnTo>
                  <a:lnTo>
                    <a:pt x="8496" y="1130"/>
                  </a:lnTo>
                  <a:lnTo>
                    <a:pt x="9010" y="1130"/>
                  </a:lnTo>
                  <a:cubicBezTo>
                    <a:pt x="9321" y="1130"/>
                    <a:pt x="9574" y="877"/>
                    <a:pt x="9574" y="566"/>
                  </a:cubicBezTo>
                  <a:cubicBezTo>
                    <a:pt x="9574" y="253"/>
                    <a:pt x="9321" y="0"/>
                    <a:pt x="901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514" name="Google Shape;9514;p72"/>
          <p:cNvGrpSpPr/>
          <p:nvPr/>
        </p:nvGrpSpPr>
        <p:grpSpPr>
          <a:xfrm>
            <a:off x="6712457" y="3166412"/>
            <a:ext cx="339253" cy="258369"/>
            <a:chOff x="3271200" y="3863875"/>
            <a:chExt cx="481825" cy="366950"/>
          </a:xfrm>
          <a:solidFill>
            <a:srgbClr val="FFC000"/>
          </a:solidFill>
        </p:grpSpPr>
        <p:sp>
          <p:nvSpPr>
            <p:cNvPr id="9515" name="Google Shape;9515;p72"/>
            <p:cNvSpPr/>
            <p:nvPr/>
          </p:nvSpPr>
          <p:spPr>
            <a:xfrm>
              <a:off x="3271200" y="3920350"/>
              <a:ext cx="283225" cy="310475"/>
            </a:xfrm>
            <a:custGeom>
              <a:avLst/>
              <a:gdLst/>
              <a:ahLst/>
              <a:cxnLst/>
              <a:rect l="l" t="t" r="r" b="b"/>
              <a:pathLst>
                <a:path w="11329" h="12419" extrusionOk="0">
                  <a:moveTo>
                    <a:pt x="1693" y="0"/>
                  </a:moveTo>
                  <a:cubicBezTo>
                    <a:pt x="756" y="0"/>
                    <a:pt x="0" y="756"/>
                    <a:pt x="0" y="1693"/>
                  </a:cubicBezTo>
                  <a:lnTo>
                    <a:pt x="0" y="8468"/>
                  </a:lnTo>
                  <a:cubicBezTo>
                    <a:pt x="0" y="9405"/>
                    <a:pt x="756" y="10160"/>
                    <a:pt x="1693" y="10163"/>
                  </a:cubicBezTo>
                  <a:lnTo>
                    <a:pt x="2861" y="10163"/>
                  </a:lnTo>
                  <a:cubicBezTo>
                    <a:pt x="2861" y="11410"/>
                    <a:pt x="3870" y="12419"/>
                    <a:pt x="5120" y="12419"/>
                  </a:cubicBezTo>
                  <a:cubicBezTo>
                    <a:pt x="6366" y="12419"/>
                    <a:pt x="7378" y="11410"/>
                    <a:pt x="7378" y="10163"/>
                  </a:cubicBezTo>
                  <a:lnTo>
                    <a:pt x="9070" y="10163"/>
                  </a:lnTo>
                  <a:lnTo>
                    <a:pt x="9070" y="6679"/>
                  </a:lnTo>
                  <a:cubicBezTo>
                    <a:pt x="9070" y="6356"/>
                    <a:pt x="9350" y="6116"/>
                    <a:pt x="9645" y="6116"/>
                  </a:cubicBezTo>
                  <a:cubicBezTo>
                    <a:pt x="9705" y="6116"/>
                    <a:pt x="9765" y="6126"/>
                    <a:pt x="9823" y="6146"/>
                  </a:cubicBezTo>
                  <a:cubicBezTo>
                    <a:pt x="9938" y="6187"/>
                    <a:pt x="10055" y="6206"/>
                    <a:pt x="10172" y="6206"/>
                  </a:cubicBezTo>
                  <a:cubicBezTo>
                    <a:pt x="10766" y="6206"/>
                    <a:pt x="11329" y="5708"/>
                    <a:pt x="11329" y="5080"/>
                  </a:cubicBezTo>
                  <a:cubicBezTo>
                    <a:pt x="11329" y="4453"/>
                    <a:pt x="10766" y="3954"/>
                    <a:pt x="10172" y="3954"/>
                  </a:cubicBezTo>
                  <a:cubicBezTo>
                    <a:pt x="10055" y="3954"/>
                    <a:pt x="9938" y="3974"/>
                    <a:pt x="9823" y="4014"/>
                  </a:cubicBezTo>
                  <a:cubicBezTo>
                    <a:pt x="9759" y="4037"/>
                    <a:pt x="9695" y="4048"/>
                    <a:pt x="9632" y="4048"/>
                  </a:cubicBezTo>
                  <a:cubicBezTo>
                    <a:pt x="9333" y="4048"/>
                    <a:pt x="9070" y="3805"/>
                    <a:pt x="9070" y="3484"/>
                  </a:cubicBezTo>
                  <a:lnTo>
                    <a:pt x="9070" y="0"/>
                  </a:lnTo>
                  <a:lnTo>
                    <a:pt x="6381" y="0"/>
                  </a:lnTo>
                  <a:cubicBezTo>
                    <a:pt x="5894" y="0"/>
                    <a:pt x="5635" y="576"/>
                    <a:pt x="5960" y="940"/>
                  </a:cubicBezTo>
                  <a:cubicBezTo>
                    <a:pt x="6610" y="1669"/>
                    <a:pt x="6095" y="2822"/>
                    <a:pt x="5120" y="2822"/>
                  </a:cubicBezTo>
                  <a:cubicBezTo>
                    <a:pt x="4141" y="2822"/>
                    <a:pt x="3626" y="1669"/>
                    <a:pt x="4276" y="940"/>
                  </a:cubicBezTo>
                  <a:cubicBezTo>
                    <a:pt x="4602" y="576"/>
                    <a:pt x="4343" y="0"/>
                    <a:pt x="38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516" name="Google Shape;9516;p72"/>
            <p:cNvSpPr/>
            <p:nvPr/>
          </p:nvSpPr>
          <p:spPr>
            <a:xfrm>
              <a:off x="3526175" y="3863875"/>
              <a:ext cx="226850" cy="310575"/>
            </a:xfrm>
            <a:custGeom>
              <a:avLst/>
              <a:gdLst/>
              <a:ahLst/>
              <a:cxnLst/>
              <a:rect l="l" t="t" r="r" b="b"/>
              <a:pathLst>
                <a:path w="9074" h="12423" extrusionOk="0">
                  <a:moveTo>
                    <a:pt x="3954" y="1"/>
                  </a:moveTo>
                  <a:cubicBezTo>
                    <a:pt x="2705" y="1"/>
                    <a:pt x="1696" y="1010"/>
                    <a:pt x="1696" y="2259"/>
                  </a:cubicBezTo>
                  <a:lnTo>
                    <a:pt x="1" y="2259"/>
                  </a:lnTo>
                  <a:lnTo>
                    <a:pt x="1" y="5081"/>
                  </a:lnTo>
                  <a:cubicBezTo>
                    <a:pt x="1247" y="5081"/>
                    <a:pt x="2259" y="6093"/>
                    <a:pt x="2259" y="7339"/>
                  </a:cubicBezTo>
                  <a:cubicBezTo>
                    <a:pt x="2259" y="8586"/>
                    <a:pt x="1247" y="9598"/>
                    <a:pt x="1" y="9598"/>
                  </a:cubicBezTo>
                  <a:lnTo>
                    <a:pt x="1" y="12422"/>
                  </a:lnTo>
                  <a:lnTo>
                    <a:pt x="7378" y="12422"/>
                  </a:lnTo>
                  <a:cubicBezTo>
                    <a:pt x="8315" y="12419"/>
                    <a:pt x="9070" y="11664"/>
                    <a:pt x="9073" y="10727"/>
                  </a:cubicBezTo>
                  <a:lnTo>
                    <a:pt x="9073" y="3952"/>
                  </a:lnTo>
                  <a:cubicBezTo>
                    <a:pt x="9070" y="3015"/>
                    <a:pt x="8315" y="2259"/>
                    <a:pt x="7378" y="2259"/>
                  </a:cubicBezTo>
                  <a:lnTo>
                    <a:pt x="6213" y="2259"/>
                  </a:lnTo>
                  <a:cubicBezTo>
                    <a:pt x="6213" y="1010"/>
                    <a:pt x="5201" y="1"/>
                    <a:pt x="395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517" name="Google Shape;9517;p72"/>
          <p:cNvGrpSpPr/>
          <p:nvPr/>
        </p:nvGrpSpPr>
        <p:grpSpPr>
          <a:xfrm>
            <a:off x="7147952" y="3126199"/>
            <a:ext cx="295528" cy="338795"/>
            <a:chOff x="3895050" y="3806775"/>
            <a:chExt cx="419725" cy="481175"/>
          </a:xfrm>
          <a:solidFill>
            <a:srgbClr val="FFC000"/>
          </a:solidFill>
        </p:grpSpPr>
        <p:sp>
          <p:nvSpPr>
            <p:cNvPr id="9518" name="Google Shape;9518;p72"/>
            <p:cNvSpPr/>
            <p:nvPr/>
          </p:nvSpPr>
          <p:spPr>
            <a:xfrm>
              <a:off x="3895050" y="3942650"/>
              <a:ext cx="419725" cy="345300"/>
            </a:xfrm>
            <a:custGeom>
              <a:avLst/>
              <a:gdLst/>
              <a:ahLst/>
              <a:cxnLst/>
              <a:rect l="l" t="t" r="r" b="b"/>
              <a:pathLst>
                <a:path w="16789" h="13812" extrusionOk="0">
                  <a:moveTo>
                    <a:pt x="4448" y="1"/>
                  </a:moveTo>
                  <a:cubicBezTo>
                    <a:pt x="4233" y="1"/>
                    <a:pt x="4016" y="18"/>
                    <a:pt x="3801" y="54"/>
                  </a:cubicBezTo>
                  <a:cubicBezTo>
                    <a:pt x="1545" y="418"/>
                    <a:pt x="1" y="2604"/>
                    <a:pt x="356" y="4929"/>
                  </a:cubicBezTo>
                  <a:cubicBezTo>
                    <a:pt x="994" y="9100"/>
                    <a:pt x="2205" y="11942"/>
                    <a:pt x="3858" y="13147"/>
                  </a:cubicBezTo>
                  <a:cubicBezTo>
                    <a:pt x="4470" y="13592"/>
                    <a:pt x="5129" y="13811"/>
                    <a:pt x="5863" y="13811"/>
                  </a:cubicBezTo>
                  <a:cubicBezTo>
                    <a:pt x="6071" y="13811"/>
                    <a:pt x="6286" y="13793"/>
                    <a:pt x="6508" y="13758"/>
                  </a:cubicBezTo>
                  <a:cubicBezTo>
                    <a:pt x="7125" y="13659"/>
                    <a:pt x="7610" y="13406"/>
                    <a:pt x="7999" y="12987"/>
                  </a:cubicBezTo>
                  <a:lnTo>
                    <a:pt x="8396" y="12557"/>
                  </a:lnTo>
                  <a:lnTo>
                    <a:pt x="8791" y="12987"/>
                  </a:lnTo>
                  <a:cubicBezTo>
                    <a:pt x="9179" y="13406"/>
                    <a:pt x="9667" y="13659"/>
                    <a:pt x="10281" y="13758"/>
                  </a:cubicBezTo>
                  <a:cubicBezTo>
                    <a:pt x="10503" y="13793"/>
                    <a:pt x="10718" y="13811"/>
                    <a:pt x="10927" y="13811"/>
                  </a:cubicBezTo>
                  <a:cubicBezTo>
                    <a:pt x="11660" y="13811"/>
                    <a:pt x="12319" y="13592"/>
                    <a:pt x="12931" y="13147"/>
                  </a:cubicBezTo>
                  <a:cubicBezTo>
                    <a:pt x="14587" y="11942"/>
                    <a:pt x="15795" y="9100"/>
                    <a:pt x="16433" y="4929"/>
                  </a:cubicBezTo>
                  <a:cubicBezTo>
                    <a:pt x="16788" y="2604"/>
                    <a:pt x="15244" y="418"/>
                    <a:pt x="12988" y="54"/>
                  </a:cubicBezTo>
                  <a:cubicBezTo>
                    <a:pt x="12773" y="18"/>
                    <a:pt x="12556" y="1"/>
                    <a:pt x="12341" y="1"/>
                  </a:cubicBezTo>
                  <a:cubicBezTo>
                    <a:pt x="11461" y="1"/>
                    <a:pt x="10599" y="293"/>
                    <a:pt x="9893" y="840"/>
                  </a:cubicBezTo>
                  <a:cubicBezTo>
                    <a:pt x="9601" y="1063"/>
                    <a:pt x="9263" y="1216"/>
                    <a:pt x="8905" y="1292"/>
                  </a:cubicBezTo>
                  <a:cubicBezTo>
                    <a:pt x="8736" y="1326"/>
                    <a:pt x="8567" y="1343"/>
                    <a:pt x="8397" y="1343"/>
                  </a:cubicBezTo>
                  <a:cubicBezTo>
                    <a:pt x="8296" y="1343"/>
                    <a:pt x="8196" y="1337"/>
                    <a:pt x="8095" y="1325"/>
                  </a:cubicBezTo>
                  <a:cubicBezTo>
                    <a:pt x="7658" y="1273"/>
                    <a:pt x="7246" y="1105"/>
                    <a:pt x="6896" y="840"/>
                  </a:cubicBezTo>
                  <a:cubicBezTo>
                    <a:pt x="6190" y="293"/>
                    <a:pt x="5328" y="1"/>
                    <a:pt x="44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519" name="Google Shape;9519;p72"/>
            <p:cNvSpPr/>
            <p:nvPr/>
          </p:nvSpPr>
          <p:spPr>
            <a:xfrm>
              <a:off x="4016325" y="3806775"/>
              <a:ext cx="199225" cy="142475"/>
            </a:xfrm>
            <a:custGeom>
              <a:avLst/>
              <a:gdLst/>
              <a:ahLst/>
              <a:cxnLst/>
              <a:rect l="l" t="t" r="r" b="b"/>
              <a:pathLst>
                <a:path w="7969" h="5699" extrusionOk="0">
                  <a:moveTo>
                    <a:pt x="1350" y="0"/>
                  </a:moveTo>
                  <a:cubicBezTo>
                    <a:pt x="1132" y="0"/>
                    <a:pt x="925" y="129"/>
                    <a:pt x="832" y="343"/>
                  </a:cubicBezTo>
                  <a:cubicBezTo>
                    <a:pt x="799" y="424"/>
                    <a:pt x="1" y="2330"/>
                    <a:pt x="678" y="4101"/>
                  </a:cubicBezTo>
                  <a:cubicBezTo>
                    <a:pt x="736" y="4242"/>
                    <a:pt x="796" y="4381"/>
                    <a:pt x="868" y="4516"/>
                  </a:cubicBezTo>
                  <a:cubicBezTo>
                    <a:pt x="1534" y="4691"/>
                    <a:pt x="2157" y="4995"/>
                    <a:pt x="2702" y="5414"/>
                  </a:cubicBezTo>
                  <a:cubicBezTo>
                    <a:pt x="2950" y="5603"/>
                    <a:pt x="3247" y="5698"/>
                    <a:pt x="3544" y="5698"/>
                  </a:cubicBezTo>
                  <a:cubicBezTo>
                    <a:pt x="3840" y="5698"/>
                    <a:pt x="4137" y="5603"/>
                    <a:pt x="4385" y="5414"/>
                  </a:cubicBezTo>
                  <a:cubicBezTo>
                    <a:pt x="4442" y="5368"/>
                    <a:pt x="4503" y="5326"/>
                    <a:pt x="4563" y="5284"/>
                  </a:cubicBezTo>
                  <a:cubicBezTo>
                    <a:pt x="4870" y="4592"/>
                    <a:pt x="5355" y="3968"/>
                    <a:pt x="6020" y="3417"/>
                  </a:cubicBezTo>
                  <a:cubicBezTo>
                    <a:pt x="6478" y="3035"/>
                    <a:pt x="6987" y="2722"/>
                    <a:pt x="7532" y="2484"/>
                  </a:cubicBezTo>
                  <a:cubicBezTo>
                    <a:pt x="7824" y="2372"/>
                    <a:pt x="7969" y="2044"/>
                    <a:pt x="7854" y="1752"/>
                  </a:cubicBezTo>
                  <a:cubicBezTo>
                    <a:pt x="7768" y="1529"/>
                    <a:pt x="7554" y="1392"/>
                    <a:pt x="7327" y="1392"/>
                  </a:cubicBezTo>
                  <a:cubicBezTo>
                    <a:pt x="7260" y="1392"/>
                    <a:pt x="7192" y="1404"/>
                    <a:pt x="7125" y="1430"/>
                  </a:cubicBezTo>
                  <a:lnTo>
                    <a:pt x="7125" y="1433"/>
                  </a:lnTo>
                  <a:cubicBezTo>
                    <a:pt x="7089" y="1445"/>
                    <a:pt x="6243" y="1776"/>
                    <a:pt x="5334" y="2520"/>
                  </a:cubicBezTo>
                  <a:cubicBezTo>
                    <a:pt x="4997" y="2794"/>
                    <a:pt x="4689" y="3098"/>
                    <a:pt x="4412" y="3429"/>
                  </a:cubicBezTo>
                  <a:cubicBezTo>
                    <a:pt x="4367" y="3194"/>
                    <a:pt x="4301" y="2965"/>
                    <a:pt x="4217" y="2743"/>
                  </a:cubicBezTo>
                  <a:cubicBezTo>
                    <a:pt x="3536" y="972"/>
                    <a:pt x="1669" y="90"/>
                    <a:pt x="1588" y="54"/>
                  </a:cubicBezTo>
                  <a:cubicBezTo>
                    <a:pt x="1511" y="17"/>
                    <a:pt x="1430" y="0"/>
                    <a:pt x="13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520" name="Google Shape;9520;p72"/>
          <p:cNvGrpSpPr/>
          <p:nvPr/>
        </p:nvGrpSpPr>
        <p:grpSpPr>
          <a:xfrm>
            <a:off x="7551234" y="3125979"/>
            <a:ext cx="336296" cy="339235"/>
            <a:chOff x="4464775" y="3806475"/>
            <a:chExt cx="477625" cy="481800"/>
          </a:xfrm>
          <a:solidFill>
            <a:srgbClr val="FFC000"/>
          </a:solidFill>
        </p:grpSpPr>
        <p:sp>
          <p:nvSpPr>
            <p:cNvPr id="9521" name="Google Shape;9521;p72"/>
            <p:cNvSpPr/>
            <p:nvPr/>
          </p:nvSpPr>
          <p:spPr>
            <a:xfrm>
              <a:off x="4726375" y="3806475"/>
              <a:ext cx="56500" cy="141125"/>
            </a:xfrm>
            <a:custGeom>
              <a:avLst/>
              <a:gdLst/>
              <a:ahLst/>
              <a:cxnLst/>
              <a:rect l="l" t="t" r="r" b="b"/>
              <a:pathLst>
                <a:path w="2260" h="5645" extrusionOk="0">
                  <a:moveTo>
                    <a:pt x="1133" y="1"/>
                  </a:moveTo>
                  <a:cubicBezTo>
                    <a:pt x="978" y="1"/>
                    <a:pt x="823" y="64"/>
                    <a:pt x="712" y="189"/>
                  </a:cubicBezTo>
                  <a:cubicBezTo>
                    <a:pt x="504" y="421"/>
                    <a:pt x="522" y="776"/>
                    <a:pt x="754" y="984"/>
                  </a:cubicBezTo>
                  <a:cubicBezTo>
                    <a:pt x="832" y="1056"/>
                    <a:pt x="1130" y="1385"/>
                    <a:pt x="1130" y="1695"/>
                  </a:cubicBezTo>
                  <a:cubicBezTo>
                    <a:pt x="1130" y="1990"/>
                    <a:pt x="850" y="2315"/>
                    <a:pt x="754" y="2402"/>
                  </a:cubicBezTo>
                  <a:cubicBezTo>
                    <a:pt x="678" y="2472"/>
                    <a:pt x="1" y="3101"/>
                    <a:pt x="1" y="3953"/>
                  </a:cubicBezTo>
                  <a:cubicBezTo>
                    <a:pt x="1" y="4802"/>
                    <a:pt x="675" y="5432"/>
                    <a:pt x="754" y="5501"/>
                  </a:cubicBezTo>
                  <a:cubicBezTo>
                    <a:pt x="861" y="5597"/>
                    <a:pt x="995" y="5644"/>
                    <a:pt x="1128" y="5644"/>
                  </a:cubicBezTo>
                  <a:cubicBezTo>
                    <a:pt x="1283" y="5644"/>
                    <a:pt x="1437" y="5580"/>
                    <a:pt x="1549" y="5456"/>
                  </a:cubicBezTo>
                  <a:cubicBezTo>
                    <a:pt x="1757" y="5224"/>
                    <a:pt x="1735" y="4869"/>
                    <a:pt x="1507" y="4661"/>
                  </a:cubicBezTo>
                  <a:cubicBezTo>
                    <a:pt x="1428" y="4588"/>
                    <a:pt x="1130" y="4260"/>
                    <a:pt x="1130" y="3950"/>
                  </a:cubicBezTo>
                  <a:cubicBezTo>
                    <a:pt x="1130" y="3655"/>
                    <a:pt x="1410" y="3330"/>
                    <a:pt x="1507" y="3242"/>
                  </a:cubicBezTo>
                  <a:cubicBezTo>
                    <a:pt x="1585" y="3173"/>
                    <a:pt x="2259" y="2544"/>
                    <a:pt x="2259" y="1692"/>
                  </a:cubicBezTo>
                  <a:cubicBezTo>
                    <a:pt x="2259" y="842"/>
                    <a:pt x="1585" y="213"/>
                    <a:pt x="1507" y="144"/>
                  </a:cubicBezTo>
                  <a:cubicBezTo>
                    <a:pt x="1399" y="48"/>
                    <a:pt x="1266" y="1"/>
                    <a:pt x="11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522" name="Google Shape;9522;p72"/>
            <p:cNvSpPr/>
            <p:nvPr/>
          </p:nvSpPr>
          <p:spPr>
            <a:xfrm>
              <a:off x="4641700" y="3806475"/>
              <a:ext cx="56475" cy="141125"/>
            </a:xfrm>
            <a:custGeom>
              <a:avLst/>
              <a:gdLst/>
              <a:ahLst/>
              <a:cxnLst/>
              <a:rect l="l" t="t" r="r" b="b"/>
              <a:pathLst>
                <a:path w="2259" h="5645" extrusionOk="0">
                  <a:moveTo>
                    <a:pt x="1132" y="1"/>
                  </a:moveTo>
                  <a:cubicBezTo>
                    <a:pt x="977" y="1"/>
                    <a:pt x="823" y="64"/>
                    <a:pt x="711" y="189"/>
                  </a:cubicBezTo>
                  <a:cubicBezTo>
                    <a:pt x="503" y="421"/>
                    <a:pt x="521" y="776"/>
                    <a:pt x="753" y="984"/>
                  </a:cubicBezTo>
                  <a:cubicBezTo>
                    <a:pt x="831" y="1056"/>
                    <a:pt x="1130" y="1385"/>
                    <a:pt x="1130" y="1695"/>
                  </a:cubicBezTo>
                  <a:cubicBezTo>
                    <a:pt x="1130" y="1990"/>
                    <a:pt x="849" y="2315"/>
                    <a:pt x="753" y="2402"/>
                  </a:cubicBezTo>
                  <a:cubicBezTo>
                    <a:pt x="678" y="2472"/>
                    <a:pt x="0" y="3101"/>
                    <a:pt x="0" y="3953"/>
                  </a:cubicBezTo>
                  <a:cubicBezTo>
                    <a:pt x="0" y="4802"/>
                    <a:pt x="675" y="5432"/>
                    <a:pt x="753" y="5501"/>
                  </a:cubicBezTo>
                  <a:cubicBezTo>
                    <a:pt x="860" y="5597"/>
                    <a:pt x="994" y="5644"/>
                    <a:pt x="1127" y="5644"/>
                  </a:cubicBezTo>
                  <a:cubicBezTo>
                    <a:pt x="1282" y="5644"/>
                    <a:pt x="1436" y="5580"/>
                    <a:pt x="1548" y="5456"/>
                  </a:cubicBezTo>
                  <a:cubicBezTo>
                    <a:pt x="1756" y="5224"/>
                    <a:pt x="1735" y="4869"/>
                    <a:pt x="1506" y="4661"/>
                  </a:cubicBezTo>
                  <a:cubicBezTo>
                    <a:pt x="1428" y="4588"/>
                    <a:pt x="1130" y="4260"/>
                    <a:pt x="1130" y="3950"/>
                  </a:cubicBezTo>
                  <a:cubicBezTo>
                    <a:pt x="1130" y="3655"/>
                    <a:pt x="1410" y="3330"/>
                    <a:pt x="1506" y="3242"/>
                  </a:cubicBezTo>
                  <a:cubicBezTo>
                    <a:pt x="1581" y="3173"/>
                    <a:pt x="2259" y="2544"/>
                    <a:pt x="2259" y="1692"/>
                  </a:cubicBezTo>
                  <a:cubicBezTo>
                    <a:pt x="2259" y="842"/>
                    <a:pt x="1581" y="213"/>
                    <a:pt x="1506" y="144"/>
                  </a:cubicBezTo>
                  <a:cubicBezTo>
                    <a:pt x="1399" y="48"/>
                    <a:pt x="1265" y="1"/>
                    <a:pt x="11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523" name="Google Shape;9523;p72"/>
            <p:cNvSpPr/>
            <p:nvPr/>
          </p:nvSpPr>
          <p:spPr>
            <a:xfrm>
              <a:off x="4557000" y="3806475"/>
              <a:ext cx="56500" cy="141125"/>
            </a:xfrm>
            <a:custGeom>
              <a:avLst/>
              <a:gdLst/>
              <a:ahLst/>
              <a:cxnLst/>
              <a:rect l="l" t="t" r="r" b="b"/>
              <a:pathLst>
                <a:path w="2260" h="5645" extrusionOk="0">
                  <a:moveTo>
                    <a:pt x="1132" y="1"/>
                  </a:moveTo>
                  <a:cubicBezTo>
                    <a:pt x="977" y="1"/>
                    <a:pt x="823" y="64"/>
                    <a:pt x="711" y="189"/>
                  </a:cubicBezTo>
                  <a:cubicBezTo>
                    <a:pt x="504" y="421"/>
                    <a:pt x="522" y="776"/>
                    <a:pt x="753" y="984"/>
                  </a:cubicBezTo>
                  <a:cubicBezTo>
                    <a:pt x="832" y="1056"/>
                    <a:pt x="1130" y="1385"/>
                    <a:pt x="1130" y="1695"/>
                  </a:cubicBezTo>
                  <a:cubicBezTo>
                    <a:pt x="1130" y="1990"/>
                    <a:pt x="850" y="2315"/>
                    <a:pt x="753" y="2402"/>
                  </a:cubicBezTo>
                  <a:cubicBezTo>
                    <a:pt x="678" y="2472"/>
                    <a:pt x="1" y="3101"/>
                    <a:pt x="1" y="3953"/>
                  </a:cubicBezTo>
                  <a:cubicBezTo>
                    <a:pt x="1" y="4802"/>
                    <a:pt x="675" y="5432"/>
                    <a:pt x="753" y="5501"/>
                  </a:cubicBezTo>
                  <a:cubicBezTo>
                    <a:pt x="861" y="5597"/>
                    <a:pt x="994" y="5644"/>
                    <a:pt x="1127" y="5644"/>
                  </a:cubicBezTo>
                  <a:cubicBezTo>
                    <a:pt x="1282" y="5644"/>
                    <a:pt x="1437" y="5580"/>
                    <a:pt x="1548" y="5456"/>
                  </a:cubicBezTo>
                  <a:cubicBezTo>
                    <a:pt x="1756" y="5224"/>
                    <a:pt x="1735" y="4869"/>
                    <a:pt x="1506" y="4661"/>
                  </a:cubicBezTo>
                  <a:cubicBezTo>
                    <a:pt x="1428" y="4588"/>
                    <a:pt x="1130" y="4260"/>
                    <a:pt x="1130" y="3950"/>
                  </a:cubicBezTo>
                  <a:cubicBezTo>
                    <a:pt x="1130" y="3655"/>
                    <a:pt x="1410" y="3330"/>
                    <a:pt x="1506" y="3242"/>
                  </a:cubicBezTo>
                  <a:cubicBezTo>
                    <a:pt x="1582" y="3173"/>
                    <a:pt x="2259" y="2544"/>
                    <a:pt x="2259" y="1692"/>
                  </a:cubicBezTo>
                  <a:cubicBezTo>
                    <a:pt x="2259" y="842"/>
                    <a:pt x="1582" y="213"/>
                    <a:pt x="1506" y="144"/>
                  </a:cubicBezTo>
                  <a:cubicBezTo>
                    <a:pt x="1399" y="48"/>
                    <a:pt x="1265" y="1"/>
                    <a:pt x="11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524" name="Google Shape;9524;p72"/>
            <p:cNvSpPr/>
            <p:nvPr/>
          </p:nvSpPr>
          <p:spPr>
            <a:xfrm>
              <a:off x="4464775" y="4230875"/>
              <a:ext cx="395250" cy="57400"/>
            </a:xfrm>
            <a:custGeom>
              <a:avLst/>
              <a:gdLst/>
              <a:ahLst/>
              <a:cxnLst/>
              <a:rect l="l" t="t" r="r" b="b"/>
              <a:pathLst>
                <a:path w="15810" h="2296" extrusionOk="0">
                  <a:moveTo>
                    <a:pt x="567" y="1"/>
                  </a:moveTo>
                  <a:cubicBezTo>
                    <a:pt x="254" y="1"/>
                    <a:pt x="1" y="251"/>
                    <a:pt x="1" y="564"/>
                  </a:cubicBezTo>
                  <a:cubicBezTo>
                    <a:pt x="1" y="877"/>
                    <a:pt x="254" y="1130"/>
                    <a:pt x="567" y="1130"/>
                  </a:cubicBezTo>
                  <a:lnTo>
                    <a:pt x="1910" y="1130"/>
                  </a:lnTo>
                  <a:lnTo>
                    <a:pt x="2006" y="1359"/>
                  </a:lnTo>
                  <a:cubicBezTo>
                    <a:pt x="2291" y="1932"/>
                    <a:pt x="2875" y="2295"/>
                    <a:pt x="3516" y="2295"/>
                  </a:cubicBezTo>
                  <a:cubicBezTo>
                    <a:pt x="3519" y="2295"/>
                    <a:pt x="3521" y="2295"/>
                    <a:pt x="3524" y="2295"/>
                  </a:cubicBezTo>
                  <a:lnTo>
                    <a:pt x="12290" y="2295"/>
                  </a:lnTo>
                  <a:cubicBezTo>
                    <a:pt x="12292" y="2295"/>
                    <a:pt x="12295" y="2295"/>
                    <a:pt x="12298" y="2295"/>
                  </a:cubicBezTo>
                  <a:cubicBezTo>
                    <a:pt x="12936" y="2295"/>
                    <a:pt x="13520" y="1932"/>
                    <a:pt x="13804" y="1359"/>
                  </a:cubicBezTo>
                  <a:lnTo>
                    <a:pt x="13901" y="1130"/>
                  </a:lnTo>
                  <a:lnTo>
                    <a:pt x="15247" y="1130"/>
                  </a:lnTo>
                  <a:cubicBezTo>
                    <a:pt x="15557" y="1130"/>
                    <a:pt x="15810" y="877"/>
                    <a:pt x="15810" y="564"/>
                  </a:cubicBezTo>
                  <a:cubicBezTo>
                    <a:pt x="15810" y="251"/>
                    <a:pt x="15557" y="1"/>
                    <a:pt x="152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525" name="Google Shape;9525;p72"/>
            <p:cNvSpPr/>
            <p:nvPr/>
          </p:nvSpPr>
          <p:spPr>
            <a:xfrm>
              <a:off x="4840675" y="4007300"/>
              <a:ext cx="101725" cy="166025"/>
            </a:xfrm>
            <a:custGeom>
              <a:avLst/>
              <a:gdLst/>
              <a:ahLst/>
              <a:cxnLst/>
              <a:rect l="l" t="t" r="r" b="b"/>
              <a:pathLst>
                <a:path w="4069" h="6641" extrusionOk="0">
                  <a:moveTo>
                    <a:pt x="1870" y="0"/>
                  </a:moveTo>
                  <a:cubicBezTo>
                    <a:pt x="1852" y="380"/>
                    <a:pt x="1837" y="759"/>
                    <a:pt x="1795" y="1130"/>
                  </a:cubicBezTo>
                  <a:cubicBezTo>
                    <a:pt x="1927" y="1181"/>
                    <a:pt x="2048" y="1256"/>
                    <a:pt x="2150" y="1355"/>
                  </a:cubicBezTo>
                  <a:cubicBezTo>
                    <a:pt x="2800" y="2006"/>
                    <a:pt x="2433" y="3469"/>
                    <a:pt x="1352" y="4550"/>
                  </a:cubicBezTo>
                  <a:cubicBezTo>
                    <a:pt x="1177" y="4722"/>
                    <a:pt x="991" y="4879"/>
                    <a:pt x="792" y="5017"/>
                  </a:cubicBezTo>
                  <a:cubicBezTo>
                    <a:pt x="566" y="5577"/>
                    <a:pt x="301" y="6119"/>
                    <a:pt x="0" y="6640"/>
                  </a:cubicBezTo>
                  <a:cubicBezTo>
                    <a:pt x="747" y="6429"/>
                    <a:pt x="1506" y="5993"/>
                    <a:pt x="2150" y="5348"/>
                  </a:cubicBezTo>
                  <a:cubicBezTo>
                    <a:pt x="3716" y="3782"/>
                    <a:pt x="4068" y="1678"/>
                    <a:pt x="2948" y="557"/>
                  </a:cubicBezTo>
                  <a:cubicBezTo>
                    <a:pt x="2656" y="268"/>
                    <a:pt x="2280" y="97"/>
                    <a:pt x="187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526" name="Google Shape;9526;p72"/>
            <p:cNvSpPr/>
            <p:nvPr/>
          </p:nvSpPr>
          <p:spPr>
            <a:xfrm>
              <a:off x="4464775" y="3976800"/>
              <a:ext cx="395250" cy="225875"/>
            </a:xfrm>
            <a:custGeom>
              <a:avLst/>
              <a:gdLst/>
              <a:ahLst/>
              <a:cxnLst/>
              <a:rect l="l" t="t" r="r" b="b"/>
              <a:pathLst>
                <a:path w="15810" h="9035" extrusionOk="0">
                  <a:moveTo>
                    <a:pt x="564" y="1"/>
                  </a:moveTo>
                  <a:cubicBezTo>
                    <a:pt x="254" y="1"/>
                    <a:pt x="1" y="251"/>
                    <a:pt x="1" y="564"/>
                  </a:cubicBezTo>
                  <a:cubicBezTo>
                    <a:pt x="1" y="3930"/>
                    <a:pt x="1157" y="7026"/>
                    <a:pt x="3075" y="9035"/>
                  </a:cubicBezTo>
                  <a:lnTo>
                    <a:pt x="12735" y="9035"/>
                  </a:lnTo>
                  <a:cubicBezTo>
                    <a:pt x="14654" y="7026"/>
                    <a:pt x="15810" y="3930"/>
                    <a:pt x="15810" y="564"/>
                  </a:cubicBezTo>
                  <a:cubicBezTo>
                    <a:pt x="15810" y="251"/>
                    <a:pt x="15557" y="1"/>
                    <a:pt x="152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527" name="Google Shape;9527;p72"/>
          <p:cNvGrpSpPr/>
          <p:nvPr/>
        </p:nvGrpSpPr>
        <p:grpSpPr>
          <a:xfrm>
            <a:off x="7974679" y="3125970"/>
            <a:ext cx="339253" cy="339253"/>
            <a:chOff x="5049725" y="3806450"/>
            <a:chExt cx="481825" cy="481825"/>
          </a:xfrm>
          <a:solidFill>
            <a:srgbClr val="FFC000"/>
          </a:solidFill>
        </p:grpSpPr>
        <p:sp>
          <p:nvSpPr>
            <p:cNvPr id="9528" name="Google Shape;9528;p72"/>
            <p:cNvSpPr/>
            <p:nvPr/>
          </p:nvSpPr>
          <p:spPr>
            <a:xfrm>
              <a:off x="5361150" y="3976800"/>
              <a:ext cx="28250" cy="28275"/>
            </a:xfrm>
            <a:custGeom>
              <a:avLst/>
              <a:gdLst/>
              <a:ahLst/>
              <a:cxnLst/>
              <a:rect l="l" t="t" r="r" b="b"/>
              <a:pathLst>
                <a:path w="1130" h="1131" extrusionOk="0">
                  <a:moveTo>
                    <a:pt x="567" y="1"/>
                  </a:moveTo>
                  <a:cubicBezTo>
                    <a:pt x="254" y="1"/>
                    <a:pt x="1" y="251"/>
                    <a:pt x="1" y="564"/>
                  </a:cubicBezTo>
                  <a:cubicBezTo>
                    <a:pt x="1" y="877"/>
                    <a:pt x="254" y="1130"/>
                    <a:pt x="567" y="1130"/>
                  </a:cubicBezTo>
                  <a:cubicBezTo>
                    <a:pt x="877" y="1130"/>
                    <a:pt x="1130" y="877"/>
                    <a:pt x="1130" y="564"/>
                  </a:cubicBezTo>
                  <a:cubicBezTo>
                    <a:pt x="1130" y="251"/>
                    <a:pt x="877" y="1"/>
                    <a:pt x="5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529" name="Google Shape;9529;p72"/>
            <p:cNvSpPr/>
            <p:nvPr/>
          </p:nvSpPr>
          <p:spPr>
            <a:xfrm>
              <a:off x="5191775" y="3976800"/>
              <a:ext cx="28250" cy="28275"/>
            </a:xfrm>
            <a:custGeom>
              <a:avLst/>
              <a:gdLst/>
              <a:ahLst/>
              <a:cxnLst/>
              <a:rect l="l" t="t" r="r" b="b"/>
              <a:pathLst>
                <a:path w="1130" h="1131" extrusionOk="0">
                  <a:moveTo>
                    <a:pt x="567" y="1"/>
                  </a:moveTo>
                  <a:cubicBezTo>
                    <a:pt x="253" y="1"/>
                    <a:pt x="0" y="251"/>
                    <a:pt x="0" y="564"/>
                  </a:cubicBezTo>
                  <a:cubicBezTo>
                    <a:pt x="0" y="877"/>
                    <a:pt x="253" y="1130"/>
                    <a:pt x="567" y="1130"/>
                  </a:cubicBezTo>
                  <a:cubicBezTo>
                    <a:pt x="877" y="1130"/>
                    <a:pt x="1130" y="877"/>
                    <a:pt x="1130" y="564"/>
                  </a:cubicBezTo>
                  <a:cubicBezTo>
                    <a:pt x="1130" y="251"/>
                    <a:pt x="877" y="1"/>
                    <a:pt x="5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530" name="Google Shape;9530;p72"/>
            <p:cNvSpPr/>
            <p:nvPr/>
          </p:nvSpPr>
          <p:spPr>
            <a:xfrm>
              <a:off x="5049725" y="3806450"/>
              <a:ext cx="481825" cy="481825"/>
            </a:xfrm>
            <a:custGeom>
              <a:avLst/>
              <a:gdLst/>
              <a:ahLst/>
              <a:cxnLst/>
              <a:rect l="l" t="t" r="r" b="b"/>
              <a:pathLst>
                <a:path w="19273" h="19273" extrusionOk="0">
                  <a:moveTo>
                    <a:pt x="6249" y="5686"/>
                  </a:moveTo>
                  <a:cubicBezTo>
                    <a:pt x="6932" y="5686"/>
                    <a:pt x="7549" y="6098"/>
                    <a:pt x="7811" y="6730"/>
                  </a:cubicBezTo>
                  <a:cubicBezTo>
                    <a:pt x="8073" y="7363"/>
                    <a:pt x="7929" y="8092"/>
                    <a:pt x="7444" y="8576"/>
                  </a:cubicBezTo>
                  <a:cubicBezTo>
                    <a:pt x="7120" y="8901"/>
                    <a:pt x="6686" y="9073"/>
                    <a:pt x="6246" y="9073"/>
                  </a:cubicBezTo>
                  <a:cubicBezTo>
                    <a:pt x="6028" y="9073"/>
                    <a:pt x="5808" y="9031"/>
                    <a:pt x="5598" y="8944"/>
                  </a:cubicBezTo>
                  <a:cubicBezTo>
                    <a:pt x="4966" y="8682"/>
                    <a:pt x="4553" y="8064"/>
                    <a:pt x="4553" y="7378"/>
                  </a:cubicBezTo>
                  <a:cubicBezTo>
                    <a:pt x="4553" y="6441"/>
                    <a:pt x="5312" y="5686"/>
                    <a:pt x="6249" y="5686"/>
                  </a:cubicBezTo>
                  <a:close/>
                  <a:moveTo>
                    <a:pt x="13024" y="5683"/>
                  </a:moveTo>
                  <a:cubicBezTo>
                    <a:pt x="13242" y="5683"/>
                    <a:pt x="13462" y="5725"/>
                    <a:pt x="13671" y="5812"/>
                  </a:cubicBezTo>
                  <a:cubicBezTo>
                    <a:pt x="14304" y="6074"/>
                    <a:pt x="14716" y="6691"/>
                    <a:pt x="14716" y="7378"/>
                  </a:cubicBezTo>
                  <a:cubicBezTo>
                    <a:pt x="14716" y="8314"/>
                    <a:pt x="13957" y="9070"/>
                    <a:pt x="13024" y="9073"/>
                  </a:cubicBezTo>
                  <a:cubicBezTo>
                    <a:pt x="12337" y="9073"/>
                    <a:pt x="11720" y="8658"/>
                    <a:pt x="11458" y="8025"/>
                  </a:cubicBezTo>
                  <a:cubicBezTo>
                    <a:pt x="11196" y="7393"/>
                    <a:pt x="11341" y="6664"/>
                    <a:pt x="11825" y="6179"/>
                  </a:cubicBezTo>
                  <a:cubicBezTo>
                    <a:pt x="12150" y="5855"/>
                    <a:pt x="12583" y="5683"/>
                    <a:pt x="13024" y="5683"/>
                  </a:cubicBezTo>
                  <a:close/>
                  <a:moveTo>
                    <a:pt x="9636" y="10196"/>
                  </a:moveTo>
                  <a:cubicBezTo>
                    <a:pt x="11955" y="10196"/>
                    <a:pt x="13981" y="11765"/>
                    <a:pt x="14557" y="14012"/>
                  </a:cubicBezTo>
                  <a:cubicBezTo>
                    <a:pt x="14635" y="14316"/>
                    <a:pt x="14454" y="14623"/>
                    <a:pt x="14153" y="14701"/>
                  </a:cubicBezTo>
                  <a:cubicBezTo>
                    <a:pt x="14107" y="14713"/>
                    <a:pt x="14060" y="14718"/>
                    <a:pt x="14014" y="14718"/>
                  </a:cubicBezTo>
                  <a:cubicBezTo>
                    <a:pt x="13760" y="14718"/>
                    <a:pt x="13530" y="14550"/>
                    <a:pt x="13464" y="14295"/>
                  </a:cubicBezTo>
                  <a:cubicBezTo>
                    <a:pt x="13015" y="12548"/>
                    <a:pt x="11440" y="11326"/>
                    <a:pt x="9636" y="11326"/>
                  </a:cubicBezTo>
                  <a:cubicBezTo>
                    <a:pt x="7833" y="11326"/>
                    <a:pt x="6258" y="12548"/>
                    <a:pt x="5809" y="14295"/>
                  </a:cubicBezTo>
                  <a:cubicBezTo>
                    <a:pt x="5743" y="14550"/>
                    <a:pt x="5512" y="14718"/>
                    <a:pt x="5260" y="14718"/>
                  </a:cubicBezTo>
                  <a:cubicBezTo>
                    <a:pt x="5215" y="14718"/>
                    <a:pt x="5169" y="14713"/>
                    <a:pt x="5122" y="14701"/>
                  </a:cubicBezTo>
                  <a:cubicBezTo>
                    <a:pt x="4818" y="14623"/>
                    <a:pt x="4638" y="14316"/>
                    <a:pt x="4716" y="14012"/>
                  </a:cubicBezTo>
                  <a:cubicBezTo>
                    <a:pt x="5291" y="11765"/>
                    <a:pt x="7318" y="10196"/>
                    <a:pt x="9636" y="10196"/>
                  </a:cubicBezTo>
                  <a:close/>
                  <a:moveTo>
                    <a:pt x="9636" y="0"/>
                  </a:moveTo>
                  <a:cubicBezTo>
                    <a:pt x="4342" y="0"/>
                    <a:pt x="0" y="4343"/>
                    <a:pt x="0" y="9636"/>
                  </a:cubicBezTo>
                  <a:cubicBezTo>
                    <a:pt x="0" y="14930"/>
                    <a:pt x="4342" y="19272"/>
                    <a:pt x="9636" y="19272"/>
                  </a:cubicBezTo>
                  <a:cubicBezTo>
                    <a:pt x="14927" y="19272"/>
                    <a:pt x="19272" y="14930"/>
                    <a:pt x="19272" y="9636"/>
                  </a:cubicBezTo>
                  <a:cubicBezTo>
                    <a:pt x="19272" y="4343"/>
                    <a:pt x="14927" y="0"/>
                    <a:pt x="96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531" name="Google Shape;9531;p72"/>
          <p:cNvGrpSpPr/>
          <p:nvPr/>
        </p:nvGrpSpPr>
        <p:grpSpPr>
          <a:xfrm>
            <a:off x="1461983" y="3951798"/>
            <a:ext cx="339253" cy="339253"/>
            <a:chOff x="5651375" y="3806450"/>
            <a:chExt cx="481825" cy="481825"/>
          </a:xfrm>
          <a:solidFill>
            <a:srgbClr val="FFC000"/>
          </a:solidFill>
        </p:grpSpPr>
        <p:sp>
          <p:nvSpPr>
            <p:cNvPr id="9532" name="Google Shape;9532;p72"/>
            <p:cNvSpPr/>
            <p:nvPr/>
          </p:nvSpPr>
          <p:spPr>
            <a:xfrm>
              <a:off x="5793425" y="3976800"/>
              <a:ext cx="28250" cy="28275"/>
            </a:xfrm>
            <a:custGeom>
              <a:avLst/>
              <a:gdLst/>
              <a:ahLst/>
              <a:cxnLst/>
              <a:rect l="l" t="t" r="r" b="b"/>
              <a:pathLst>
                <a:path w="1130" h="1131" extrusionOk="0">
                  <a:moveTo>
                    <a:pt x="567" y="1"/>
                  </a:moveTo>
                  <a:cubicBezTo>
                    <a:pt x="253" y="1"/>
                    <a:pt x="0" y="251"/>
                    <a:pt x="0" y="564"/>
                  </a:cubicBezTo>
                  <a:cubicBezTo>
                    <a:pt x="0" y="877"/>
                    <a:pt x="253" y="1130"/>
                    <a:pt x="567" y="1130"/>
                  </a:cubicBezTo>
                  <a:cubicBezTo>
                    <a:pt x="877" y="1130"/>
                    <a:pt x="1130" y="877"/>
                    <a:pt x="1130" y="564"/>
                  </a:cubicBezTo>
                  <a:cubicBezTo>
                    <a:pt x="1130" y="251"/>
                    <a:pt x="877" y="1"/>
                    <a:pt x="5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533" name="Google Shape;9533;p72"/>
            <p:cNvSpPr/>
            <p:nvPr/>
          </p:nvSpPr>
          <p:spPr>
            <a:xfrm>
              <a:off x="5794475" y="4089725"/>
              <a:ext cx="195600" cy="84725"/>
            </a:xfrm>
            <a:custGeom>
              <a:avLst/>
              <a:gdLst/>
              <a:ahLst/>
              <a:cxnLst/>
              <a:rect l="l" t="t" r="r" b="b"/>
              <a:pathLst>
                <a:path w="7824" h="3389" extrusionOk="0">
                  <a:moveTo>
                    <a:pt x="1" y="1"/>
                  </a:moveTo>
                  <a:cubicBezTo>
                    <a:pt x="284" y="1943"/>
                    <a:pt x="1949" y="3385"/>
                    <a:pt x="3912" y="3388"/>
                  </a:cubicBezTo>
                  <a:cubicBezTo>
                    <a:pt x="5875" y="3385"/>
                    <a:pt x="7541" y="1943"/>
                    <a:pt x="78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534" name="Google Shape;9534;p72"/>
            <p:cNvSpPr/>
            <p:nvPr/>
          </p:nvSpPr>
          <p:spPr>
            <a:xfrm>
              <a:off x="5651375" y="3806450"/>
              <a:ext cx="481825" cy="481825"/>
            </a:xfrm>
            <a:custGeom>
              <a:avLst/>
              <a:gdLst/>
              <a:ahLst/>
              <a:cxnLst/>
              <a:rect l="l" t="t" r="r" b="b"/>
              <a:pathLst>
                <a:path w="19273" h="19273" extrusionOk="0">
                  <a:moveTo>
                    <a:pt x="6249" y="5686"/>
                  </a:moveTo>
                  <a:cubicBezTo>
                    <a:pt x="6932" y="5686"/>
                    <a:pt x="7549" y="6098"/>
                    <a:pt x="7811" y="6730"/>
                  </a:cubicBezTo>
                  <a:cubicBezTo>
                    <a:pt x="8073" y="7363"/>
                    <a:pt x="7929" y="8092"/>
                    <a:pt x="7444" y="8576"/>
                  </a:cubicBezTo>
                  <a:cubicBezTo>
                    <a:pt x="7122" y="8901"/>
                    <a:pt x="6689" y="9073"/>
                    <a:pt x="6248" y="9073"/>
                  </a:cubicBezTo>
                  <a:cubicBezTo>
                    <a:pt x="6029" y="9073"/>
                    <a:pt x="5808" y="9031"/>
                    <a:pt x="5598" y="8944"/>
                  </a:cubicBezTo>
                  <a:cubicBezTo>
                    <a:pt x="4966" y="8682"/>
                    <a:pt x="4553" y="8064"/>
                    <a:pt x="4553" y="7378"/>
                  </a:cubicBezTo>
                  <a:cubicBezTo>
                    <a:pt x="4556" y="6441"/>
                    <a:pt x="5312" y="5686"/>
                    <a:pt x="6249" y="5686"/>
                  </a:cubicBezTo>
                  <a:close/>
                  <a:moveTo>
                    <a:pt x="13024" y="5683"/>
                  </a:moveTo>
                  <a:cubicBezTo>
                    <a:pt x="13242" y="5683"/>
                    <a:pt x="13462" y="5725"/>
                    <a:pt x="13671" y="5812"/>
                  </a:cubicBezTo>
                  <a:cubicBezTo>
                    <a:pt x="14304" y="6074"/>
                    <a:pt x="14716" y="6691"/>
                    <a:pt x="14716" y="7378"/>
                  </a:cubicBezTo>
                  <a:cubicBezTo>
                    <a:pt x="14716" y="8314"/>
                    <a:pt x="13957" y="9073"/>
                    <a:pt x="13024" y="9073"/>
                  </a:cubicBezTo>
                  <a:cubicBezTo>
                    <a:pt x="12337" y="9073"/>
                    <a:pt x="11720" y="8658"/>
                    <a:pt x="11458" y="8025"/>
                  </a:cubicBezTo>
                  <a:cubicBezTo>
                    <a:pt x="11196" y="7393"/>
                    <a:pt x="11341" y="6664"/>
                    <a:pt x="11825" y="6179"/>
                  </a:cubicBezTo>
                  <a:cubicBezTo>
                    <a:pt x="12150" y="5855"/>
                    <a:pt x="12583" y="5683"/>
                    <a:pt x="13024" y="5683"/>
                  </a:cubicBezTo>
                  <a:close/>
                  <a:moveTo>
                    <a:pt x="14153" y="10202"/>
                  </a:moveTo>
                  <a:cubicBezTo>
                    <a:pt x="14463" y="10202"/>
                    <a:pt x="14716" y="10452"/>
                    <a:pt x="14716" y="10766"/>
                  </a:cubicBezTo>
                  <a:cubicBezTo>
                    <a:pt x="14716" y="13566"/>
                    <a:pt x="12437" y="15849"/>
                    <a:pt x="9636" y="15849"/>
                  </a:cubicBezTo>
                  <a:cubicBezTo>
                    <a:pt x="6833" y="15849"/>
                    <a:pt x="4553" y="13566"/>
                    <a:pt x="4553" y="10766"/>
                  </a:cubicBezTo>
                  <a:cubicBezTo>
                    <a:pt x="4553" y="10452"/>
                    <a:pt x="4806" y="10202"/>
                    <a:pt x="5119" y="10202"/>
                  </a:cubicBezTo>
                  <a:close/>
                  <a:moveTo>
                    <a:pt x="9636" y="0"/>
                  </a:moveTo>
                  <a:cubicBezTo>
                    <a:pt x="4342" y="0"/>
                    <a:pt x="0" y="4343"/>
                    <a:pt x="0" y="9636"/>
                  </a:cubicBezTo>
                  <a:cubicBezTo>
                    <a:pt x="0" y="14930"/>
                    <a:pt x="4342" y="19272"/>
                    <a:pt x="9636" y="19272"/>
                  </a:cubicBezTo>
                  <a:cubicBezTo>
                    <a:pt x="14927" y="19272"/>
                    <a:pt x="19272" y="14930"/>
                    <a:pt x="19272" y="9636"/>
                  </a:cubicBezTo>
                  <a:cubicBezTo>
                    <a:pt x="19272" y="4343"/>
                    <a:pt x="14930" y="0"/>
                    <a:pt x="96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535" name="Google Shape;9535;p72"/>
            <p:cNvSpPr/>
            <p:nvPr/>
          </p:nvSpPr>
          <p:spPr>
            <a:xfrm>
              <a:off x="5962800" y="3976800"/>
              <a:ext cx="28250" cy="28275"/>
            </a:xfrm>
            <a:custGeom>
              <a:avLst/>
              <a:gdLst/>
              <a:ahLst/>
              <a:cxnLst/>
              <a:rect l="l" t="t" r="r" b="b"/>
              <a:pathLst>
                <a:path w="1130" h="1131" extrusionOk="0">
                  <a:moveTo>
                    <a:pt x="567" y="1"/>
                  </a:moveTo>
                  <a:cubicBezTo>
                    <a:pt x="254" y="1"/>
                    <a:pt x="1" y="251"/>
                    <a:pt x="1" y="564"/>
                  </a:cubicBezTo>
                  <a:cubicBezTo>
                    <a:pt x="1" y="877"/>
                    <a:pt x="254" y="1130"/>
                    <a:pt x="567" y="1130"/>
                  </a:cubicBezTo>
                  <a:cubicBezTo>
                    <a:pt x="877" y="1130"/>
                    <a:pt x="1130" y="877"/>
                    <a:pt x="1130" y="564"/>
                  </a:cubicBezTo>
                  <a:cubicBezTo>
                    <a:pt x="1130" y="251"/>
                    <a:pt x="877" y="1"/>
                    <a:pt x="5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536" name="Google Shape;9536;p72"/>
          <p:cNvGrpSpPr/>
          <p:nvPr/>
        </p:nvGrpSpPr>
        <p:grpSpPr>
          <a:xfrm>
            <a:off x="3360663" y="3953787"/>
            <a:ext cx="298503" cy="335275"/>
            <a:chOff x="6264300" y="3809300"/>
            <a:chExt cx="423950" cy="476175"/>
          </a:xfrm>
          <a:solidFill>
            <a:srgbClr val="FFC000"/>
          </a:solidFill>
        </p:grpSpPr>
        <p:sp>
          <p:nvSpPr>
            <p:cNvPr id="9537" name="Google Shape;9537;p72"/>
            <p:cNvSpPr/>
            <p:nvPr/>
          </p:nvSpPr>
          <p:spPr>
            <a:xfrm>
              <a:off x="6346200" y="4002825"/>
              <a:ext cx="66950" cy="63225"/>
            </a:xfrm>
            <a:custGeom>
              <a:avLst/>
              <a:gdLst/>
              <a:ahLst/>
              <a:cxnLst/>
              <a:rect l="l" t="t" r="r" b="b"/>
              <a:pathLst>
                <a:path w="2678" h="2529" extrusionOk="0">
                  <a:moveTo>
                    <a:pt x="1365" y="1"/>
                  </a:moveTo>
                  <a:cubicBezTo>
                    <a:pt x="1058" y="1"/>
                    <a:pt x="751" y="118"/>
                    <a:pt x="516" y="351"/>
                  </a:cubicBezTo>
                  <a:cubicBezTo>
                    <a:pt x="272" y="598"/>
                    <a:pt x="88" y="992"/>
                    <a:pt x="46" y="1381"/>
                  </a:cubicBezTo>
                  <a:cubicBezTo>
                    <a:pt x="1" y="1757"/>
                    <a:pt x="88" y="2085"/>
                    <a:pt x="281" y="2281"/>
                  </a:cubicBezTo>
                  <a:cubicBezTo>
                    <a:pt x="454" y="2453"/>
                    <a:pt x="709" y="2528"/>
                    <a:pt x="985" y="2528"/>
                  </a:cubicBezTo>
                  <a:cubicBezTo>
                    <a:pt x="1425" y="2528"/>
                    <a:pt x="1917" y="2337"/>
                    <a:pt x="2211" y="2043"/>
                  </a:cubicBezTo>
                  <a:cubicBezTo>
                    <a:pt x="2678" y="1577"/>
                    <a:pt x="2678" y="818"/>
                    <a:pt x="2211" y="351"/>
                  </a:cubicBezTo>
                  <a:cubicBezTo>
                    <a:pt x="1978" y="118"/>
                    <a:pt x="1671" y="1"/>
                    <a:pt x="13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538" name="Google Shape;9538;p72"/>
            <p:cNvSpPr/>
            <p:nvPr/>
          </p:nvSpPr>
          <p:spPr>
            <a:xfrm>
              <a:off x="6539375" y="4002825"/>
              <a:ext cx="66950" cy="63200"/>
            </a:xfrm>
            <a:custGeom>
              <a:avLst/>
              <a:gdLst/>
              <a:ahLst/>
              <a:cxnLst/>
              <a:rect l="l" t="t" r="r" b="b"/>
              <a:pathLst>
                <a:path w="2678" h="2528" extrusionOk="0">
                  <a:moveTo>
                    <a:pt x="1314" y="1"/>
                  </a:moveTo>
                  <a:cubicBezTo>
                    <a:pt x="1007" y="1"/>
                    <a:pt x="701" y="118"/>
                    <a:pt x="468" y="351"/>
                  </a:cubicBezTo>
                  <a:cubicBezTo>
                    <a:pt x="1" y="818"/>
                    <a:pt x="1" y="1577"/>
                    <a:pt x="468" y="2043"/>
                  </a:cubicBezTo>
                  <a:cubicBezTo>
                    <a:pt x="761" y="2337"/>
                    <a:pt x="1252" y="2528"/>
                    <a:pt x="1691" y="2528"/>
                  </a:cubicBezTo>
                  <a:cubicBezTo>
                    <a:pt x="1968" y="2528"/>
                    <a:pt x="2224" y="2452"/>
                    <a:pt x="2398" y="2278"/>
                  </a:cubicBezTo>
                  <a:cubicBezTo>
                    <a:pt x="2591" y="2085"/>
                    <a:pt x="2678" y="1757"/>
                    <a:pt x="2633" y="1381"/>
                  </a:cubicBezTo>
                  <a:cubicBezTo>
                    <a:pt x="2588" y="992"/>
                    <a:pt x="2407" y="598"/>
                    <a:pt x="2160" y="351"/>
                  </a:cubicBezTo>
                  <a:cubicBezTo>
                    <a:pt x="1927" y="118"/>
                    <a:pt x="1620" y="1"/>
                    <a:pt x="13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539" name="Google Shape;9539;p72"/>
            <p:cNvSpPr/>
            <p:nvPr/>
          </p:nvSpPr>
          <p:spPr>
            <a:xfrm>
              <a:off x="6264300" y="3809300"/>
              <a:ext cx="423950" cy="476175"/>
            </a:xfrm>
            <a:custGeom>
              <a:avLst/>
              <a:gdLst/>
              <a:ahLst/>
              <a:cxnLst/>
              <a:rect l="l" t="t" r="r" b="b"/>
              <a:pathLst>
                <a:path w="16958" h="19047" extrusionOk="0">
                  <a:moveTo>
                    <a:pt x="4662" y="6571"/>
                  </a:moveTo>
                  <a:cubicBezTo>
                    <a:pt x="5263" y="6571"/>
                    <a:pt x="5864" y="6799"/>
                    <a:pt x="6324" y="7258"/>
                  </a:cubicBezTo>
                  <a:cubicBezTo>
                    <a:pt x="7249" y="8182"/>
                    <a:pt x="7240" y="9685"/>
                    <a:pt x="6303" y="10600"/>
                  </a:cubicBezTo>
                  <a:lnTo>
                    <a:pt x="6300" y="10600"/>
                  </a:lnTo>
                  <a:cubicBezTo>
                    <a:pt x="5791" y="11109"/>
                    <a:pt x="5014" y="11422"/>
                    <a:pt x="4268" y="11422"/>
                  </a:cubicBezTo>
                  <a:cubicBezTo>
                    <a:pt x="3705" y="11422"/>
                    <a:pt x="3154" y="11245"/>
                    <a:pt x="2744" y="10835"/>
                  </a:cubicBezTo>
                  <a:cubicBezTo>
                    <a:pt x="2301" y="10393"/>
                    <a:pt x="2094" y="9718"/>
                    <a:pt x="2181" y="8992"/>
                  </a:cubicBezTo>
                  <a:cubicBezTo>
                    <a:pt x="2256" y="8336"/>
                    <a:pt x="2548" y="7713"/>
                    <a:pt x="2982" y="7279"/>
                  </a:cubicBezTo>
                  <a:cubicBezTo>
                    <a:pt x="3442" y="6807"/>
                    <a:pt x="4052" y="6571"/>
                    <a:pt x="4662" y="6571"/>
                  </a:cubicBezTo>
                  <a:close/>
                  <a:moveTo>
                    <a:pt x="12317" y="6589"/>
                  </a:moveTo>
                  <a:cubicBezTo>
                    <a:pt x="12918" y="6589"/>
                    <a:pt x="13520" y="6818"/>
                    <a:pt x="13979" y="7276"/>
                  </a:cubicBezTo>
                  <a:cubicBezTo>
                    <a:pt x="14873" y="8173"/>
                    <a:pt x="15165" y="9884"/>
                    <a:pt x="14214" y="10835"/>
                  </a:cubicBezTo>
                  <a:cubicBezTo>
                    <a:pt x="13804" y="11245"/>
                    <a:pt x="13256" y="11422"/>
                    <a:pt x="12690" y="11422"/>
                  </a:cubicBezTo>
                  <a:cubicBezTo>
                    <a:pt x="11943" y="11422"/>
                    <a:pt x="11166" y="11109"/>
                    <a:pt x="10658" y="10600"/>
                  </a:cubicBezTo>
                  <a:cubicBezTo>
                    <a:pt x="9739" y="9682"/>
                    <a:pt x="9739" y="8194"/>
                    <a:pt x="10658" y="7276"/>
                  </a:cubicBezTo>
                  <a:cubicBezTo>
                    <a:pt x="11115" y="6818"/>
                    <a:pt x="11716" y="6589"/>
                    <a:pt x="12317" y="6589"/>
                  </a:cubicBezTo>
                  <a:close/>
                  <a:moveTo>
                    <a:pt x="8479" y="10841"/>
                  </a:moveTo>
                  <a:cubicBezTo>
                    <a:pt x="8669" y="10841"/>
                    <a:pt x="8858" y="10933"/>
                    <a:pt x="8971" y="11118"/>
                  </a:cubicBezTo>
                  <a:lnTo>
                    <a:pt x="10266" y="13238"/>
                  </a:lnTo>
                  <a:cubicBezTo>
                    <a:pt x="10435" y="13509"/>
                    <a:pt x="10347" y="13865"/>
                    <a:pt x="10076" y="14030"/>
                  </a:cubicBezTo>
                  <a:lnTo>
                    <a:pt x="10073" y="14030"/>
                  </a:lnTo>
                  <a:cubicBezTo>
                    <a:pt x="9980" y="14087"/>
                    <a:pt x="9877" y="14114"/>
                    <a:pt x="9775" y="14114"/>
                  </a:cubicBezTo>
                  <a:cubicBezTo>
                    <a:pt x="9582" y="14114"/>
                    <a:pt x="9393" y="14016"/>
                    <a:pt x="9284" y="13840"/>
                  </a:cubicBezTo>
                  <a:lnTo>
                    <a:pt x="8480" y="12522"/>
                  </a:lnTo>
                  <a:lnTo>
                    <a:pt x="7673" y="13840"/>
                  </a:lnTo>
                  <a:cubicBezTo>
                    <a:pt x="7565" y="14018"/>
                    <a:pt x="7376" y="14115"/>
                    <a:pt x="7182" y="14115"/>
                  </a:cubicBezTo>
                  <a:cubicBezTo>
                    <a:pt x="7079" y="14115"/>
                    <a:pt x="6975" y="14088"/>
                    <a:pt x="6881" y="14030"/>
                  </a:cubicBezTo>
                  <a:cubicBezTo>
                    <a:pt x="6610" y="13862"/>
                    <a:pt x="6526" y="13509"/>
                    <a:pt x="6692" y="13238"/>
                  </a:cubicBezTo>
                  <a:lnTo>
                    <a:pt x="7987" y="11118"/>
                  </a:lnTo>
                  <a:cubicBezTo>
                    <a:pt x="8100" y="10933"/>
                    <a:pt x="8289" y="10841"/>
                    <a:pt x="8479" y="10841"/>
                  </a:cubicBezTo>
                  <a:close/>
                  <a:moveTo>
                    <a:pt x="8474" y="1"/>
                  </a:moveTo>
                  <a:cubicBezTo>
                    <a:pt x="3801" y="1"/>
                    <a:pt x="1" y="3840"/>
                    <a:pt x="1" y="8553"/>
                  </a:cubicBezTo>
                  <a:lnTo>
                    <a:pt x="1" y="11856"/>
                  </a:lnTo>
                  <a:cubicBezTo>
                    <a:pt x="1" y="12883"/>
                    <a:pt x="449" y="13862"/>
                    <a:pt x="1229" y="14530"/>
                  </a:cubicBezTo>
                  <a:lnTo>
                    <a:pt x="2934" y="16000"/>
                  </a:lnTo>
                  <a:lnTo>
                    <a:pt x="2934" y="18472"/>
                  </a:lnTo>
                  <a:cubicBezTo>
                    <a:pt x="2934" y="18788"/>
                    <a:pt x="3193" y="19047"/>
                    <a:pt x="3512" y="19047"/>
                  </a:cubicBezTo>
                  <a:lnTo>
                    <a:pt x="5183" y="19047"/>
                  </a:lnTo>
                  <a:lnTo>
                    <a:pt x="5183" y="16536"/>
                  </a:lnTo>
                  <a:cubicBezTo>
                    <a:pt x="5192" y="16222"/>
                    <a:pt x="5448" y="15975"/>
                    <a:pt x="5761" y="15975"/>
                  </a:cubicBezTo>
                  <a:cubicBezTo>
                    <a:pt x="6071" y="15975"/>
                    <a:pt x="6327" y="16222"/>
                    <a:pt x="6336" y="16536"/>
                  </a:cubicBezTo>
                  <a:lnTo>
                    <a:pt x="6336" y="19047"/>
                  </a:lnTo>
                  <a:lnTo>
                    <a:pt x="7905" y="19047"/>
                  </a:lnTo>
                  <a:lnTo>
                    <a:pt x="7905" y="16536"/>
                  </a:lnTo>
                  <a:cubicBezTo>
                    <a:pt x="7905" y="16219"/>
                    <a:pt x="8161" y="15960"/>
                    <a:pt x="8480" y="15960"/>
                  </a:cubicBezTo>
                  <a:cubicBezTo>
                    <a:pt x="8797" y="15960"/>
                    <a:pt x="9056" y="16219"/>
                    <a:pt x="9056" y="16536"/>
                  </a:cubicBezTo>
                  <a:lnTo>
                    <a:pt x="9056" y="19047"/>
                  </a:lnTo>
                  <a:lnTo>
                    <a:pt x="10624" y="19047"/>
                  </a:lnTo>
                  <a:lnTo>
                    <a:pt x="10624" y="16536"/>
                  </a:lnTo>
                  <a:cubicBezTo>
                    <a:pt x="10630" y="16222"/>
                    <a:pt x="10886" y="15975"/>
                    <a:pt x="11200" y="15975"/>
                  </a:cubicBezTo>
                  <a:cubicBezTo>
                    <a:pt x="11513" y="15975"/>
                    <a:pt x="11766" y="16222"/>
                    <a:pt x="11775" y="16536"/>
                  </a:cubicBezTo>
                  <a:lnTo>
                    <a:pt x="11775" y="19047"/>
                  </a:lnTo>
                  <a:lnTo>
                    <a:pt x="13449" y="19047"/>
                  </a:lnTo>
                  <a:cubicBezTo>
                    <a:pt x="13765" y="19044"/>
                    <a:pt x="14024" y="18788"/>
                    <a:pt x="14024" y="18469"/>
                  </a:cubicBezTo>
                  <a:lnTo>
                    <a:pt x="14024" y="15997"/>
                  </a:lnTo>
                  <a:lnTo>
                    <a:pt x="15729" y="14530"/>
                  </a:lnTo>
                  <a:cubicBezTo>
                    <a:pt x="16508" y="13859"/>
                    <a:pt x="16957" y="12883"/>
                    <a:pt x="16957" y="11853"/>
                  </a:cubicBezTo>
                  <a:lnTo>
                    <a:pt x="16957" y="8462"/>
                  </a:lnTo>
                  <a:cubicBezTo>
                    <a:pt x="16948" y="3786"/>
                    <a:pt x="13154" y="1"/>
                    <a:pt x="848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540" name="Google Shape;9540;p72"/>
          <p:cNvGrpSpPr/>
          <p:nvPr/>
        </p:nvGrpSpPr>
        <p:grpSpPr>
          <a:xfrm>
            <a:off x="5039841" y="3538881"/>
            <a:ext cx="340573" cy="339271"/>
            <a:chOff x="898875" y="4399275"/>
            <a:chExt cx="483700" cy="481850"/>
          </a:xfrm>
          <a:solidFill>
            <a:srgbClr val="FFC000"/>
          </a:solidFill>
        </p:grpSpPr>
        <p:sp>
          <p:nvSpPr>
            <p:cNvPr id="9541" name="Google Shape;9541;p72"/>
            <p:cNvSpPr/>
            <p:nvPr/>
          </p:nvSpPr>
          <p:spPr>
            <a:xfrm>
              <a:off x="992750" y="4642900"/>
              <a:ext cx="145300" cy="144100"/>
            </a:xfrm>
            <a:custGeom>
              <a:avLst/>
              <a:gdLst/>
              <a:ahLst/>
              <a:cxnLst/>
              <a:rect l="l" t="t" r="r" b="b"/>
              <a:pathLst>
                <a:path w="5812" h="5764" extrusionOk="0">
                  <a:moveTo>
                    <a:pt x="994" y="0"/>
                  </a:moveTo>
                  <a:lnTo>
                    <a:pt x="988" y="12"/>
                  </a:lnTo>
                  <a:cubicBezTo>
                    <a:pt x="988" y="9"/>
                    <a:pt x="991" y="6"/>
                    <a:pt x="991" y="3"/>
                  </a:cubicBezTo>
                  <a:lnTo>
                    <a:pt x="991" y="3"/>
                  </a:lnTo>
                  <a:lnTo>
                    <a:pt x="979" y="27"/>
                  </a:lnTo>
                  <a:lnTo>
                    <a:pt x="108" y="1759"/>
                  </a:lnTo>
                  <a:cubicBezTo>
                    <a:pt x="0" y="1976"/>
                    <a:pt x="42" y="2241"/>
                    <a:pt x="214" y="2415"/>
                  </a:cubicBezTo>
                  <a:lnTo>
                    <a:pt x="3397" y="5598"/>
                  </a:lnTo>
                  <a:cubicBezTo>
                    <a:pt x="3506" y="5707"/>
                    <a:pt x="3649" y="5763"/>
                    <a:pt x="3795" y="5763"/>
                  </a:cubicBezTo>
                  <a:cubicBezTo>
                    <a:pt x="3883" y="5763"/>
                    <a:pt x="3971" y="5743"/>
                    <a:pt x="4053" y="5701"/>
                  </a:cubicBezTo>
                  <a:lnTo>
                    <a:pt x="5797" y="4827"/>
                  </a:lnTo>
                  <a:lnTo>
                    <a:pt x="5800" y="4824"/>
                  </a:lnTo>
                  <a:lnTo>
                    <a:pt x="5812" y="4818"/>
                  </a:lnTo>
                  <a:lnTo>
                    <a:pt x="99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542" name="Google Shape;9542;p72"/>
            <p:cNvSpPr/>
            <p:nvPr/>
          </p:nvSpPr>
          <p:spPr>
            <a:xfrm>
              <a:off x="1138025" y="4763350"/>
              <a:ext cx="25" cy="25"/>
            </a:xfrm>
            <a:custGeom>
              <a:avLst/>
              <a:gdLst/>
              <a:ahLst/>
              <a:cxnLst/>
              <a:rect l="l" t="t" r="r" b="b"/>
              <a:pathLst>
                <a:path w="1" h="1" extrusionOk="0">
                  <a:moveTo>
                    <a:pt x="1" y="0"/>
                  </a:move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543" name="Google Shape;9543;p72"/>
            <p:cNvSpPr/>
            <p:nvPr/>
          </p:nvSpPr>
          <p:spPr>
            <a:xfrm>
              <a:off x="1269550" y="4399275"/>
              <a:ext cx="113025" cy="112125"/>
            </a:xfrm>
            <a:custGeom>
              <a:avLst/>
              <a:gdLst/>
              <a:ahLst/>
              <a:cxnLst/>
              <a:rect l="l" t="t" r="r" b="b"/>
              <a:pathLst>
                <a:path w="4521" h="4485" extrusionOk="0">
                  <a:moveTo>
                    <a:pt x="3066" y="1"/>
                  </a:moveTo>
                  <a:cubicBezTo>
                    <a:pt x="1947" y="1"/>
                    <a:pt x="938" y="82"/>
                    <a:pt x="0" y="239"/>
                  </a:cubicBezTo>
                  <a:lnTo>
                    <a:pt x="9" y="895"/>
                  </a:lnTo>
                  <a:cubicBezTo>
                    <a:pt x="34" y="2862"/>
                    <a:pt x="1623" y="4452"/>
                    <a:pt x="3590" y="4476"/>
                  </a:cubicBezTo>
                  <a:lnTo>
                    <a:pt x="4243" y="4485"/>
                  </a:lnTo>
                  <a:cubicBezTo>
                    <a:pt x="4439" y="3313"/>
                    <a:pt x="4520" y="2028"/>
                    <a:pt x="4469" y="561"/>
                  </a:cubicBezTo>
                  <a:cubicBezTo>
                    <a:pt x="4457" y="266"/>
                    <a:pt x="4219" y="28"/>
                    <a:pt x="3924" y="16"/>
                  </a:cubicBezTo>
                  <a:cubicBezTo>
                    <a:pt x="3631" y="6"/>
                    <a:pt x="3345" y="1"/>
                    <a:pt x="30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544" name="Google Shape;9544;p72"/>
            <p:cNvSpPr/>
            <p:nvPr/>
          </p:nvSpPr>
          <p:spPr>
            <a:xfrm>
              <a:off x="1161975" y="4531175"/>
              <a:ext cx="91400" cy="84350"/>
            </a:xfrm>
            <a:custGeom>
              <a:avLst/>
              <a:gdLst/>
              <a:ahLst/>
              <a:cxnLst/>
              <a:rect l="l" t="t" r="r" b="b"/>
              <a:pathLst>
                <a:path w="3656" h="3374" extrusionOk="0">
                  <a:moveTo>
                    <a:pt x="1821" y="1"/>
                  </a:moveTo>
                  <a:cubicBezTo>
                    <a:pt x="1137" y="1"/>
                    <a:pt x="523" y="415"/>
                    <a:pt x="262" y="1046"/>
                  </a:cubicBezTo>
                  <a:cubicBezTo>
                    <a:pt x="0" y="1678"/>
                    <a:pt x="145" y="2410"/>
                    <a:pt x="633" y="2894"/>
                  </a:cubicBezTo>
                  <a:cubicBezTo>
                    <a:pt x="952" y="3214"/>
                    <a:pt x="1391" y="3373"/>
                    <a:pt x="1830" y="3373"/>
                  </a:cubicBezTo>
                  <a:cubicBezTo>
                    <a:pt x="2269" y="3373"/>
                    <a:pt x="2707" y="3214"/>
                    <a:pt x="3027" y="2894"/>
                  </a:cubicBezTo>
                  <a:cubicBezTo>
                    <a:pt x="3511" y="2410"/>
                    <a:pt x="3656" y="1681"/>
                    <a:pt x="3394" y="1046"/>
                  </a:cubicBezTo>
                  <a:cubicBezTo>
                    <a:pt x="3132" y="413"/>
                    <a:pt x="2515" y="1"/>
                    <a:pt x="1828" y="1"/>
                  </a:cubicBezTo>
                  <a:cubicBezTo>
                    <a:pt x="1826" y="1"/>
                    <a:pt x="1823" y="1"/>
                    <a:pt x="18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545" name="Google Shape;9545;p72"/>
            <p:cNvSpPr/>
            <p:nvPr/>
          </p:nvSpPr>
          <p:spPr>
            <a:xfrm>
              <a:off x="1031050" y="4411100"/>
              <a:ext cx="338650" cy="338725"/>
            </a:xfrm>
            <a:custGeom>
              <a:avLst/>
              <a:gdLst/>
              <a:ahLst/>
              <a:cxnLst/>
              <a:rect l="l" t="t" r="r" b="b"/>
              <a:pathLst>
                <a:path w="13546" h="13549" extrusionOk="0">
                  <a:moveTo>
                    <a:pt x="7066" y="3673"/>
                  </a:moveTo>
                  <a:cubicBezTo>
                    <a:pt x="7800" y="3673"/>
                    <a:pt x="8522" y="3960"/>
                    <a:pt x="9062" y="4500"/>
                  </a:cubicBezTo>
                  <a:cubicBezTo>
                    <a:pt x="10170" y="5602"/>
                    <a:pt x="10170" y="7393"/>
                    <a:pt x="9062" y="8492"/>
                  </a:cubicBezTo>
                  <a:cubicBezTo>
                    <a:pt x="8522" y="9032"/>
                    <a:pt x="7800" y="9319"/>
                    <a:pt x="7066" y="9319"/>
                  </a:cubicBezTo>
                  <a:cubicBezTo>
                    <a:pt x="6702" y="9319"/>
                    <a:pt x="6334" y="9248"/>
                    <a:pt x="5984" y="9104"/>
                  </a:cubicBezTo>
                  <a:cubicBezTo>
                    <a:pt x="4930" y="8667"/>
                    <a:pt x="4244" y="7637"/>
                    <a:pt x="4244" y="6496"/>
                  </a:cubicBezTo>
                  <a:cubicBezTo>
                    <a:pt x="4244" y="5355"/>
                    <a:pt x="4930" y="4325"/>
                    <a:pt x="5984" y="3888"/>
                  </a:cubicBezTo>
                  <a:cubicBezTo>
                    <a:pt x="6334" y="3744"/>
                    <a:pt x="6702" y="3673"/>
                    <a:pt x="7066" y="3673"/>
                  </a:cubicBezTo>
                  <a:close/>
                  <a:moveTo>
                    <a:pt x="3868" y="9124"/>
                  </a:moveTo>
                  <a:cubicBezTo>
                    <a:pt x="4006" y="9124"/>
                    <a:pt x="4147" y="9176"/>
                    <a:pt x="4262" y="9290"/>
                  </a:cubicBezTo>
                  <a:cubicBezTo>
                    <a:pt x="4481" y="9510"/>
                    <a:pt x="4481" y="9869"/>
                    <a:pt x="4262" y="10088"/>
                  </a:cubicBezTo>
                  <a:cubicBezTo>
                    <a:pt x="4147" y="10204"/>
                    <a:pt x="4005" y="10255"/>
                    <a:pt x="3866" y="10255"/>
                  </a:cubicBezTo>
                  <a:cubicBezTo>
                    <a:pt x="3576" y="10255"/>
                    <a:pt x="3298" y="10031"/>
                    <a:pt x="3298" y="9691"/>
                  </a:cubicBezTo>
                  <a:cubicBezTo>
                    <a:pt x="3298" y="9350"/>
                    <a:pt x="3577" y="9124"/>
                    <a:pt x="3868" y="9124"/>
                  </a:cubicBezTo>
                  <a:close/>
                  <a:moveTo>
                    <a:pt x="8414" y="1"/>
                  </a:moveTo>
                  <a:cubicBezTo>
                    <a:pt x="6466" y="507"/>
                    <a:pt x="4888" y="1425"/>
                    <a:pt x="3518" y="2846"/>
                  </a:cubicBezTo>
                  <a:cubicBezTo>
                    <a:pt x="2169" y="4244"/>
                    <a:pt x="1000" y="6282"/>
                    <a:pt x="1" y="8212"/>
                  </a:cubicBezTo>
                  <a:lnTo>
                    <a:pt x="5337" y="13548"/>
                  </a:lnTo>
                  <a:cubicBezTo>
                    <a:pt x="7267" y="12549"/>
                    <a:pt x="9309" y="11380"/>
                    <a:pt x="10706" y="10031"/>
                  </a:cubicBezTo>
                  <a:cubicBezTo>
                    <a:pt x="12124" y="8664"/>
                    <a:pt x="13039" y="7086"/>
                    <a:pt x="13545" y="5138"/>
                  </a:cubicBezTo>
                  <a:lnTo>
                    <a:pt x="13112" y="5129"/>
                  </a:lnTo>
                  <a:cubicBezTo>
                    <a:pt x="10534" y="5099"/>
                    <a:pt x="8453" y="3015"/>
                    <a:pt x="8420" y="440"/>
                  </a:cubicBezTo>
                  <a:lnTo>
                    <a:pt x="841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546" name="Google Shape;9546;p72"/>
            <p:cNvSpPr/>
            <p:nvPr/>
          </p:nvSpPr>
          <p:spPr>
            <a:xfrm>
              <a:off x="1130500" y="4740450"/>
              <a:ext cx="108950" cy="111250"/>
            </a:xfrm>
            <a:custGeom>
              <a:avLst/>
              <a:gdLst/>
              <a:ahLst/>
              <a:cxnLst/>
              <a:rect l="l" t="t" r="r" b="b"/>
              <a:pathLst>
                <a:path w="4358" h="4450" extrusionOk="0">
                  <a:moveTo>
                    <a:pt x="4358" y="1"/>
                  </a:moveTo>
                  <a:lnTo>
                    <a:pt x="4358" y="1"/>
                  </a:lnTo>
                  <a:cubicBezTo>
                    <a:pt x="2906" y="877"/>
                    <a:pt x="1437" y="1609"/>
                    <a:pt x="1" y="2332"/>
                  </a:cubicBezTo>
                  <a:cubicBezTo>
                    <a:pt x="58" y="3090"/>
                    <a:pt x="112" y="3789"/>
                    <a:pt x="118" y="3882"/>
                  </a:cubicBezTo>
                  <a:cubicBezTo>
                    <a:pt x="118" y="4211"/>
                    <a:pt x="387" y="4450"/>
                    <a:pt x="683" y="4450"/>
                  </a:cubicBezTo>
                  <a:cubicBezTo>
                    <a:pt x="767" y="4450"/>
                    <a:pt x="854" y="4430"/>
                    <a:pt x="937" y="4388"/>
                  </a:cubicBezTo>
                  <a:cubicBezTo>
                    <a:pt x="1039" y="4295"/>
                    <a:pt x="3858" y="3208"/>
                    <a:pt x="43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547" name="Google Shape;9547;p72"/>
            <p:cNvSpPr/>
            <p:nvPr/>
          </p:nvSpPr>
          <p:spPr>
            <a:xfrm>
              <a:off x="927325" y="4539825"/>
              <a:ext cx="114150" cy="109800"/>
            </a:xfrm>
            <a:custGeom>
              <a:avLst/>
              <a:gdLst/>
              <a:ahLst/>
              <a:cxnLst/>
              <a:rect l="l" t="t" r="r" b="b"/>
              <a:pathLst>
                <a:path w="4566" h="4392" extrusionOk="0">
                  <a:moveTo>
                    <a:pt x="4565" y="1"/>
                  </a:moveTo>
                  <a:lnTo>
                    <a:pt x="4565" y="1"/>
                  </a:lnTo>
                  <a:cubicBezTo>
                    <a:pt x="1268" y="459"/>
                    <a:pt x="184" y="3334"/>
                    <a:pt x="91" y="3437"/>
                  </a:cubicBezTo>
                  <a:cubicBezTo>
                    <a:pt x="0" y="3611"/>
                    <a:pt x="9" y="3822"/>
                    <a:pt x="112" y="3988"/>
                  </a:cubicBezTo>
                  <a:cubicBezTo>
                    <a:pt x="295" y="4286"/>
                    <a:pt x="606" y="4232"/>
                    <a:pt x="723" y="4256"/>
                  </a:cubicBezTo>
                  <a:lnTo>
                    <a:pt x="2214" y="4391"/>
                  </a:lnTo>
                  <a:cubicBezTo>
                    <a:pt x="2945" y="2928"/>
                    <a:pt x="3680" y="1458"/>
                    <a:pt x="45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548" name="Google Shape;9548;p72"/>
            <p:cNvSpPr/>
            <p:nvPr/>
          </p:nvSpPr>
          <p:spPr>
            <a:xfrm>
              <a:off x="898875" y="4711550"/>
              <a:ext cx="170825" cy="169575"/>
            </a:xfrm>
            <a:custGeom>
              <a:avLst/>
              <a:gdLst/>
              <a:ahLst/>
              <a:cxnLst/>
              <a:rect l="l" t="t" r="r" b="b"/>
              <a:pathLst>
                <a:path w="6833" h="6783" extrusionOk="0">
                  <a:moveTo>
                    <a:pt x="2846" y="1"/>
                  </a:moveTo>
                  <a:cubicBezTo>
                    <a:pt x="1747" y="1052"/>
                    <a:pt x="503" y="4602"/>
                    <a:pt x="63" y="6050"/>
                  </a:cubicBezTo>
                  <a:cubicBezTo>
                    <a:pt x="0" y="6252"/>
                    <a:pt x="54" y="6469"/>
                    <a:pt x="202" y="6616"/>
                  </a:cubicBezTo>
                  <a:cubicBezTo>
                    <a:pt x="309" y="6724"/>
                    <a:pt x="454" y="6782"/>
                    <a:pt x="602" y="6782"/>
                  </a:cubicBezTo>
                  <a:cubicBezTo>
                    <a:pt x="656" y="6782"/>
                    <a:pt x="711" y="6774"/>
                    <a:pt x="765" y="6758"/>
                  </a:cubicBezTo>
                  <a:cubicBezTo>
                    <a:pt x="2225" y="6318"/>
                    <a:pt x="5782" y="5084"/>
                    <a:pt x="6833" y="3981"/>
                  </a:cubicBezTo>
                  <a:cubicBezTo>
                    <a:pt x="6655" y="3900"/>
                    <a:pt x="6492" y="3789"/>
                    <a:pt x="6354" y="3650"/>
                  </a:cubicBezTo>
                  <a:lnTo>
                    <a:pt x="5167" y="2464"/>
                  </a:lnTo>
                  <a:lnTo>
                    <a:pt x="4767" y="2861"/>
                  </a:lnTo>
                  <a:cubicBezTo>
                    <a:pt x="4658" y="2967"/>
                    <a:pt x="4517" y="3020"/>
                    <a:pt x="4375" y="3020"/>
                  </a:cubicBezTo>
                  <a:cubicBezTo>
                    <a:pt x="4231" y="3020"/>
                    <a:pt x="4086" y="2965"/>
                    <a:pt x="3975" y="2855"/>
                  </a:cubicBezTo>
                  <a:cubicBezTo>
                    <a:pt x="3758" y="2638"/>
                    <a:pt x="3755" y="2286"/>
                    <a:pt x="3969" y="2063"/>
                  </a:cubicBezTo>
                  <a:lnTo>
                    <a:pt x="4369" y="1663"/>
                  </a:lnTo>
                  <a:lnTo>
                    <a:pt x="3171" y="464"/>
                  </a:lnTo>
                  <a:cubicBezTo>
                    <a:pt x="3035" y="329"/>
                    <a:pt x="2927" y="172"/>
                    <a:pt x="284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549" name="Google Shape;9549;p72"/>
          <p:cNvGrpSpPr/>
          <p:nvPr/>
        </p:nvGrpSpPr>
        <p:grpSpPr>
          <a:xfrm>
            <a:off x="5473575" y="3554133"/>
            <a:ext cx="339253" cy="308765"/>
            <a:chOff x="1492675" y="4420975"/>
            <a:chExt cx="481825" cy="438525"/>
          </a:xfrm>
          <a:solidFill>
            <a:srgbClr val="FFC000"/>
          </a:solidFill>
        </p:grpSpPr>
        <p:sp>
          <p:nvSpPr>
            <p:cNvPr id="9550" name="Google Shape;9550;p72"/>
            <p:cNvSpPr/>
            <p:nvPr/>
          </p:nvSpPr>
          <p:spPr>
            <a:xfrm>
              <a:off x="1841375" y="4649825"/>
              <a:ext cx="43325" cy="43300"/>
            </a:xfrm>
            <a:custGeom>
              <a:avLst/>
              <a:gdLst/>
              <a:ahLst/>
              <a:cxnLst/>
              <a:rect l="l" t="t" r="r" b="b"/>
              <a:pathLst>
                <a:path w="1733" h="1732" extrusionOk="0">
                  <a:moveTo>
                    <a:pt x="868" y="0"/>
                  </a:moveTo>
                  <a:cubicBezTo>
                    <a:pt x="389" y="0"/>
                    <a:pt x="1" y="386"/>
                    <a:pt x="1" y="865"/>
                  </a:cubicBezTo>
                  <a:cubicBezTo>
                    <a:pt x="1" y="1343"/>
                    <a:pt x="389" y="1732"/>
                    <a:pt x="868" y="1732"/>
                  </a:cubicBezTo>
                  <a:cubicBezTo>
                    <a:pt x="1347" y="1732"/>
                    <a:pt x="1732" y="1343"/>
                    <a:pt x="1732" y="865"/>
                  </a:cubicBezTo>
                  <a:cubicBezTo>
                    <a:pt x="1732" y="386"/>
                    <a:pt x="1347" y="0"/>
                    <a:pt x="8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551" name="Google Shape;9551;p72"/>
            <p:cNvSpPr/>
            <p:nvPr/>
          </p:nvSpPr>
          <p:spPr>
            <a:xfrm>
              <a:off x="1582425" y="4649825"/>
              <a:ext cx="43300" cy="43300"/>
            </a:xfrm>
            <a:custGeom>
              <a:avLst/>
              <a:gdLst/>
              <a:ahLst/>
              <a:cxnLst/>
              <a:rect l="l" t="t" r="r" b="b"/>
              <a:pathLst>
                <a:path w="1732" h="1732" extrusionOk="0">
                  <a:moveTo>
                    <a:pt x="864" y="0"/>
                  </a:moveTo>
                  <a:cubicBezTo>
                    <a:pt x="386" y="0"/>
                    <a:pt x="0" y="386"/>
                    <a:pt x="0" y="865"/>
                  </a:cubicBezTo>
                  <a:cubicBezTo>
                    <a:pt x="0" y="1343"/>
                    <a:pt x="386" y="1732"/>
                    <a:pt x="864" y="1732"/>
                  </a:cubicBezTo>
                  <a:cubicBezTo>
                    <a:pt x="1343" y="1732"/>
                    <a:pt x="1732" y="1343"/>
                    <a:pt x="1732" y="865"/>
                  </a:cubicBezTo>
                  <a:cubicBezTo>
                    <a:pt x="1732" y="386"/>
                    <a:pt x="1343" y="0"/>
                    <a:pt x="86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552" name="Google Shape;9552;p72"/>
            <p:cNvSpPr/>
            <p:nvPr/>
          </p:nvSpPr>
          <p:spPr>
            <a:xfrm>
              <a:off x="1492675" y="4420975"/>
              <a:ext cx="481825" cy="356475"/>
            </a:xfrm>
            <a:custGeom>
              <a:avLst/>
              <a:gdLst/>
              <a:ahLst/>
              <a:cxnLst/>
              <a:rect l="l" t="t" r="r" b="b"/>
              <a:pathLst>
                <a:path w="19273" h="14259" extrusionOk="0">
                  <a:moveTo>
                    <a:pt x="12783" y="1126"/>
                  </a:moveTo>
                  <a:cubicBezTo>
                    <a:pt x="14322" y="1126"/>
                    <a:pt x="15629" y="2382"/>
                    <a:pt x="15822" y="4047"/>
                  </a:cubicBezTo>
                  <a:cubicBezTo>
                    <a:pt x="15825" y="4065"/>
                    <a:pt x="15828" y="4083"/>
                    <a:pt x="15831" y="4099"/>
                  </a:cubicBezTo>
                  <a:lnTo>
                    <a:pt x="16198" y="5854"/>
                  </a:lnTo>
                  <a:lnTo>
                    <a:pt x="9381" y="5854"/>
                  </a:lnTo>
                  <a:lnTo>
                    <a:pt x="11672" y="4099"/>
                  </a:lnTo>
                  <a:cubicBezTo>
                    <a:pt x="11925" y="3909"/>
                    <a:pt x="11973" y="3550"/>
                    <a:pt x="11784" y="3301"/>
                  </a:cubicBezTo>
                  <a:cubicBezTo>
                    <a:pt x="11672" y="3157"/>
                    <a:pt x="11504" y="3082"/>
                    <a:pt x="11334" y="3082"/>
                  </a:cubicBezTo>
                  <a:cubicBezTo>
                    <a:pt x="11212" y="3082"/>
                    <a:pt x="11089" y="3121"/>
                    <a:pt x="10986" y="3201"/>
                  </a:cubicBezTo>
                  <a:lnTo>
                    <a:pt x="7598" y="5800"/>
                  </a:lnTo>
                  <a:cubicBezTo>
                    <a:pt x="7577" y="5818"/>
                    <a:pt x="7556" y="5836"/>
                    <a:pt x="7535" y="5854"/>
                  </a:cubicBezTo>
                  <a:lnTo>
                    <a:pt x="3072" y="5854"/>
                  </a:lnTo>
                  <a:lnTo>
                    <a:pt x="3440" y="4099"/>
                  </a:lnTo>
                  <a:cubicBezTo>
                    <a:pt x="3446" y="4083"/>
                    <a:pt x="3446" y="4065"/>
                    <a:pt x="3449" y="4047"/>
                  </a:cubicBezTo>
                  <a:cubicBezTo>
                    <a:pt x="3641" y="2382"/>
                    <a:pt x="4948" y="1126"/>
                    <a:pt x="6490" y="1126"/>
                  </a:cubicBezTo>
                  <a:close/>
                  <a:moveTo>
                    <a:pt x="11404" y="9606"/>
                  </a:moveTo>
                  <a:cubicBezTo>
                    <a:pt x="11718" y="9606"/>
                    <a:pt x="11967" y="9856"/>
                    <a:pt x="11967" y="10169"/>
                  </a:cubicBezTo>
                  <a:cubicBezTo>
                    <a:pt x="11967" y="10482"/>
                    <a:pt x="11718" y="10735"/>
                    <a:pt x="11404" y="10735"/>
                  </a:cubicBezTo>
                  <a:lnTo>
                    <a:pt x="7755" y="10735"/>
                  </a:lnTo>
                  <a:cubicBezTo>
                    <a:pt x="7442" y="10735"/>
                    <a:pt x="7189" y="10482"/>
                    <a:pt x="7189" y="10169"/>
                  </a:cubicBezTo>
                  <a:cubicBezTo>
                    <a:pt x="7189" y="9856"/>
                    <a:pt x="7442" y="9606"/>
                    <a:pt x="7755" y="9606"/>
                  </a:cubicBezTo>
                  <a:close/>
                  <a:moveTo>
                    <a:pt x="4457" y="8025"/>
                  </a:moveTo>
                  <a:cubicBezTo>
                    <a:pt x="5264" y="8025"/>
                    <a:pt x="5990" y="8510"/>
                    <a:pt x="6300" y="9254"/>
                  </a:cubicBezTo>
                  <a:cubicBezTo>
                    <a:pt x="6607" y="10001"/>
                    <a:pt x="6439" y="10859"/>
                    <a:pt x="5867" y="11428"/>
                  </a:cubicBezTo>
                  <a:cubicBezTo>
                    <a:pt x="5486" y="11811"/>
                    <a:pt x="4976" y="12014"/>
                    <a:pt x="4456" y="12014"/>
                  </a:cubicBezTo>
                  <a:cubicBezTo>
                    <a:pt x="4199" y="12014"/>
                    <a:pt x="3940" y="11964"/>
                    <a:pt x="3693" y="11862"/>
                  </a:cubicBezTo>
                  <a:cubicBezTo>
                    <a:pt x="2949" y="11554"/>
                    <a:pt x="2461" y="10826"/>
                    <a:pt x="2461" y="10019"/>
                  </a:cubicBezTo>
                  <a:cubicBezTo>
                    <a:pt x="2464" y="8920"/>
                    <a:pt x="3355" y="8025"/>
                    <a:pt x="4454" y="8025"/>
                  </a:cubicBezTo>
                  <a:close/>
                  <a:moveTo>
                    <a:pt x="14816" y="8025"/>
                  </a:moveTo>
                  <a:cubicBezTo>
                    <a:pt x="15915" y="8025"/>
                    <a:pt x="16810" y="8917"/>
                    <a:pt x="16810" y="10019"/>
                  </a:cubicBezTo>
                  <a:cubicBezTo>
                    <a:pt x="16810" y="10826"/>
                    <a:pt x="16325" y="11554"/>
                    <a:pt x="15578" y="11862"/>
                  </a:cubicBezTo>
                  <a:cubicBezTo>
                    <a:pt x="15332" y="11964"/>
                    <a:pt x="15073" y="12014"/>
                    <a:pt x="14816" y="12014"/>
                  </a:cubicBezTo>
                  <a:cubicBezTo>
                    <a:pt x="14297" y="12014"/>
                    <a:pt x="13786" y="11811"/>
                    <a:pt x="13404" y="11428"/>
                  </a:cubicBezTo>
                  <a:cubicBezTo>
                    <a:pt x="12835" y="10859"/>
                    <a:pt x="12663" y="10001"/>
                    <a:pt x="12973" y="9254"/>
                  </a:cubicBezTo>
                  <a:cubicBezTo>
                    <a:pt x="13280" y="8510"/>
                    <a:pt x="14009" y="8025"/>
                    <a:pt x="14816" y="8025"/>
                  </a:cubicBezTo>
                  <a:close/>
                  <a:moveTo>
                    <a:pt x="6490" y="0"/>
                  </a:moveTo>
                  <a:cubicBezTo>
                    <a:pt x="4385" y="0"/>
                    <a:pt x="2599" y="1671"/>
                    <a:pt x="2331" y="3894"/>
                  </a:cubicBezTo>
                  <a:lnTo>
                    <a:pt x="1907" y="5917"/>
                  </a:lnTo>
                  <a:cubicBezTo>
                    <a:pt x="799" y="6143"/>
                    <a:pt x="1" y="7119"/>
                    <a:pt x="1" y="8251"/>
                  </a:cubicBezTo>
                  <a:lnTo>
                    <a:pt x="1" y="11877"/>
                  </a:lnTo>
                  <a:cubicBezTo>
                    <a:pt x="1" y="13192"/>
                    <a:pt x="1064" y="14255"/>
                    <a:pt x="2380" y="14258"/>
                  </a:cubicBezTo>
                  <a:lnTo>
                    <a:pt x="16894" y="14258"/>
                  </a:lnTo>
                  <a:cubicBezTo>
                    <a:pt x="18207" y="14255"/>
                    <a:pt x="19270" y="13192"/>
                    <a:pt x="19273" y="11880"/>
                  </a:cubicBezTo>
                  <a:lnTo>
                    <a:pt x="19273" y="8251"/>
                  </a:lnTo>
                  <a:cubicBezTo>
                    <a:pt x="19270" y="7119"/>
                    <a:pt x="18472" y="6143"/>
                    <a:pt x="17364" y="5917"/>
                  </a:cubicBezTo>
                  <a:lnTo>
                    <a:pt x="16939" y="3894"/>
                  </a:lnTo>
                  <a:cubicBezTo>
                    <a:pt x="16671" y="1671"/>
                    <a:pt x="14885" y="0"/>
                    <a:pt x="1278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553" name="Google Shape;9553;p72"/>
            <p:cNvSpPr/>
            <p:nvPr/>
          </p:nvSpPr>
          <p:spPr>
            <a:xfrm>
              <a:off x="1546875" y="4805650"/>
              <a:ext cx="118975" cy="53850"/>
            </a:xfrm>
            <a:custGeom>
              <a:avLst/>
              <a:gdLst/>
              <a:ahLst/>
              <a:cxnLst/>
              <a:rect l="l" t="t" r="r" b="b"/>
              <a:pathLst>
                <a:path w="4759" h="2154" extrusionOk="0">
                  <a:moveTo>
                    <a:pt x="1" y="1"/>
                  </a:moveTo>
                  <a:lnTo>
                    <a:pt x="1" y="458"/>
                  </a:lnTo>
                  <a:cubicBezTo>
                    <a:pt x="1" y="1395"/>
                    <a:pt x="757" y="2151"/>
                    <a:pt x="1693" y="2154"/>
                  </a:cubicBezTo>
                  <a:lnTo>
                    <a:pt x="3063" y="2154"/>
                  </a:lnTo>
                  <a:cubicBezTo>
                    <a:pt x="4000" y="2151"/>
                    <a:pt x="4756" y="1395"/>
                    <a:pt x="4759" y="458"/>
                  </a:cubicBezTo>
                  <a:lnTo>
                    <a:pt x="475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554" name="Google Shape;9554;p72"/>
            <p:cNvSpPr/>
            <p:nvPr/>
          </p:nvSpPr>
          <p:spPr>
            <a:xfrm>
              <a:off x="1801325" y="4805650"/>
              <a:ext cx="118975" cy="53850"/>
            </a:xfrm>
            <a:custGeom>
              <a:avLst/>
              <a:gdLst/>
              <a:ahLst/>
              <a:cxnLst/>
              <a:rect l="l" t="t" r="r" b="b"/>
              <a:pathLst>
                <a:path w="4759" h="2154" extrusionOk="0">
                  <a:moveTo>
                    <a:pt x="1" y="1"/>
                  </a:moveTo>
                  <a:lnTo>
                    <a:pt x="1" y="458"/>
                  </a:lnTo>
                  <a:cubicBezTo>
                    <a:pt x="1" y="1395"/>
                    <a:pt x="757" y="2151"/>
                    <a:pt x="1693" y="2154"/>
                  </a:cubicBezTo>
                  <a:lnTo>
                    <a:pt x="3063" y="2154"/>
                  </a:lnTo>
                  <a:cubicBezTo>
                    <a:pt x="4000" y="2151"/>
                    <a:pt x="4756" y="1395"/>
                    <a:pt x="4759" y="458"/>
                  </a:cubicBezTo>
                  <a:lnTo>
                    <a:pt x="475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555" name="Google Shape;9555;p72"/>
          <p:cNvGrpSpPr/>
          <p:nvPr/>
        </p:nvGrpSpPr>
        <p:grpSpPr>
          <a:xfrm>
            <a:off x="5878556" y="3539558"/>
            <a:ext cx="342580" cy="337915"/>
            <a:chOff x="2084100" y="4400250"/>
            <a:chExt cx="486550" cy="479925"/>
          </a:xfrm>
          <a:solidFill>
            <a:srgbClr val="FFC000"/>
          </a:solidFill>
        </p:grpSpPr>
        <p:sp>
          <p:nvSpPr>
            <p:cNvPr id="9556" name="Google Shape;9556;p72"/>
            <p:cNvSpPr/>
            <p:nvPr/>
          </p:nvSpPr>
          <p:spPr>
            <a:xfrm>
              <a:off x="2084100" y="4652250"/>
              <a:ext cx="105325" cy="90050"/>
            </a:xfrm>
            <a:custGeom>
              <a:avLst/>
              <a:gdLst/>
              <a:ahLst/>
              <a:cxnLst/>
              <a:rect l="l" t="t" r="r" b="b"/>
              <a:pathLst>
                <a:path w="4213" h="3602" extrusionOk="0">
                  <a:moveTo>
                    <a:pt x="2260" y="1"/>
                  </a:moveTo>
                  <a:cubicBezTo>
                    <a:pt x="2109" y="1"/>
                    <a:pt x="1966" y="60"/>
                    <a:pt x="1858" y="168"/>
                  </a:cubicBezTo>
                  <a:lnTo>
                    <a:pt x="259" y="1764"/>
                  </a:lnTo>
                  <a:cubicBezTo>
                    <a:pt x="0" y="2023"/>
                    <a:pt x="54" y="2457"/>
                    <a:pt x="367" y="2647"/>
                  </a:cubicBezTo>
                  <a:lnTo>
                    <a:pt x="1957" y="3601"/>
                  </a:lnTo>
                  <a:cubicBezTo>
                    <a:pt x="2078" y="3228"/>
                    <a:pt x="2274" y="2885"/>
                    <a:pt x="2533" y="2592"/>
                  </a:cubicBezTo>
                  <a:lnTo>
                    <a:pt x="4213" y="274"/>
                  </a:lnTo>
                  <a:lnTo>
                    <a:pt x="2337" y="6"/>
                  </a:lnTo>
                  <a:cubicBezTo>
                    <a:pt x="2311" y="2"/>
                    <a:pt x="2285" y="1"/>
                    <a:pt x="2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557" name="Google Shape;9557;p72"/>
            <p:cNvSpPr/>
            <p:nvPr/>
          </p:nvSpPr>
          <p:spPr>
            <a:xfrm>
              <a:off x="2372575" y="4644175"/>
              <a:ext cx="175875" cy="226275"/>
            </a:xfrm>
            <a:custGeom>
              <a:avLst/>
              <a:gdLst/>
              <a:ahLst/>
              <a:cxnLst/>
              <a:rect l="l" t="t" r="r" b="b"/>
              <a:pathLst>
                <a:path w="7035" h="9051" extrusionOk="0">
                  <a:moveTo>
                    <a:pt x="4469" y="1"/>
                  </a:moveTo>
                  <a:cubicBezTo>
                    <a:pt x="3981" y="467"/>
                    <a:pt x="3466" y="901"/>
                    <a:pt x="2927" y="1304"/>
                  </a:cubicBezTo>
                  <a:lnTo>
                    <a:pt x="0" y="3436"/>
                  </a:lnTo>
                  <a:lnTo>
                    <a:pt x="3406" y="8787"/>
                  </a:lnTo>
                  <a:cubicBezTo>
                    <a:pt x="3514" y="8960"/>
                    <a:pt x="3697" y="9050"/>
                    <a:pt x="3882" y="9050"/>
                  </a:cubicBezTo>
                  <a:cubicBezTo>
                    <a:pt x="4025" y="9050"/>
                    <a:pt x="4170" y="8996"/>
                    <a:pt x="4282" y="8884"/>
                  </a:cubicBezTo>
                  <a:cubicBezTo>
                    <a:pt x="5818" y="7348"/>
                    <a:pt x="5990" y="7173"/>
                    <a:pt x="6821" y="6345"/>
                  </a:cubicBezTo>
                  <a:cubicBezTo>
                    <a:pt x="7034" y="6125"/>
                    <a:pt x="7031" y="5773"/>
                    <a:pt x="6812" y="5553"/>
                  </a:cubicBezTo>
                  <a:cubicBezTo>
                    <a:pt x="6702" y="5444"/>
                    <a:pt x="6558" y="5389"/>
                    <a:pt x="6413" y="5389"/>
                  </a:cubicBezTo>
                  <a:cubicBezTo>
                    <a:pt x="6272" y="5389"/>
                    <a:pt x="6130" y="5441"/>
                    <a:pt x="6020" y="5547"/>
                  </a:cubicBezTo>
                  <a:lnTo>
                    <a:pt x="5800" y="5767"/>
                  </a:lnTo>
                  <a:lnTo>
                    <a:pt x="5201" y="3174"/>
                  </a:lnTo>
                  <a:lnTo>
                    <a:pt x="5920" y="2455"/>
                  </a:lnTo>
                  <a:cubicBezTo>
                    <a:pt x="6134" y="2232"/>
                    <a:pt x="6131" y="1880"/>
                    <a:pt x="5914" y="1663"/>
                  </a:cubicBezTo>
                  <a:cubicBezTo>
                    <a:pt x="5804" y="1551"/>
                    <a:pt x="5660" y="1496"/>
                    <a:pt x="5515" y="1496"/>
                  </a:cubicBezTo>
                  <a:cubicBezTo>
                    <a:pt x="5374" y="1496"/>
                    <a:pt x="5232" y="1548"/>
                    <a:pt x="5122" y="1654"/>
                  </a:cubicBezTo>
                  <a:lnTo>
                    <a:pt x="4903" y="1877"/>
                  </a:lnTo>
                  <a:lnTo>
                    <a:pt x="446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558" name="Google Shape;9558;p72"/>
            <p:cNvSpPr/>
            <p:nvPr/>
          </p:nvSpPr>
          <p:spPr>
            <a:xfrm>
              <a:off x="2093950" y="4419400"/>
              <a:ext cx="228500" cy="174750"/>
            </a:xfrm>
            <a:custGeom>
              <a:avLst/>
              <a:gdLst/>
              <a:ahLst/>
              <a:cxnLst/>
              <a:rect l="l" t="t" r="r" b="b"/>
              <a:pathLst>
                <a:path w="9140" h="6990" extrusionOk="0">
                  <a:moveTo>
                    <a:pt x="3194" y="1"/>
                  </a:moveTo>
                  <a:cubicBezTo>
                    <a:pt x="3049" y="1"/>
                    <a:pt x="2905" y="56"/>
                    <a:pt x="2795" y="166"/>
                  </a:cubicBezTo>
                  <a:lnTo>
                    <a:pt x="257" y="2704"/>
                  </a:lnTo>
                  <a:cubicBezTo>
                    <a:pt x="1" y="2960"/>
                    <a:pt x="46" y="3385"/>
                    <a:pt x="350" y="3580"/>
                  </a:cubicBezTo>
                  <a:lnTo>
                    <a:pt x="5707" y="6989"/>
                  </a:lnTo>
                  <a:lnTo>
                    <a:pt x="7824" y="4071"/>
                  </a:lnTo>
                  <a:cubicBezTo>
                    <a:pt x="8230" y="3526"/>
                    <a:pt x="8670" y="3008"/>
                    <a:pt x="9140" y="2517"/>
                  </a:cubicBezTo>
                  <a:lnTo>
                    <a:pt x="7264" y="2084"/>
                  </a:lnTo>
                  <a:lnTo>
                    <a:pt x="7484" y="1864"/>
                  </a:lnTo>
                  <a:cubicBezTo>
                    <a:pt x="7697" y="1641"/>
                    <a:pt x="7694" y="1289"/>
                    <a:pt x="7478" y="1072"/>
                  </a:cubicBezTo>
                  <a:cubicBezTo>
                    <a:pt x="7368" y="961"/>
                    <a:pt x="7223" y="905"/>
                    <a:pt x="7078" y="905"/>
                  </a:cubicBezTo>
                  <a:cubicBezTo>
                    <a:pt x="6937" y="905"/>
                    <a:pt x="6795" y="958"/>
                    <a:pt x="6686" y="1063"/>
                  </a:cubicBezTo>
                  <a:lnTo>
                    <a:pt x="5966" y="1786"/>
                  </a:lnTo>
                  <a:lnTo>
                    <a:pt x="3370" y="1186"/>
                  </a:lnTo>
                  <a:lnTo>
                    <a:pt x="3593" y="964"/>
                  </a:lnTo>
                  <a:cubicBezTo>
                    <a:pt x="3813" y="744"/>
                    <a:pt x="3813" y="385"/>
                    <a:pt x="3593" y="166"/>
                  </a:cubicBezTo>
                  <a:cubicBezTo>
                    <a:pt x="3483" y="56"/>
                    <a:pt x="3339" y="1"/>
                    <a:pt x="3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559" name="Google Shape;9559;p72"/>
            <p:cNvSpPr/>
            <p:nvPr/>
          </p:nvSpPr>
          <p:spPr>
            <a:xfrm>
              <a:off x="2224425" y="4777500"/>
              <a:ext cx="90425" cy="102675"/>
            </a:xfrm>
            <a:custGeom>
              <a:avLst/>
              <a:gdLst/>
              <a:ahLst/>
              <a:cxnLst/>
              <a:rect l="l" t="t" r="r" b="b"/>
              <a:pathLst>
                <a:path w="3617" h="4107" extrusionOk="0">
                  <a:moveTo>
                    <a:pt x="3324" y="0"/>
                  </a:moveTo>
                  <a:lnTo>
                    <a:pt x="846" y="1804"/>
                  </a:lnTo>
                  <a:cubicBezTo>
                    <a:pt x="638" y="1994"/>
                    <a:pt x="340" y="2144"/>
                    <a:pt x="0" y="2250"/>
                  </a:cubicBezTo>
                  <a:lnTo>
                    <a:pt x="949" y="3831"/>
                  </a:lnTo>
                  <a:cubicBezTo>
                    <a:pt x="1057" y="4011"/>
                    <a:pt x="1245" y="4106"/>
                    <a:pt x="1435" y="4106"/>
                  </a:cubicBezTo>
                  <a:cubicBezTo>
                    <a:pt x="1578" y="4106"/>
                    <a:pt x="1723" y="4052"/>
                    <a:pt x="1834" y="3939"/>
                  </a:cubicBezTo>
                  <a:lnTo>
                    <a:pt x="3430" y="2343"/>
                  </a:lnTo>
                  <a:cubicBezTo>
                    <a:pt x="3556" y="2217"/>
                    <a:pt x="3617" y="2039"/>
                    <a:pt x="3589" y="1864"/>
                  </a:cubicBezTo>
                  <a:lnTo>
                    <a:pt x="332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560" name="Google Shape;9560;p72"/>
            <p:cNvSpPr/>
            <p:nvPr/>
          </p:nvSpPr>
          <p:spPr>
            <a:xfrm>
              <a:off x="2454100" y="4400250"/>
              <a:ext cx="116550" cy="107300"/>
            </a:xfrm>
            <a:custGeom>
              <a:avLst/>
              <a:gdLst/>
              <a:ahLst/>
              <a:cxnLst/>
              <a:rect l="l" t="t" r="r" b="b"/>
              <a:pathLst>
                <a:path w="4662" h="4292" extrusionOk="0">
                  <a:moveTo>
                    <a:pt x="2188" y="0"/>
                  </a:moveTo>
                  <a:cubicBezTo>
                    <a:pt x="1911" y="0"/>
                    <a:pt x="1630" y="51"/>
                    <a:pt x="1361" y="155"/>
                  </a:cubicBezTo>
                  <a:cubicBezTo>
                    <a:pt x="1015" y="287"/>
                    <a:pt x="675" y="432"/>
                    <a:pt x="341" y="588"/>
                  </a:cubicBezTo>
                  <a:cubicBezTo>
                    <a:pt x="0" y="1600"/>
                    <a:pt x="265" y="2717"/>
                    <a:pt x="1021" y="3470"/>
                  </a:cubicBezTo>
                  <a:cubicBezTo>
                    <a:pt x="1558" y="4004"/>
                    <a:pt x="2275" y="4291"/>
                    <a:pt x="3007" y="4291"/>
                  </a:cubicBezTo>
                  <a:cubicBezTo>
                    <a:pt x="3307" y="4291"/>
                    <a:pt x="3609" y="4243"/>
                    <a:pt x="3903" y="4145"/>
                  </a:cubicBezTo>
                  <a:cubicBezTo>
                    <a:pt x="4060" y="3813"/>
                    <a:pt x="4204" y="3473"/>
                    <a:pt x="4337" y="3130"/>
                  </a:cubicBezTo>
                  <a:cubicBezTo>
                    <a:pt x="4662" y="2281"/>
                    <a:pt x="4457" y="1320"/>
                    <a:pt x="3816" y="676"/>
                  </a:cubicBezTo>
                  <a:cubicBezTo>
                    <a:pt x="3375" y="235"/>
                    <a:pt x="2787" y="0"/>
                    <a:pt x="218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561" name="Google Shape;9561;p72"/>
            <p:cNvSpPr/>
            <p:nvPr/>
          </p:nvSpPr>
          <p:spPr>
            <a:xfrm>
              <a:off x="2152975" y="4431500"/>
              <a:ext cx="381925" cy="377725"/>
            </a:xfrm>
            <a:custGeom>
              <a:avLst/>
              <a:gdLst/>
              <a:ahLst/>
              <a:cxnLst/>
              <a:rect l="l" t="t" r="r" b="b"/>
              <a:pathLst>
                <a:path w="15277" h="15109" extrusionOk="0">
                  <a:moveTo>
                    <a:pt x="11062" y="3658"/>
                  </a:moveTo>
                  <a:cubicBezTo>
                    <a:pt x="11207" y="3658"/>
                    <a:pt x="11353" y="3714"/>
                    <a:pt x="11464" y="3825"/>
                  </a:cubicBezTo>
                  <a:cubicBezTo>
                    <a:pt x="11681" y="4042"/>
                    <a:pt x="11684" y="4394"/>
                    <a:pt x="11470" y="4617"/>
                  </a:cubicBezTo>
                  <a:lnTo>
                    <a:pt x="9076" y="7011"/>
                  </a:lnTo>
                  <a:cubicBezTo>
                    <a:pt x="8965" y="7122"/>
                    <a:pt x="8820" y="7178"/>
                    <a:pt x="8675" y="7178"/>
                  </a:cubicBezTo>
                  <a:cubicBezTo>
                    <a:pt x="8530" y="7178"/>
                    <a:pt x="8385" y="7122"/>
                    <a:pt x="8275" y="7011"/>
                  </a:cubicBezTo>
                  <a:cubicBezTo>
                    <a:pt x="8055" y="6791"/>
                    <a:pt x="8055" y="6433"/>
                    <a:pt x="8275" y="6213"/>
                  </a:cubicBezTo>
                  <a:lnTo>
                    <a:pt x="10672" y="3816"/>
                  </a:lnTo>
                  <a:cubicBezTo>
                    <a:pt x="10781" y="3711"/>
                    <a:pt x="10921" y="3658"/>
                    <a:pt x="11062" y="3658"/>
                  </a:cubicBezTo>
                  <a:close/>
                  <a:moveTo>
                    <a:pt x="11136" y="1"/>
                  </a:moveTo>
                  <a:lnTo>
                    <a:pt x="11136" y="1"/>
                  </a:lnTo>
                  <a:cubicBezTo>
                    <a:pt x="9278" y="1079"/>
                    <a:pt x="7658" y="2524"/>
                    <a:pt x="6378" y="4253"/>
                  </a:cubicBezTo>
                  <a:lnTo>
                    <a:pt x="624" y="12169"/>
                  </a:lnTo>
                  <a:cubicBezTo>
                    <a:pt x="0" y="12877"/>
                    <a:pt x="15" y="13979"/>
                    <a:pt x="660" y="14623"/>
                  </a:cubicBezTo>
                  <a:cubicBezTo>
                    <a:pt x="992" y="14957"/>
                    <a:pt x="1464" y="15108"/>
                    <a:pt x="1921" y="15108"/>
                  </a:cubicBezTo>
                  <a:cubicBezTo>
                    <a:pt x="2351" y="15108"/>
                    <a:pt x="2767" y="14974"/>
                    <a:pt x="3039" y="14732"/>
                  </a:cubicBezTo>
                  <a:lnTo>
                    <a:pt x="11037" y="8905"/>
                  </a:lnTo>
                  <a:cubicBezTo>
                    <a:pt x="12759" y="7628"/>
                    <a:pt x="14201" y="6014"/>
                    <a:pt x="15276" y="4162"/>
                  </a:cubicBezTo>
                  <a:lnTo>
                    <a:pt x="15276" y="4162"/>
                  </a:lnTo>
                  <a:cubicBezTo>
                    <a:pt x="15201" y="4166"/>
                    <a:pt x="15126" y="4168"/>
                    <a:pt x="15052" y="4168"/>
                  </a:cubicBezTo>
                  <a:cubicBezTo>
                    <a:pt x="13942" y="4168"/>
                    <a:pt x="12979" y="3729"/>
                    <a:pt x="12265" y="3018"/>
                  </a:cubicBezTo>
                  <a:cubicBezTo>
                    <a:pt x="11446" y="2199"/>
                    <a:pt x="11076" y="1091"/>
                    <a:pt x="111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562" name="Google Shape;9562;p72"/>
          <p:cNvGrpSpPr/>
          <p:nvPr/>
        </p:nvGrpSpPr>
        <p:grpSpPr>
          <a:xfrm>
            <a:off x="6315036" y="3538907"/>
            <a:ext cx="298169" cy="339218"/>
            <a:chOff x="2707950" y="4399325"/>
            <a:chExt cx="423475" cy="481775"/>
          </a:xfrm>
          <a:solidFill>
            <a:srgbClr val="FFC000"/>
          </a:solidFill>
        </p:grpSpPr>
        <p:sp>
          <p:nvSpPr>
            <p:cNvPr id="9563" name="Google Shape;9563;p72"/>
            <p:cNvSpPr/>
            <p:nvPr/>
          </p:nvSpPr>
          <p:spPr>
            <a:xfrm>
              <a:off x="2905550" y="4515000"/>
              <a:ext cx="28275" cy="366100"/>
            </a:xfrm>
            <a:custGeom>
              <a:avLst/>
              <a:gdLst/>
              <a:ahLst/>
              <a:cxnLst/>
              <a:rect l="l" t="t" r="r" b="b"/>
              <a:pathLst>
                <a:path w="1131" h="14644" extrusionOk="0">
                  <a:moveTo>
                    <a:pt x="1" y="0"/>
                  </a:moveTo>
                  <a:lnTo>
                    <a:pt x="1" y="14644"/>
                  </a:lnTo>
                  <a:lnTo>
                    <a:pt x="1130" y="14644"/>
                  </a:lnTo>
                  <a:lnTo>
                    <a:pt x="11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564" name="Google Shape;9564;p72"/>
            <p:cNvSpPr/>
            <p:nvPr/>
          </p:nvSpPr>
          <p:spPr>
            <a:xfrm>
              <a:off x="2962025" y="4710725"/>
              <a:ext cx="141175" cy="29225"/>
            </a:xfrm>
            <a:custGeom>
              <a:avLst/>
              <a:gdLst/>
              <a:ahLst/>
              <a:cxnLst/>
              <a:rect l="l" t="t" r="r" b="b"/>
              <a:pathLst>
                <a:path w="5647" h="1169" extrusionOk="0">
                  <a:moveTo>
                    <a:pt x="0" y="0"/>
                  </a:moveTo>
                  <a:lnTo>
                    <a:pt x="0" y="1169"/>
                  </a:lnTo>
                  <a:lnTo>
                    <a:pt x="5646" y="1169"/>
                  </a:lnTo>
                  <a:lnTo>
                    <a:pt x="564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565" name="Google Shape;9565;p72"/>
            <p:cNvSpPr/>
            <p:nvPr/>
          </p:nvSpPr>
          <p:spPr>
            <a:xfrm>
              <a:off x="2962025" y="4768175"/>
              <a:ext cx="141175" cy="112925"/>
            </a:xfrm>
            <a:custGeom>
              <a:avLst/>
              <a:gdLst/>
              <a:ahLst/>
              <a:cxnLst/>
              <a:rect l="l" t="t" r="r" b="b"/>
              <a:pathLst>
                <a:path w="5647" h="4517" extrusionOk="0">
                  <a:moveTo>
                    <a:pt x="0" y="0"/>
                  </a:moveTo>
                  <a:lnTo>
                    <a:pt x="0" y="4517"/>
                  </a:lnTo>
                  <a:lnTo>
                    <a:pt x="3951" y="4517"/>
                  </a:lnTo>
                  <a:cubicBezTo>
                    <a:pt x="4888" y="4517"/>
                    <a:pt x="5646" y="3758"/>
                    <a:pt x="5646" y="2825"/>
                  </a:cubicBezTo>
                  <a:lnTo>
                    <a:pt x="564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566" name="Google Shape;9566;p72"/>
            <p:cNvSpPr/>
            <p:nvPr/>
          </p:nvSpPr>
          <p:spPr>
            <a:xfrm>
              <a:off x="2736175" y="4710725"/>
              <a:ext cx="141175" cy="29225"/>
            </a:xfrm>
            <a:custGeom>
              <a:avLst/>
              <a:gdLst/>
              <a:ahLst/>
              <a:cxnLst/>
              <a:rect l="l" t="t" r="r" b="b"/>
              <a:pathLst>
                <a:path w="5647" h="1169" extrusionOk="0">
                  <a:moveTo>
                    <a:pt x="1" y="0"/>
                  </a:moveTo>
                  <a:lnTo>
                    <a:pt x="1" y="1169"/>
                  </a:lnTo>
                  <a:lnTo>
                    <a:pt x="5647" y="1169"/>
                  </a:lnTo>
                  <a:lnTo>
                    <a:pt x="564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567" name="Google Shape;9567;p72"/>
            <p:cNvSpPr/>
            <p:nvPr/>
          </p:nvSpPr>
          <p:spPr>
            <a:xfrm>
              <a:off x="2736175" y="4768175"/>
              <a:ext cx="141175" cy="112925"/>
            </a:xfrm>
            <a:custGeom>
              <a:avLst/>
              <a:gdLst/>
              <a:ahLst/>
              <a:cxnLst/>
              <a:rect l="l" t="t" r="r" b="b"/>
              <a:pathLst>
                <a:path w="5647" h="4517" extrusionOk="0">
                  <a:moveTo>
                    <a:pt x="1" y="0"/>
                  </a:moveTo>
                  <a:lnTo>
                    <a:pt x="1" y="2825"/>
                  </a:lnTo>
                  <a:cubicBezTo>
                    <a:pt x="1" y="3758"/>
                    <a:pt x="759" y="4517"/>
                    <a:pt x="1693" y="4517"/>
                  </a:cubicBezTo>
                  <a:lnTo>
                    <a:pt x="5647" y="4517"/>
                  </a:lnTo>
                  <a:lnTo>
                    <a:pt x="564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568" name="Google Shape;9568;p72"/>
            <p:cNvSpPr/>
            <p:nvPr/>
          </p:nvSpPr>
          <p:spPr>
            <a:xfrm>
              <a:off x="2707950" y="4515075"/>
              <a:ext cx="169400" cy="82825"/>
            </a:xfrm>
            <a:custGeom>
              <a:avLst/>
              <a:gdLst/>
              <a:ahLst/>
              <a:cxnLst/>
              <a:rect l="l" t="t" r="r" b="b"/>
              <a:pathLst>
                <a:path w="6776" h="3313" extrusionOk="0">
                  <a:moveTo>
                    <a:pt x="1693" y="0"/>
                  </a:moveTo>
                  <a:cubicBezTo>
                    <a:pt x="759" y="0"/>
                    <a:pt x="0" y="756"/>
                    <a:pt x="0" y="1693"/>
                  </a:cubicBezTo>
                  <a:lnTo>
                    <a:pt x="0" y="2747"/>
                  </a:lnTo>
                  <a:cubicBezTo>
                    <a:pt x="0" y="3060"/>
                    <a:pt x="253" y="3313"/>
                    <a:pt x="563" y="3313"/>
                  </a:cubicBezTo>
                  <a:lnTo>
                    <a:pt x="6776" y="3313"/>
                  </a:lnTo>
                  <a:lnTo>
                    <a:pt x="677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569" name="Google Shape;9569;p72"/>
            <p:cNvSpPr/>
            <p:nvPr/>
          </p:nvSpPr>
          <p:spPr>
            <a:xfrm>
              <a:off x="2736175" y="4626025"/>
              <a:ext cx="141175" cy="56500"/>
            </a:xfrm>
            <a:custGeom>
              <a:avLst/>
              <a:gdLst/>
              <a:ahLst/>
              <a:cxnLst/>
              <a:rect l="l" t="t" r="r" b="b"/>
              <a:pathLst>
                <a:path w="5647" h="2260" extrusionOk="0">
                  <a:moveTo>
                    <a:pt x="1" y="1"/>
                  </a:moveTo>
                  <a:lnTo>
                    <a:pt x="1" y="2259"/>
                  </a:lnTo>
                  <a:lnTo>
                    <a:pt x="5647" y="2259"/>
                  </a:lnTo>
                  <a:lnTo>
                    <a:pt x="564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570" name="Google Shape;9570;p72"/>
            <p:cNvSpPr/>
            <p:nvPr/>
          </p:nvSpPr>
          <p:spPr>
            <a:xfrm>
              <a:off x="2850525" y="4430375"/>
              <a:ext cx="138325" cy="56500"/>
            </a:xfrm>
            <a:custGeom>
              <a:avLst/>
              <a:gdLst/>
              <a:ahLst/>
              <a:cxnLst/>
              <a:rect l="l" t="t" r="r" b="b"/>
              <a:pathLst>
                <a:path w="5533" h="2260" extrusionOk="0">
                  <a:moveTo>
                    <a:pt x="2765" y="1"/>
                  </a:moveTo>
                  <a:cubicBezTo>
                    <a:pt x="1500" y="1"/>
                    <a:pt x="275" y="916"/>
                    <a:pt x="1" y="2259"/>
                  </a:cubicBezTo>
                  <a:lnTo>
                    <a:pt x="5532" y="2259"/>
                  </a:lnTo>
                  <a:cubicBezTo>
                    <a:pt x="5258" y="910"/>
                    <a:pt x="4030" y="1"/>
                    <a:pt x="27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571" name="Google Shape;9571;p72"/>
            <p:cNvSpPr/>
            <p:nvPr/>
          </p:nvSpPr>
          <p:spPr>
            <a:xfrm>
              <a:off x="2974300" y="4399350"/>
              <a:ext cx="129650" cy="87525"/>
            </a:xfrm>
            <a:custGeom>
              <a:avLst/>
              <a:gdLst/>
              <a:ahLst/>
              <a:cxnLst/>
              <a:rect l="l" t="t" r="r" b="b"/>
              <a:pathLst>
                <a:path w="5186" h="3501" extrusionOk="0">
                  <a:moveTo>
                    <a:pt x="2058" y="0"/>
                  </a:moveTo>
                  <a:cubicBezTo>
                    <a:pt x="1374" y="0"/>
                    <a:pt x="670" y="239"/>
                    <a:pt x="0" y="775"/>
                  </a:cubicBezTo>
                  <a:cubicBezTo>
                    <a:pt x="931" y="1398"/>
                    <a:pt x="1554" y="2389"/>
                    <a:pt x="1714" y="3500"/>
                  </a:cubicBezTo>
                  <a:lnTo>
                    <a:pt x="4397" y="3500"/>
                  </a:lnTo>
                  <a:cubicBezTo>
                    <a:pt x="4842" y="3497"/>
                    <a:pt x="5185" y="3109"/>
                    <a:pt x="5131" y="2666"/>
                  </a:cubicBezTo>
                  <a:cubicBezTo>
                    <a:pt x="5128" y="2639"/>
                    <a:pt x="5125" y="2609"/>
                    <a:pt x="5119" y="2579"/>
                  </a:cubicBezTo>
                  <a:cubicBezTo>
                    <a:pt x="4936" y="1482"/>
                    <a:pt x="4207" y="609"/>
                    <a:pt x="3171" y="212"/>
                  </a:cubicBezTo>
                  <a:cubicBezTo>
                    <a:pt x="2813" y="74"/>
                    <a:pt x="2438" y="0"/>
                    <a:pt x="20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572" name="Google Shape;9572;p72"/>
            <p:cNvSpPr/>
            <p:nvPr/>
          </p:nvSpPr>
          <p:spPr>
            <a:xfrm>
              <a:off x="2735425" y="4399325"/>
              <a:ext cx="129650" cy="87475"/>
            </a:xfrm>
            <a:custGeom>
              <a:avLst/>
              <a:gdLst/>
              <a:ahLst/>
              <a:cxnLst/>
              <a:rect l="l" t="t" r="r" b="b"/>
              <a:pathLst>
                <a:path w="5186" h="3499" extrusionOk="0">
                  <a:moveTo>
                    <a:pt x="3150" y="0"/>
                  </a:moveTo>
                  <a:cubicBezTo>
                    <a:pt x="2765" y="0"/>
                    <a:pt x="2385" y="77"/>
                    <a:pt x="2015" y="219"/>
                  </a:cubicBezTo>
                  <a:cubicBezTo>
                    <a:pt x="979" y="616"/>
                    <a:pt x="250" y="1483"/>
                    <a:pt x="67" y="2580"/>
                  </a:cubicBezTo>
                  <a:cubicBezTo>
                    <a:pt x="64" y="2610"/>
                    <a:pt x="58" y="2637"/>
                    <a:pt x="55" y="2667"/>
                  </a:cubicBezTo>
                  <a:cubicBezTo>
                    <a:pt x="0" y="3110"/>
                    <a:pt x="344" y="3498"/>
                    <a:pt x="789" y="3498"/>
                  </a:cubicBezTo>
                  <a:lnTo>
                    <a:pt x="3475" y="3498"/>
                  </a:lnTo>
                  <a:cubicBezTo>
                    <a:pt x="3632" y="2390"/>
                    <a:pt x="4255" y="1399"/>
                    <a:pt x="5186" y="776"/>
                  </a:cubicBezTo>
                  <a:cubicBezTo>
                    <a:pt x="4510" y="236"/>
                    <a:pt x="3823" y="0"/>
                    <a:pt x="31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573" name="Google Shape;9573;p72"/>
            <p:cNvSpPr/>
            <p:nvPr/>
          </p:nvSpPr>
          <p:spPr>
            <a:xfrm>
              <a:off x="2962025" y="4515075"/>
              <a:ext cx="169400" cy="82825"/>
            </a:xfrm>
            <a:custGeom>
              <a:avLst/>
              <a:gdLst/>
              <a:ahLst/>
              <a:cxnLst/>
              <a:rect l="l" t="t" r="r" b="b"/>
              <a:pathLst>
                <a:path w="6776" h="3313" extrusionOk="0">
                  <a:moveTo>
                    <a:pt x="0" y="0"/>
                  </a:moveTo>
                  <a:lnTo>
                    <a:pt x="0" y="3313"/>
                  </a:lnTo>
                  <a:lnTo>
                    <a:pt x="6209" y="3313"/>
                  </a:lnTo>
                  <a:cubicBezTo>
                    <a:pt x="6523" y="3313"/>
                    <a:pt x="6776" y="3060"/>
                    <a:pt x="6776" y="2747"/>
                  </a:cubicBezTo>
                  <a:lnTo>
                    <a:pt x="6776" y="1693"/>
                  </a:lnTo>
                  <a:cubicBezTo>
                    <a:pt x="6776" y="756"/>
                    <a:pt x="6017" y="0"/>
                    <a:pt x="50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574" name="Google Shape;9574;p72"/>
            <p:cNvSpPr/>
            <p:nvPr/>
          </p:nvSpPr>
          <p:spPr>
            <a:xfrm>
              <a:off x="2962025" y="4626025"/>
              <a:ext cx="141175" cy="56500"/>
            </a:xfrm>
            <a:custGeom>
              <a:avLst/>
              <a:gdLst/>
              <a:ahLst/>
              <a:cxnLst/>
              <a:rect l="l" t="t" r="r" b="b"/>
              <a:pathLst>
                <a:path w="5647" h="2260" extrusionOk="0">
                  <a:moveTo>
                    <a:pt x="0" y="1"/>
                  </a:moveTo>
                  <a:lnTo>
                    <a:pt x="0" y="2259"/>
                  </a:lnTo>
                  <a:lnTo>
                    <a:pt x="5646" y="2259"/>
                  </a:lnTo>
                  <a:lnTo>
                    <a:pt x="564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575" name="Google Shape;9575;p72"/>
          <p:cNvGrpSpPr/>
          <p:nvPr/>
        </p:nvGrpSpPr>
        <p:grpSpPr>
          <a:xfrm>
            <a:off x="6744555" y="3538881"/>
            <a:ext cx="275057" cy="339271"/>
            <a:chOff x="3330525" y="4399275"/>
            <a:chExt cx="390650" cy="481850"/>
          </a:xfrm>
          <a:solidFill>
            <a:srgbClr val="FFC000"/>
          </a:solidFill>
        </p:grpSpPr>
        <p:sp>
          <p:nvSpPr>
            <p:cNvPr id="9576" name="Google Shape;9576;p72"/>
            <p:cNvSpPr/>
            <p:nvPr/>
          </p:nvSpPr>
          <p:spPr>
            <a:xfrm>
              <a:off x="3543950" y="4648550"/>
              <a:ext cx="78450" cy="95775"/>
            </a:xfrm>
            <a:custGeom>
              <a:avLst/>
              <a:gdLst/>
              <a:ahLst/>
              <a:cxnLst/>
              <a:rect l="l" t="t" r="r" b="b"/>
              <a:pathLst>
                <a:path w="3138" h="3831" extrusionOk="0">
                  <a:moveTo>
                    <a:pt x="2677" y="0"/>
                  </a:moveTo>
                  <a:cubicBezTo>
                    <a:pt x="2298" y="356"/>
                    <a:pt x="1861" y="648"/>
                    <a:pt x="1388" y="858"/>
                  </a:cubicBezTo>
                  <a:lnTo>
                    <a:pt x="0" y="2948"/>
                  </a:lnTo>
                  <a:lnTo>
                    <a:pt x="880" y="3831"/>
                  </a:lnTo>
                  <a:lnTo>
                    <a:pt x="3138" y="443"/>
                  </a:lnTo>
                  <a:lnTo>
                    <a:pt x="267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577" name="Google Shape;9577;p72"/>
            <p:cNvSpPr/>
            <p:nvPr/>
          </p:nvSpPr>
          <p:spPr>
            <a:xfrm>
              <a:off x="3427250" y="4456050"/>
              <a:ext cx="197650" cy="197175"/>
            </a:xfrm>
            <a:custGeom>
              <a:avLst/>
              <a:gdLst/>
              <a:ahLst/>
              <a:cxnLst/>
              <a:rect l="l" t="t" r="r" b="b"/>
              <a:pathLst>
                <a:path w="7906" h="7887" extrusionOk="0">
                  <a:moveTo>
                    <a:pt x="7520" y="0"/>
                  </a:moveTo>
                  <a:cubicBezTo>
                    <a:pt x="6863" y="1374"/>
                    <a:pt x="5475" y="2247"/>
                    <a:pt x="3952" y="2247"/>
                  </a:cubicBezTo>
                  <a:lnTo>
                    <a:pt x="1" y="2247"/>
                  </a:lnTo>
                  <a:lnTo>
                    <a:pt x="1" y="3942"/>
                  </a:lnTo>
                  <a:cubicBezTo>
                    <a:pt x="1" y="5698"/>
                    <a:pt x="1154" y="7137"/>
                    <a:pt x="2587" y="7643"/>
                  </a:cubicBezTo>
                  <a:lnTo>
                    <a:pt x="2597" y="7643"/>
                  </a:lnTo>
                  <a:cubicBezTo>
                    <a:pt x="3006" y="7806"/>
                    <a:pt x="3480" y="7887"/>
                    <a:pt x="3953" y="7887"/>
                  </a:cubicBezTo>
                  <a:cubicBezTo>
                    <a:pt x="4426" y="7887"/>
                    <a:pt x="4899" y="7806"/>
                    <a:pt x="5307" y="7643"/>
                  </a:cubicBezTo>
                  <a:lnTo>
                    <a:pt x="5319" y="7643"/>
                  </a:lnTo>
                  <a:cubicBezTo>
                    <a:pt x="6451" y="7306"/>
                    <a:pt x="7905" y="5848"/>
                    <a:pt x="7905" y="3942"/>
                  </a:cubicBezTo>
                  <a:lnTo>
                    <a:pt x="7905" y="1684"/>
                  </a:lnTo>
                  <a:cubicBezTo>
                    <a:pt x="7905" y="1100"/>
                    <a:pt x="7776" y="524"/>
                    <a:pt x="75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578" name="Google Shape;9578;p72"/>
            <p:cNvSpPr/>
            <p:nvPr/>
          </p:nvSpPr>
          <p:spPr>
            <a:xfrm>
              <a:off x="3428150" y="4399275"/>
              <a:ext cx="166925" cy="84725"/>
            </a:xfrm>
            <a:custGeom>
              <a:avLst/>
              <a:gdLst/>
              <a:ahLst/>
              <a:cxnLst/>
              <a:rect l="l" t="t" r="r" b="b"/>
              <a:pathLst>
                <a:path w="6677" h="3389" extrusionOk="0">
                  <a:moveTo>
                    <a:pt x="3921" y="1"/>
                  </a:moveTo>
                  <a:cubicBezTo>
                    <a:pt x="3917" y="1"/>
                    <a:pt x="3913" y="1"/>
                    <a:pt x="3910" y="1"/>
                  </a:cubicBezTo>
                  <a:cubicBezTo>
                    <a:pt x="1946" y="4"/>
                    <a:pt x="284" y="1446"/>
                    <a:pt x="1" y="3389"/>
                  </a:cubicBezTo>
                  <a:lnTo>
                    <a:pt x="3910" y="3389"/>
                  </a:lnTo>
                  <a:cubicBezTo>
                    <a:pt x="5247" y="3389"/>
                    <a:pt x="6403" y="2452"/>
                    <a:pt x="6677" y="1142"/>
                  </a:cubicBezTo>
                  <a:cubicBezTo>
                    <a:pt x="5945" y="410"/>
                    <a:pt x="4953" y="1"/>
                    <a:pt x="39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579" name="Google Shape;9579;p72"/>
            <p:cNvSpPr/>
            <p:nvPr/>
          </p:nvSpPr>
          <p:spPr>
            <a:xfrm>
              <a:off x="3330525" y="4674000"/>
              <a:ext cx="181225" cy="207125"/>
            </a:xfrm>
            <a:custGeom>
              <a:avLst/>
              <a:gdLst/>
              <a:ahLst/>
              <a:cxnLst/>
              <a:rect l="l" t="t" r="r" b="b"/>
              <a:pathLst>
                <a:path w="7249" h="8285" extrusionOk="0">
                  <a:moveTo>
                    <a:pt x="2972" y="0"/>
                  </a:moveTo>
                  <a:lnTo>
                    <a:pt x="1455" y="440"/>
                  </a:lnTo>
                  <a:cubicBezTo>
                    <a:pt x="542" y="744"/>
                    <a:pt x="0" y="1716"/>
                    <a:pt x="235" y="2620"/>
                  </a:cubicBezTo>
                  <a:lnTo>
                    <a:pt x="1229" y="7832"/>
                  </a:lnTo>
                  <a:cubicBezTo>
                    <a:pt x="1289" y="8091"/>
                    <a:pt x="1518" y="8278"/>
                    <a:pt x="1783" y="8284"/>
                  </a:cubicBezTo>
                  <a:cubicBezTo>
                    <a:pt x="1787" y="8284"/>
                    <a:pt x="1792" y="8285"/>
                    <a:pt x="1796" y="8285"/>
                  </a:cubicBezTo>
                  <a:cubicBezTo>
                    <a:pt x="1816" y="8285"/>
                    <a:pt x="1835" y="8279"/>
                    <a:pt x="1852" y="8272"/>
                  </a:cubicBezTo>
                  <a:cubicBezTo>
                    <a:pt x="1861" y="8284"/>
                    <a:pt x="1861" y="8284"/>
                    <a:pt x="1873" y="8284"/>
                  </a:cubicBezTo>
                  <a:lnTo>
                    <a:pt x="7248" y="8284"/>
                  </a:lnTo>
                  <a:lnTo>
                    <a:pt x="7248" y="3364"/>
                  </a:lnTo>
                  <a:lnTo>
                    <a:pt x="6514" y="4086"/>
                  </a:lnTo>
                  <a:cubicBezTo>
                    <a:pt x="6410" y="4202"/>
                    <a:pt x="6270" y="4259"/>
                    <a:pt x="6126" y="4259"/>
                  </a:cubicBezTo>
                  <a:cubicBezTo>
                    <a:pt x="5952" y="4259"/>
                    <a:pt x="5772" y="4175"/>
                    <a:pt x="5646" y="4008"/>
                  </a:cubicBezTo>
                  <a:lnTo>
                    <a:pt x="297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580" name="Google Shape;9580;p72"/>
            <p:cNvSpPr/>
            <p:nvPr/>
          </p:nvSpPr>
          <p:spPr>
            <a:xfrm>
              <a:off x="3540175" y="4674000"/>
              <a:ext cx="181000" cy="207100"/>
            </a:xfrm>
            <a:custGeom>
              <a:avLst/>
              <a:gdLst/>
              <a:ahLst/>
              <a:cxnLst/>
              <a:rect l="l" t="t" r="r" b="b"/>
              <a:pathLst>
                <a:path w="7240" h="8284" extrusionOk="0">
                  <a:moveTo>
                    <a:pt x="3951" y="4821"/>
                  </a:moveTo>
                  <a:cubicBezTo>
                    <a:pt x="4701" y="4821"/>
                    <a:pt x="4701" y="5950"/>
                    <a:pt x="3951" y="5950"/>
                  </a:cubicBezTo>
                  <a:lnTo>
                    <a:pt x="2822" y="5950"/>
                  </a:lnTo>
                  <a:cubicBezTo>
                    <a:pt x="2075" y="5950"/>
                    <a:pt x="2075" y="4821"/>
                    <a:pt x="2822" y="4821"/>
                  </a:cubicBezTo>
                  <a:close/>
                  <a:moveTo>
                    <a:pt x="4280" y="0"/>
                  </a:moveTo>
                  <a:lnTo>
                    <a:pt x="1603" y="4008"/>
                  </a:lnTo>
                  <a:cubicBezTo>
                    <a:pt x="1476" y="4178"/>
                    <a:pt x="1297" y="4257"/>
                    <a:pt x="1126" y="4257"/>
                  </a:cubicBezTo>
                  <a:cubicBezTo>
                    <a:pt x="977" y="4257"/>
                    <a:pt x="834" y="4197"/>
                    <a:pt x="735" y="4086"/>
                  </a:cubicBezTo>
                  <a:lnTo>
                    <a:pt x="1" y="3364"/>
                  </a:lnTo>
                  <a:lnTo>
                    <a:pt x="1" y="8284"/>
                  </a:lnTo>
                  <a:lnTo>
                    <a:pt x="5454" y="8284"/>
                  </a:lnTo>
                  <a:cubicBezTo>
                    <a:pt x="5722" y="8284"/>
                    <a:pt x="5954" y="8094"/>
                    <a:pt x="6008" y="7832"/>
                  </a:cubicBezTo>
                  <a:lnTo>
                    <a:pt x="7002" y="2653"/>
                  </a:lnTo>
                  <a:cubicBezTo>
                    <a:pt x="7240" y="1716"/>
                    <a:pt x="6707" y="744"/>
                    <a:pt x="5770" y="428"/>
                  </a:cubicBezTo>
                  <a:lnTo>
                    <a:pt x="428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581" name="Google Shape;9581;p72"/>
            <p:cNvSpPr/>
            <p:nvPr/>
          </p:nvSpPr>
          <p:spPr>
            <a:xfrm>
              <a:off x="3429975" y="4648850"/>
              <a:ext cx="78225" cy="95400"/>
            </a:xfrm>
            <a:custGeom>
              <a:avLst/>
              <a:gdLst/>
              <a:ahLst/>
              <a:cxnLst/>
              <a:rect l="l" t="t" r="r" b="b"/>
              <a:pathLst>
                <a:path w="3129" h="3816" extrusionOk="0">
                  <a:moveTo>
                    <a:pt x="452" y="0"/>
                  </a:moveTo>
                  <a:lnTo>
                    <a:pt x="0" y="440"/>
                  </a:lnTo>
                  <a:lnTo>
                    <a:pt x="2247" y="3816"/>
                  </a:lnTo>
                  <a:lnTo>
                    <a:pt x="3129" y="2936"/>
                  </a:lnTo>
                  <a:lnTo>
                    <a:pt x="1741" y="846"/>
                  </a:lnTo>
                  <a:cubicBezTo>
                    <a:pt x="1268" y="636"/>
                    <a:pt x="834" y="350"/>
                    <a:pt x="4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582" name="Google Shape;9582;p72"/>
            <p:cNvSpPr/>
            <p:nvPr/>
          </p:nvSpPr>
          <p:spPr>
            <a:xfrm>
              <a:off x="3514200" y="4681000"/>
              <a:ext cx="23150" cy="17550"/>
            </a:xfrm>
            <a:custGeom>
              <a:avLst/>
              <a:gdLst/>
              <a:ahLst/>
              <a:cxnLst/>
              <a:rect l="l" t="t" r="r" b="b"/>
              <a:pathLst>
                <a:path w="926" h="702" extrusionOk="0">
                  <a:moveTo>
                    <a:pt x="1" y="0"/>
                  </a:moveTo>
                  <a:lnTo>
                    <a:pt x="465" y="702"/>
                  </a:lnTo>
                  <a:lnTo>
                    <a:pt x="925" y="0"/>
                  </a:lnTo>
                  <a:lnTo>
                    <a:pt x="916" y="0"/>
                  </a:lnTo>
                  <a:cubicBezTo>
                    <a:pt x="769" y="12"/>
                    <a:pt x="609" y="24"/>
                    <a:pt x="465" y="24"/>
                  </a:cubicBezTo>
                  <a:cubicBezTo>
                    <a:pt x="317" y="24"/>
                    <a:pt x="157" y="12"/>
                    <a:pt x="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583" name="Google Shape;9583;p72"/>
          <p:cNvGrpSpPr/>
          <p:nvPr/>
        </p:nvGrpSpPr>
        <p:grpSpPr>
          <a:xfrm>
            <a:off x="7169084" y="3538890"/>
            <a:ext cx="253265" cy="339253"/>
            <a:chOff x="3938800" y="4399275"/>
            <a:chExt cx="359700" cy="481825"/>
          </a:xfrm>
          <a:solidFill>
            <a:srgbClr val="FFC000"/>
          </a:solidFill>
        </p:grpSpPr>
        <p:sp>
          <p:nvSpPr>
            <p:cNvPr id="9584" name="Google Shape;9584;p72"/>
            <p:cNvSpPr/>
            <p:nvPr/>
          </p:nvSpPr>
          <p:spPr>
            <a:xfrm>
              <a:off x="4022650" y="4427525"/>
              <a:ext cx="166625" cy="84700"/>
            </a:xfrm>
            <a:custGeom>
              <a:avLst/>
              <a:gdLst/>
              <a:ahLst/>
              <a:cxnLst/>
              <a:rect l="l" t="t" r="r" b="b"/>
              <a:pathLst>
                <a:path w="6665" h="3388" extrusionOk="0">
                  <a:moveTo>
                    <a:pt x="3909" y="0"/>
                  </a:moveTo>
                  <a:cubicBezTo>
                    <a:pt x="1946" y="3"/>
                    <a:pt x="284" y="1446"/>
                    <a:pt x="1" y="3388"/>
                  </a:cubicBezTo>
                  <a:lnTo>
                    <a:pt x="3909" y="3388"/>
                  </a:lnTo>
                  <a:cubicBezTo>
                    <a:pt x="4807" y="3385"/>
                    <a:pt x="5647" y="2957"/>
                    <a:pt x="6180" y="2235"/>
                  </a:cubicBezTo>
                  <a:cubicBezTo>
                    <a:pt x="6421" y="1909"/>
                    <a:pt x="6589" y="1530"/>
                    <a:pt x="6665" y="1129"/>
                  </a:cubicBezTo>
                  <a:cubicBezTo>
                    <a:pt x="6135" y="602"/>
                    <a:pt x="5463" y="241"/>
                    <a:pt x="4734" y="91"/>
                  </a:cubicBezTo>
                  <a:cubicBezTo>
                    <a:pt x="4463" y="30"/>
                    <a:pt x="4186" y="0"/>
                    <a:pt x="39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585" name="Google Shape;9585;p72"/>
            <p:cNvSpPr/>
            <p:nvPr/>
          </p:nvSpPr>
          <p:spPr>
            <a:xfrm>
              <a:off x="4021450" y="4484275"/>
              <a:ext cx="197650" cy="199225"/>
            </a:xfrm>
            <a:custGeom>
              <a:avLst/>
              <a:gdLst/>
              <a:ahLst/>
              <a:cxnLst/>
              <a:rect l="l" t="t" r="r" b="b"/>
              <a:pathLst>
                <a:path w="7906" h="7969" extrusionOk="0">
                  <a:moveTo>
                    <a:pt x="7526" y="1"/>
                  </a:moveTo>
                  <a:cubicBezTo>
                    <a:pt x="7420" y="223"/>
                    <a:pt x="7291" y="434"/>
                    <a:pt x="7140" y="633"/>
                  </a:cubicBezTo>
                  <a:cubicBezTo>
                    <a:pt x="6396" y="1648"/>
                    <a:pt x="5216" y="2247"/>
                    <a:pt x="3957" y="2247"/>
                  </a:cubicBezTo>
                  <a:lnTo>
                    <a:pt x="4" y="2247"/>
                  </a:lnTo>
                  <a:lnTo>
                    <a:pt x="4" y="4018"/>
                  </a:lnTo>
                  <a:cubicBezTo>
                    <a:pt x="1" y="4635"/>
                    <a:pt x="148" y="5243"/>
                    <a:pt x="434" y="5788"/>
                  </a:cubicBezTo>
                  <a:lnTo>
                    <a:pt x="434" y="5800"/>
                  </a:lnTo>
                  <a:cubicBezTo>
                    <a:pt x="615" y="6159"/>
                    <a:pt x="850" y="6487"/>
                    <a:pt x="1133" y="6773"/>
                  </a:cubicBezTo>
                  <a:lnTo>
                    <a:pt x="1202" y="6839"/>
                  </a:lnTo>
                  <a:cubicBezTo>
                    <a:pt x="1967" y="7592"/>
                    <a:pt x="2962" y="7968"/>
                    <a:pt x="3958" y="7968"/>
                  </a:cubicBezTo>
                  <a:cubicBezTo>
                    <a:pt x="4959" y="7968"/>
                    <a:pt x="5959" y="7588"/>
                    <a:pt x="6725" y="6827"/>
                  </a:cubicBezTo>
                  <a:lnTo>
                    <a:pt x="6758" y="6794"/>
                  </a:lnTo>
                  <a:cubicBezTo>
                    <a:pt x="6972" y="6583"/>
                    <a:pt x="7158" y="6342"/>
                    <a:pt x="7312" y="6083"/>
                  </a:cubicBezTo>
                  <a:lnTo>
                    <a:pt x="7321" y="6083"/>
                  </a:lnTo>
                  <a:cubicBezTo>
                    <a:pt x="7703" y="5463"/>
                    <a:pt x="7905" y="4746"/>
                    <a:pt x="7902" y="4018"/>
                  </a:cubicBezTo>
                  <a:lnTo>
                    <a:pt x="7902" y="1684"/>
                  </a:lnTo>
                  <a:cubicBezTo>
                    <a:pt x="7902" y="1407"/>
                    <a:pt x="7875" y="1130"/>
                    <a:pt x="7818" y="859"/>
                  </a:cubicBezTo>
                  <a:cubicBezTo>
                    <a:pt x="7764" y="561"/>
                    <a:pt x="7664" y="272"/>
                    <a:pt x="752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586" name="Google Shape;9586;p72"/>
            <p:cNvSpPr/>
            <p:nvPr/>
          </p:nvSpPr>
          <p:spPr>
            <a:xfrm>
              <a:off x="4054050" y="4692500"/>
              <a:ext cx="132975" cy="47450"/>
            </a:xfrm>
            <a:custGeom>
              <a:avLst/>
              <a:gdLst/>
              <a:ahLst/>
              <a:cxnLst/>
              <a:rect l="l" t="t" r="r" b="b"/>
              <a:pathLst>
                <a:path w="5319" h="1898" extrusionOk="0">
                  <a:moveTo>
                    <a:pt x="5318" y="1"/>
                  </a:moveTo>
                  <a:lnTo>
                    <a:pt x="5318" y="1"/>
                  </a:lnTo>
                  <a:cubicBezTo>
                    <a:pt x="4550" y="498"/>
                    <a:pt x="3635" y="769"/>
                    <a:pt x="2653" y="769"/>
                  </a:cubicBezTo>
                  <a:cubicBezTo>
                    <a:pt x="2648" y="769"/>
                    <a:pt x="2643" y="769"/>
                    <a:pt x="2637" y="769"/>
                  </a:cubicBezTo>
                  <a:cubicBezTo>
                    <a:pt x="1703" y="769"/>
                    <a:pt x="791" y="507"/>
                    <a:pt x="0" y="13"/>
                  </a:cubicBezTo>
                  <a:lnTo>
                    <a:pt x="0" y="13"/>
                  </a:lnTo>
                  <a:cubicBezTo>
                    <a:pt x="82" y="272"/>
                    <a:pt x="202" y="516"/>
                    <a:pt x="362" y="736"/>
                  </a:cubicBezTo>
                  <a:cubicBezTo>
                    <a:pt x="898" y="1464"/>
                    <a:pt x="1747" y="1895"/>
                    <a:pt x="2653" y="1898"/>
                  </a:cubicBezTo>
                  <a:cubicBezTo>
                    <a:pt x="2660" y="1898"/>
                    <a:pt x="2667" y="1898"/>
                    <a:pt x="2674" y="1898"/>
                  </a:cubicBezTo>
                  <a:cubicBezTo>
                    <a:pt x="3870" y="1898"/>
                    <a:pt x="4935" y="1135"/>
                    <a:pt x="53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587" name="Google Shape;9587;p72"/>
            <p:cNvSpPr/>
            <p:nvPr/>
          </p:nvSpPr>
          <p:spPr>
            <a:xfrm>
              <a:off x="4163275" y="4399275"/>
              <a:ext cx="84275" cy="84200"/>
            </a:xfrm>
            <a:custGeom>
              <a:avLst/>
              <a:gdLst/>
              <a:ahLst/>
              <a:cxnLst/>
              <a:rect l="l" t="t" r="r" b="b"/>
              <a:pathLst>
                <a:path w="3371" h="3368" extrusionOk="0">
                  <a:moveTo>
                    <a:pt x="1090" y="1"/>
                  </a:moveTo>
                  <a:cubicBezTo>
                    <a:pt x="707" y="1"/>
                    <a:pt x="330" y="106"/>
                    <a:pt x="1" y="305"/>
                  </a:cubicBezTo>
                  <a:cubicBezTo>
                    <a:pt x="338" y="420"/>
                    <a:pt x="660" y="573"/>
                    <a:pt x="961" y="769"/>
                  </a:cubicBezTo>
                  <a:lnTo>
                    <a:pt x="961" y="781"/>
                  </a:lnTo>
                  <a:cubicBezTo>
                    <a:pt x="1443" y="1070"/>
                    <a:pt x="1874" y="1446"/>
                    <a:pt x="2226" y="1886"/>
                  </a:cubicBezTo>
                  <a:cubicBezTo>
                    <a:pt x="2587" y="2329"/>
                    <a:pt x="2871" y="2829"/>
                    <a:pt x="3060" y="3368"/>
                  </a:cubicBezTo>
                  <a:cubicBezTo>
                    <a:pt x="3262" y="3033"/>
                    <a:pt x="3370" y="2651"/>
                    <a:pt x="3364" y="2259"/>
                  </a:cubicBezTo>
                  <a:cubicBezTo>
                    <a:pt x="3361" y="1236"/>
                    <a:pt x="2672" y="341"/>
                    <a:pt x="1684" y="79"/>
                  </a:cubicBezTo>
                  <a:cubicBezTo>
                    <a:pt x="1615" y="58"/>
                    <a:pt x="1543" y="46"/>
                    <a:pt x="1467" y="46"/>
                  </a:cubicBezTo>
                  <a:cubicBezTo>
                    <a:pt x="1344" y="34"/>
                    <a:pt x="1232" y="1"/>
                    <a:pt x="1106" y="1"/>
                  </a:cubicBezTo>
                  <a:cubicBezTo>
                    <a:pt x="1101" y="1"/>
                    <a:pt x="1095" y="1"/>
                    <a:pt x="109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588" name="Google Shape;9588;p72"/>
            <p:cNvSpPr/>
            <p:nvPr/>
          </p:nvSpPr>
          <p:spPr>
            <a:xfrm>
              <a:off x="3938800" y="4692800"/>
              <a:ext cx="359700" cy="188300"/>
            </a:xfrm>
            <a:custGeom>
              <a:avLst/>
              <a:gdLst/>
              <a:ahLst/>
              <a:cxnLst/>
              <a:rect l="l" t="t" r="r" b="b"/>
              <a:pathLst>
                <a:path w="14388" h="7532" extrusionOk="0">
                  <a:moveTo>
                    <a:pt x="11160" y="4144"/>
                  </a:moveTo>
                  <a:cubicBezTo>
                    <a:pt x="11470" y="4144"/>
                    <a:pt x="11723" y="4397"/>
                    <a:pt x="11723" y="4710"/>
                  </a:cubicBezTo>
                  <a:cubicBezTo>
                    <a:pt x="11723" y="5021"/>
                    <a:pt x="11470" y="5274"/>
                    <a:pt x="11160" y="5274"/>
                  </a:cubicBezTo>
                  <a:lnTo>
                    <a:pt x="10031" y="5274"/>
                  </a:lnTo>
                  <a:cubicBezTo>
                    <a:pt x="9718" y="5274"/>
                    <a:pt x="9465" y="5021"/>
                    <a:pt x="9465" y="4710"/>
                  </a:cubicBezTo>
                  <a:cubicBezTo>
                    <a:pt x="9465" y="4397"/>
                    <a:pt x="9718" y="4144"/>
                    <a:pt x="10031" y="4144"/>
                  </a:cubicBezTo>
                  <a:close/>
                  <a:moveTo>
                    <a:pt x="3379" y="1"/>
                  </a:moveTo>
                  <a:lnTo>
                    <a:pt x="2385" y="248"/>
                  </a:lnTo>
                  <a:cubicBezTo>
                    <a:pt x="922" y="615"/>
                    <a:pt x="0" y="2067"/>
                    <a:pt x="295" y="3545"/>
                  </a:cubicBezTo>
                  <a:lnTo>
                    <a:pt x="1006" y="7080"/>
                  </a:lnTo>
                  <a:cubicBezTo>
                    <a:pt x="1060" y="7342"/>
                    <a:pt x="1292" y="7532"/>
                    <a:pt x="1560" y="7532"/>
                  </a:cubicBezTo>
                  <a:lnTo>
                    <a:pt x="12831" y="7532"/>
                  </a:lnTo>
                  <a:cubicBezTo>
                    <a:pt x="12833" y="7532"/>
                    <a:pt x="12835" y="7532"/>
                    <a:pt x="12837" y="7532"/>
                  </a:cubicBezTo>
                  <a:cubicBezTo>
                    <a:pt x="13103" y="7532"/>
                    <a:pt x="13331" y="7343"/>
                    <a:pt x="13382" y="7080"/>
                  </a:cubicBezTo>
                  <a:lnTo>
                    <a:pt x="14096" y="3545"/>
                  </a:lnTo>
                  <a:cubicBezTo>
                    <a:pt x="14388" y="2070"/>
                    <a:pt x="13476" y="621"/>
                    <a:pt x="12018" y="248"/>
                  </a:cubicBezTo>
                  <a:lnTo>
                    <a:pt x="11046" y="13"/>
                  </a:lnTo>
                  <a:cubicBezTo>
                    <a:pt x="10678" y="1506"/>
                    <a:pt x="9474" y="2648"/>
                    <a:pt x="7965" y="2943"/>
                  </a:cubicBezTo>
                  <a:cubicBezTo>
                    <a:pt x="7714" y="2991"/>
                    <a:pt x="7463" y="3015"/>
                    <a:pt x="7214" y="3015"/>
                  </a:cubicBezTo>
                  <a:cubicBezTo>
                    <a:pt x="5960" y="3015"/>
                    <a:pt x="4762" y="2417"/>
                    <a:pt x="4011" y="1377"/>
                  </a:cubicBezTo>
                  <a:cubicBezTo>
                    <a:pt x="3707" y="967"/>
                    <a:pt x="3493" y="498"/>
                    <a:pt x="33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589" name="Google Shape;9589;p72"/>
          <p:cNvGrpSpPr/>
          <p:nvPr/>
        </p:nvGrpSpPr>
        <p:grpSpPr>
          <a:xfrm>
            <a:off x="7639862" y="3538890"/>
            <a:ext cx="159039" cy="339253"/>
            <a:chOff x="4584850" y="4399275"/>
            <a:chExt cx="225875" cy="481825"/>
          </a:xfrm>
          <a:solidFill>
            <a:srgbClr val="FFC000"/>
          </a:solidFill>
        </p:grpSpPr>
        <p:sp>
          <p:nvSpPr>
            <p:cNvPr id="9590" name="Google Shape;9590;p72"/>
            <p:cNvSpPr/>
            <p:nvPr/>
          </p:nvSpPr>
          <p:spPr>
            <a:xfrm>
              <a:off x="4655400" y="4399275"/>
              <a:ext cx="84700" cy="84725"/>
            </a:xfrm>
            <a:custGeom>
              <a:avLst/>
              <a:gdLst/>
              <a:ahLst/>
              <a:cxnLst/>
              <a:rect l="l" t="t" r="r" b="b"/>
              <a:pathLst>
                <a:path w="3388" h="3389" extrusionOk="0">
                  <a:moveTo>
                    <a:pt x="1696" y="1"/>
                  </a:moveTo>
                  <a:cubicBezTo>
                    <a:pt x="759" y="1"/>
                    <a:pt x="0" y="760"/>
                    <a:pt x="0" y="1696"/>
                  </a:cubicBezTo>
                  <a:cubicBezTo>
                    <a:pt x="0" y="2630"/>
                    <a:pt x="759" y="3389"/>
                    <a:pt x="1696" y="3389"/>
                  </a:cubicBezTo>
                  <a:cubicBezTo>
                    <a:pt x="2629" y="3389"/>
                    <a:pt x="3388" y="2630"/>
                    <a:pt x="3388" y="1696"/>
                  </a:cubicBezTo>
                  <a:cubicBezTo>
                    <a:pt x="3388" y="760"/>
                    <a:pt x="2629" y="1"/>
                    <a:pt x="16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591" name="Google Shape;9591;p72"/>
            <p:cNvSpPr/>
            <p:nvPr/>
          </p:nvSpPr>
          <p:spPr>
            <a:xfrm>
              <a:off x="4584850" y="4512200"/>
              <a:ext cx="225875" cy="368900"/>
            </a:xfrm>
            <a:custGeom>
              <a:avLst/>
              <a:gdLst/>
              <a:ahLst/>
              <a:cxnLst/>
              <a:rect l="l" t="t" r="r" b="b"/>
              <a:pathLst>
                <a:path w="9035" h="14756" extrusionOk="0">
                  <a:moveTo>
                    <a:pt x="2259" y="1"/>
                  </a:moveTo>
                  <a:cubicBezTo>
                    <a:pt x="1013" y="1"/>
                    <a:pt x="1" y="1052"/>
                    <a:pt x="1" y="2298"/>
                  </a:cubicBezTo>
                  <a:lnTo>
                    <a:pt x="1" y="5686"/>
                  </a:lnTo>
                  <a:cubicBezTo>
                    <a:pt x="1" y="6280"/>
                    <a:pt x="414" y="6792"/>
                    <a:pt x="1106" y="6792"/>
                  </a:cubicBezTo>
                  <a:cubicBezTo>
                    <a:pt x="1284" y="6792"/>
                    <a:pt x="1480" y="6758"/>
                    <a:pt x="1693" y="6683"/>
                  </a:cubicBezTo>
                  <a:lnTo>
                    <a:pt x="1693" y="13627"/>
                  </a:lnTo>
                  <a:cubicBezTo>
                    <a:pt x="1693" y="14250"/>
                    <a:pt x="2199" y="14756"/>
                    <a:pt x="2822" y="14756"/>
                  </a:cubicBezTo>
                  <a:cubicBezTo>
                    <a:pt x="3446" y="14756"/>
                    <a:pt x="3952" y="14250"/>
                    <a:pt x="3952" y="13627"/>
                  </a:cubicBezTo>
                  <a:lnTo>
                    <a:pt x="3952" y="9637"/>
                  </a:lnTo>
                  <a:cubicBezTo>
                    <a:pt x="3952" y="9324"/>
                    <a:pt x="4204" y="9074"/>
                    <a:pt x="4518" y="9074"/>
                  </a:cubicBezTo>
                  <a:cubicBezTo>
                    <a:pt x="4828" y="9074"/>
                    <a:pt x="5081" y="9324"/>
                    <a:pt x="5081" y="9637"/>
                  </a:cubicBezTo>
                  <a:lnTo>
                    <a:pt x="5081" y="13627"/>
                  </a:lnTo>
                  <a:cubicBezTo>
                    <a:pt x="5081" y="14250"/>
                    <a:pt x="5587" y="14756"/>
                    <a:pt x="6210" y="14756"/>
                  </a:cubicBezTo>
                  <a:cubicBezTo>
                    <a:pt x="6833" y="14756"/>
                    <a:pt x="7339" y="14250"/>
                    <a:pt x="7339" y="13627"/>
                  </a:cubicBezTo>
                  <a:lnTo>
                    <a:pt x="7339" y="6683"/>
                  </a:lnTo>
                  <a:cubicBezTo>
                    <a:pt x="7552" y="6758"/>
                    <a:pt x="7749" y="6792"/>
                    <a:pt x="7927" y="6792"/>
                  </a:cubicBezTo>
                  <a:cubicBezTo>
                    <a:pt x="8619" y="6792"/>
                    <a:pt x="9035" y="6280"/>
                    <a:pt x="9035" y="5686"/>
                  </a:cubicBezTo>
                  <a:lnTo>
                    <a:pt x="9035" y="2298"/>
                  </a:lnTo>
                  <a:cubicBezTo>
                    <a:pt x="9035" y="1052"/>
                    <a:pt x="8020" y="1"/>
                    <a:pt x="677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9592" name="Google Shape;9592;p72"/>
          <p:cNvSpPr/>
          <p:nvPr/>
        </p:nvSpPr>
        <p:spPr>
          <a:xfrm>
            <a:off x="7957998" y="3538820"/>
            <a:ext cx="372275" cy="339112"/>
          </a:xfrm>
          <a:custGeom>
            <a:avLst/>
            <a:gdLst/>
            <a:ahLst/>
            <a:cxnLst/>
            <a:rect l="l" t="t" r="r" b="b"/>
            <a:pathLst>
              <a:path w="21149" h="19265" extrusionOk="0">
                <a:moveTo>
                  <a:pt x="10580" y="3417"/>
                </a:moveTo>
                <a:cubicBezTo>
                  <a:pt x="12186" y="3417"/>
                  <a:pt x="13773" y="4040"/>
                  <a:pt x="14967" y="5236"/>
                </a:cubicBezTo>
                <a:cubicBezTo>
                  <a:pt x="16933" y="7199"/>
                  <a:pt x="17352" y="10231"/>
                  <a:pt x="15997" y="12655"/>
                </a:cubicBezTo>
                <a:lnTo>
                  <a:pt x="7550" y="4209"/>
                </a:lnTo>
                <a:cubicBezTo>
                  <a:pt x="8500" y="3676"/>
                  <a:pt x="9544" y="3417"/>
                  <a:pt x="10580" y="3417"/>
                </a:cubicBezTo>
                <a:close/>
                <a:moveTo>
                  <a:pt x="5156" y="6603"/>
                </a:moveTo>
                <a:lnTo>
                  <a:pt x="13600" y="15049"/>
                </a:lnTo>
                <a:cubicBezTo>
                  <a:pt x="12650" y="15584"/>
                  <a:pt x="11607" y="15844"/>
                  <a:pt x="10570" y="15844"/>
                </a:cubicBezTo>
                <a:cubicBezTo>
                  <a:pt x="8964" y="15844"/>
                  <a:pt x="7375" y="15218"/>
                  <a:pt x="6183" y="14019"/>
                </a:cubicBezTo>
                <a:cubicBezTo>
                  <a:pt x="4210" y="12059"/>
                  <a:pt x="3789" y="9024"/>
                  <a:pt x="5156" y="6603"/>
                </a:cubicBezTo>
                <a:close/>
                <a:moveTo>
                  <a:pt x="10574" y="0"/>
                </a:moveTo>
                <a:cubicBezTo>
                  <a:pt x="8127" y="0"/>
                  <a:pt x="5681" y="948"/>
                  <a:pt x="3789" y="2842"/>
                </a:cubicBezTo>
                <a:cubicBezTo>
                  <a:pt x="1" y="6630"/>
                  <a:pt x="1" y="12628"/>
                  <a:pt x="3789" y="16413"/>
                </a:cubicBezTo>
                <a:cubicBezTo>
                  <a:pt x="5662" y="18289"/>
                  <a:pt x="8113" y="19265"/>
                  <a:pt x="10576" y="19265"/>
                </a:cubicBezTo>
                <a:cubicBezTo>
                  <a:pt x="13036" y="19265"/>
                  <a:pt x="15488" y="18289"/>
                  <a:pt x="17361" y="16413"/>
                </a:cubicBezTo>
                <a:cubicBezTo>
                  <a:pt x="21149" y="12625"/>
                  <a:pt x="21149" y="6630"/>
                  <a:pt x="17361" y="2842"/>
                </a:cubicBezTo>
                <a:cubicBezTo>
                  <a:pt x="15467" y="948"/>
                  <a:pt x="13020" y="0"/>
                  <a:pt x="10574"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9593" name="Google Shape;9593;p72"/>
          <p:cNvGrpSpPr/>
          <p:nvPr/>
        </p:nvGrpSpPr>
        <p:grpSpPr>
          <a:xfrm>
            <a:off x="1049680" y="3951795"/>
            <a:ext cx="339253" cy="339253"/>
            <a:chOff x="5642550" y="4399275"/>
            <a:chExt cx="481825" cy="481825"/>
          </a:xfrm>
          <a:solidFill>
            <a:srgbClr val="FFC000"/>
          </a:solidFill>
        </p:grpSpPr>
        <p:sp>
          <p:nvSpPr>
            <p:cNvPr id="9594" name="Google Shape;9594;p72"/>
            <p:cNvSpPr/>
            <p:nvPr/>
          </p:nvSpPr>
          <p:spPr>
            <a:xfrm>
              <a:off x="5642550" y="4399275"/>
              <a:ext cx="481825" cy="481825"/>
            </a:xfrm>
            <a:custGeom>
              <a:avLst/>
              <a:gdLst/>
              <a:ahLst/>
              <a:cxnLst/>
              <a:rect l="l" t="t" r="r" b="b"/>
              <a:pathLst>
                <a:path w="19273" h="19273" extrusionOk="0">
                  <a:moveTo>
                    <a:pt x="15283" y="7945"/>
                  </a:moveTo>
                  <a:cubicBezTo>
                    <a:pt x="15593" y="7945"/>
                    <a:pt x="15846" y="8195"/>
                    <a:pt x="15846" y="8508"/>
                  </a:cubicBezTo>
                  <a:lnTo>
                    <a:pt x="15846" y="10766"/>
                  </a:lnTo>
                  <a:cubicBezTo>
                    <a:pt x="15846" y="11079"/>
                    <a:pt x="15593" y="11332"/>
                    <a:pt x="15283" y="11332"/>
                  </a:cubicBezTo>
                  <a:lnTo>
                    <a:pt x="3991" y="11332"/>
                  </a:lnTo>
                  <a:cubicBezTo>
                    <a:pt x="3678" y="11332"/>
                    <a:pt x="3425" y="11079"/>
                    <a:pt x="3425" y="10766"/>
                  </a:cubicBezTo>
                  <a:lnTo>
                    <a:pt x="3425" y="8508"/>
                  </a:lnTo>
                  <a:cubicBezTo>
                    <a:pt x="3425" y="8195"/>
                    <a:pt x="3678" y="7945"/>
                    <a:pt x="3991" y="7945"/>
                  </a:cubicBezTo>
                  <a:close/>
                  <a:moveTo>
                    <a:pt x="9637" y="1"/>
                  </a:moveTo>
                  <a:cubicBezTo>
                    <a:pt x="4331" y="1"/>
                    <a:pt x="1" y="4331"/>
                    <a:pt x="1" y="9637"/>
                  </a:cubicBezTo>
                  <a:cubicBezTo>
                    <a:pt x="1" y="14946"/>
                    <a:pt x="4328" y="19273"/>
                    <a:pt x="9637" y="19273"/>
                  </a:cubicBezTo>
                  <a:cubicBezTo>
                    <a:pt x="14943" y="19273"/>
                    <a:pt x="19273" y="14946"/>
                    <a:pt x="19273" y="9637"/>
                  </a:cubicBezTo>
                  <a:cubicBezTo>
                    <a:pt x="19273" y="4331"/>
                    <a:pt x="14943" y="1"/>
                    <a:pt x="96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595" name="Google Shape;9595;p72"/>
            <p:cNvSpPr/>
            <p:nvPr/>
          </p:nvSpPr>
          <p:spPr>
            <a:xfrm>
              <a:off x="5756375" y="4626100"/>
              <a:ext cx="254100" cy="28275"/>
            </a:xfrm>
            <a:custGeom>
              <a:avLst/>
              <a:gdLst/>
              <a:ahLst/>
              <a:cxnLst/>
              <a:rect l="l" t="t" r="r" b="b"/>
              <a:pathLst>
                <a:path w="10164" h="1131" extrusionOk="0">
                  <a:moveTo>
                    <a:pt x="1" y="1"/>
                  </a:moveTo>
                  <a:lnTo>
                    <a:pt x="1" y="1130"/>
                  </a:lnTo>
                  <a:lnTo>
                    <a:pt x="10164" y="1130"/>
                  </a:lnTo>
                  <a:lnTo>
                    <a:pt x="1016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596" name="Google Shape;9596;p72"/>
          <p:cNvGrpSpPr/>
          <p:nvPr/>
        </p:nvGrpSpPr>
        <p:grpSpPr>
          <a:xfrm>
            <a:off x="2859815" y="3963703"/>
            <a:ext cx="363316" cy="315437"/>
            <a:chOff x="6218300" y="4416175"/>
            <a:chExt cx="516000" cy="448000"/>
          </a:xfrm>
          <a:solidFill>
            <a:srgbClr val="FFC000"/>
          </a:solidFill>
        </p:grpSpPr>
        <p:sp>
          <p:nvSpPr>
            <p:cNvPr id="9597" name="Google Shape;9597;p72"/>
            <p:cNvSpPr/>
            <p:nvPr/>
          </p:nvSpPr>
          <p:spPr>
            <a:xfrm>
              <a:off x="6462150" y="4525375"/>
              <a:ext cx="28250" cy="141250"/>
            </a:xfrm>
            <a:custGeom>
              <a:avLst/>
              <a:gdLst/>
              <a:ahLst/>
              <a:cxnLst/>
              <a:rect l="l" t="t" r="r" b="b"/>
              <a:pathLst>
                <a:path w="1130" h="5650" extrusionOk="0">
                  <a:moveTo>
                    <a:pt x="566" y="1"/>
                  </a:moveTo>
                  <a:cubicBezTo>
                    <a:pt x="253" y="1"/>
                    <a:pt x="0" y="254"/>
                    <a:pt x="0" y="567"/>
                  </a:cubicBezTo>
                  <a:lnTo>
                    <a:pt x="0" y="5087"/>
                  </a:lnTo>
                  <a:cubicBezTo>
                    <a:pt x="0" y="5397"/>
                    <a:pt x="253" y="5650"/>
                    <a:pt x="566" y="5650"/>
                  </a:cubicBezTo>
                  <a:cubicBezTo>
                    <a:pt x="877" y="5650"/>
                    <a:pt x="1130" y="5397"/>
                    <a:pt x="1130" y="5087"/>
                  </a:cubicBezTo>
                  <a:lnTo>
                    <a:pt x="1130" y="567"/>
                  </a:lnTo>
                  <a:cubicBezTo>
                    <a:pt x="1130" y="254"/>
                    <a:pt x="877" y="1"/>
                    <a:pt x="5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598" name="Google Shape;9598;p72"/>
            <p:cNvSpPr/>
            <p:nvPr/>
          </p:nvSpPr>
          <p:spPr>
            <a:xfrm>
              <a:off x="6218300" y="4416175"/>
              <a:ext cx="516000" cy="448000"/>
            </a:xfrm>
            <a:custGeom>
              <a:avLst/>
              <a:gdLst/>
              <a:ahLst/>
              <a:cxnLst/>
              <a:rect l="l" t="t" r="r" b="b"/>
              <a:pathLst>
                <a:path w="20640" h="17920" extrusionOk="0">
                  <a:moveTo>
                    <a:pt x="10320" y="3240"/>
                  </a:moveTo>
                  <a:cubicBezTo>
                    <a:pt x="11254" y="3240"/>
                    <a:pt x="12013" y="3998"/>
                    <a:pt x="12013" y="4935"/>
                  </a:cubicBezTo>
                  <a:lnTo>
                    <a:pt x="12013" y="9452"/>
                  </a:lnTo>
                  <a:cubicBezTo>
                    <a:pt x="12013" y="10385"/>
                    <a:pt x="11254" y="11144"/>
                    <a:pt x="10320" y="11144"/>
                  </a:cubicBezTo>
                  <a:cubicBezTo>
                    <a:pt x="9384" y="11144"/>
                    <a:pt x="8625" y="10385"/>
                    <a:pt x="8625" y="9452"/>
                  </a:cubicBezTo>
                  <a:lnTo>
                    <a:pt x="8625" y="4935"/>
                  </a:lnTo>
                  <a:cubicBezTo>
                    <a:pt x="8625" y="3998"/>
                    <a:pt x="9384" y="3240"/>
                    <a:pt x="10320" y="3240"/>
                  </a:cubicBezTo>
                  <a:close/>
                  <a:moveTo>
                    <a:pt x="10320" y="12274"/>
                  </a:moveTo>
                  <a:cubicBezTo>
                    <a:pt x="10538" y="12274"/>
                    <a:pt x="10758" y="12316"/>
                    <a:pt x="10968" y="12403"/>
                  </a:cubicBezTo>
                  <a:cubicBezTo>
                    <a:pt x="11600" y="12665"/>
                    <a:pt x="12013" y="13282"/>
                    <a:pt x="12013" y="13969"/>
                  </a:cubicBezTo>
                  <a:cubicBezTo>
                    <a:pt x="12013" y="14902"/>
                    <a:pt x="11254" y="15661"/>
                    <a:pt x="10320" y="15661"/>
                  </a:cubicBezTo>
                  <a:cubicBezTo>
                    <a:pt x="9634" y="15661"/>
                    <a:pt x="9017" y="15248"/>
                    <a:pt x="8755" y="14616"/>
                  </a:cubicBezTo>
                  <a:cubicBezTo>
                    <a:pt x="8493" y="13984"/>
                    <a:pt x="8637" y="13255"/>
                    <a:pt x="9122" y="12770"/>
                  </a:cubicBezTo>
                  <a:cubicBezTo>
                    <a:pt x="9446" y="12446"/>
                    <a:pt x="9880" y="12274"/>
                    <a:pt x="10320" y="12274"/>
                  </a:cubicBezTo>
                  <a:close/>
                  <a:moveTo>
                    <a:pt x="10319" y="1"/>
                  </a:moveTo>
                  <a:cubicBezTo>
                    <a:pt x="9352" y="1"/>
                    <a:pt x="8386" y="487"/>
                    <a:pt x="7848" y="1460"/>
                  </a:cubicBezTo>
                  <a:lnTo>
                    <a:pt x="1040" y="13731"/>
                  </a:lnTo>
                  <a:cubicBezTo>
                    <a:pt x="1" y="15613"/>
                    <a:pt x="1359" y="17919"/>
                    <a:pt x="3509" y="17919"/>
                  </a:cubicBezTo>
                  <a:lnTo>
                    <a:pt x="17129" y="17919"/>
                  </a:lnTo>
                  <a:cubicBezTo>
                    <a:pt x="19279" y="17919"/>
                    <a:pt x="20640" y="15616"/>
                    <a:pt x="19598" y="13731"/>
                  </a:cubicBezTo>
                  <a:lnTo>
                    <a:pt x="12790" y="1460"/>
                  </a:lnTo>
                  <a:cubicBezTo>
                    <a:pt x="12252" y="487"/>
                    <a:pt x="11286" y="1"/>
                    <a:pt x="1031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599" name="Google Shape;9599;p72"/>
            <p:cNvSpPr/>
            <p:nvPr/>
          </p:nvSpPr>
          <p:spPr>
            <a:xfrm>
              <a:off x="6462150" y="4751225"/>
              <a:ext cx="28250" cy="28250"/>
            </a:xfrm>
            <a:custGeom>
              <a:avLst/>
              <a:gdLst/>
              <a:ahLst/>
              <a:cxnLst/>
              <a:rect l="l" t="t" r="r" b="b"/>
              <a:pathLst>
                <a:path w="1130" h="1130" extrusionOk="0">
                  <a:moveTo>
                    <a:pt x="566" y="1"/>
                  </a:moveTo>
                  <a:cubicBezTo>
                    <a:pt x="253" y="1"/>
                    <a:pt x="0" y="253"/>
                    <a:pt x="0" y="567"/>
                  </a:cubicBezTo>
                  <a:cubicBezTo>
                    <a:pt x="0" y="877"/>
                    <a:pt x="253" y="1130"/>
                    <a:pt x="566" y="1130"/>
                  </a:cubicBezTo>
                  <a:cubicBezTo>
                    <a:pt x="877" y="1130"/>
                    <a:pt x="1130" y="877"/>
                    <a:pt x="1130" y="567"/>
                  </a:cubicBezTo>
                  <a:cubicBezTo>
                    <a:pt x="1130" y="253"/>
                    <a:pt x="877" y="1"/>
                    <a:pt x="5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600" name="Google Shape;9600;p72"/>
          <p:cNvGrpSpPr/>
          <p:nvPr/>
        </p:nvGrpSpPr>
        <p:grpSpPr>
          <a:xfrm>
            <a:off x="5918879" y="3951792"/>
            <a:ext cx="339253" cy="339253"/>
            <a:chOff x="899850" y="4992125"/>
            <a:chExt cx="481825" cy="481825"/>
          </a:xfrm>
          <a:solidFill>
            <a:srgbClr val="FFC000"/>
          </a:solidFill>
        </p:grpSpPr>
        <p:sp>
          <p:nvSpPr>
            <p:cNvPr id="9601" name="Google Shape;9601;p72"/>
            <p:cNvSpPr/>
            <p:nvPr/>
          </p:nvSpPr>
          <p:spPr>
            <a:xfrm>
              <a:off x="1126600" y="5360100"/>
              <a:ext cx="28250" cy="28250"/>
            </a:xfrm>
            <a:custGeom>
              <a:avLst/>
              <a:gdLst/>
              <a:ahLst/>
              <a:cxnLst/>
              <a:rect l="l" t="t" r="r" b="b"/>
              <a:pathLst>
                <a:path w="1130" h="1130" extrusionOk="0">
                  <a:moveTo>
                    <a:pt x="566" y="1"/>
                  </a:moveTo>
                  <a:cubicBezTo>
                    <a:pt x="253" y="1"/>
                    <a:pt x="0" y="250"/>
                    <a:pt x="0" y="564"/>
                  </a:cubicBezTo>
                  <a:cubicBezTo>
                    <a:pt x="0" y="877"/>
                    <a:pt x="253" y="1130"/>
                    <a:pt x="566" y="1130"/>
                  </a:cubicBezTo>
                  <a:cubicBezTo>
                    <a:pt x="876" y="1130"/>
                    <a:pt x="1129" y="877"/>
                    <a:pt x="1129" y="564"/>
                  </a:cubicBezTo>
                  <a:cubicBezTo>
                    <a:pt x="1129" y="250"/>
                    <a:pt x="876" y="1"/>
                    <a:pt x="5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602" name="Google Shape;9602;p72"/>
            <p:cNvSpPr/>
            <p:nvPr/>
          </p:nvSpPr>
          <p:spPr>
            <a:xfrm>
              <a:off x="1056050" y="5079900"/>
              <a:ext cx="169400" cy="194950"/>
            </a:xfrm>
            <a:custGeom>
              <a:avLst/>
              <a:gdLst/>
              <a:ahLst/>
              <a:cxnLst/>
              <a:rect l="l" t="t" r="r" b="b"/>
              <a:pathLst>
                <a:path w="6776" h="7798" extrusionOk="0">
                  <a:moveTo>
                    <a:pt x="3417" y="1"/>
                  </a:moveTo>
                  <a:cubicBezTo>
                    <a:pt x="1713" y="1"/>
                    <a:pt x="0" y="1115"/>
                    <a:pt x="0" y="3304"/>
                  </a:cubicBezTo>
                  <a:cubicBezTo>
                    <a:pt x="0" y="3614"/>
                    <a:pt x="250" y="3867"/>
                    <a:pt x="564" y="3867"/>
                  </a:cubicBezTo>
                  <a:cubicBezTo>
                    <a:pt x="877" y="3867"/>
                    <a:pt x="1130" y="3614"/>
                    <a:pt x="1130" y="3304"/>
                  </a:cubicBezTo>
                  <a:cubicBezTo>
                    <a:pt x="1130" y="2069"/>
                    <a:pt x="2111" y="1061"/>
                    <a:pt x="3388" y="1061"/>
                  </a:cubicBezTo>
                  <a:cubicBezTo>
                    <a:pt x="4665" y="1061"/>
                    <a:pt x="5647" y="2066"/>
                    <a:pt x="5647" y="3304"/>
                  </a:cubicBezTo>
                  <a:cubicBezTo>
                    <a:pt x="5647" y="4147"/>
                    <a:pt x="5174" y="4921"/>
                    <a:pt x="4424" y="5310"/>
                  </a:cubicBezTo>
                  <a:cubicBezTo>
                    <a:pt x="3617" y="5728"/>
                    <a:pt x="3108" y="6336"/>
                    <a:pt x="2912" y="7116"/>
                  </a:cubicBezTo>
                  <a:cubicBezTo>
                    <a:pt x="2870" y="7285"/>
                    <a:pt x="2906" y="7466"/>
                    <a:pt x="3015" y="7601"/>
                  </a:cubicBezTo>
                  <a:cubicBezTo>
                    <a:pt x="3118" y="7736"/>
                    <a:pt x="3277" y="7798"/>
                    <a:pt x="3439" y="7798"/>
                  </a:cubicBezTo>
                  <a:cubicBezTo>
                    <a:pt x="3686" y="7798"/>
                    <a:pt x="3938" y="7652"/>
                    <a:pt x="4005" y="7399"/>
                  </a:cubicBezTo>
                  <a:cubicBezTo>
                    <a:pt x="4129" y="6936"/>
                    <a:pt x="4445" y="6568"/>
                    <a:pt x="4945" y="6312"/>
                  </a:cubicBezTo>
                  <a:cubicBezTo>
                    <a:pt x="6071" y="5728"/>
                    <a:pt x="6776" y="4569"/>
                    <a:pt x="6776" y="3304"/>
                  </a:cubicBezTo>
                  <a:cubicBezTo>
                    <a:pt x="6776" y="1090"/>
                    <a:pt x="5101" y="1"/>
                    <a:pt x="34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603" name="Google Shape;9603;p72"/>
            <p:cNvSpPr/>
            <p:nvPr/>
          </p:nvSpPr>
          <p:spPr>
            <a:xfrm>
              <a:off x="899850" y="4992125"/>
              <a:ext cx="481825" cy="481825"/>
            </a:xfrm>
            <a:custGeom>
              <a:avLst/>
              <a:gdLst/>
              <a:ahLst/>
              <a:cxnLst/>
              <a:rect l="l" t="t" r="r" b="b"/>
              <a:pathLst>
                <a:path w="19273" h="19273" extrusionOk="0">
                  <a:moveTo>
                    <a:pt x="9636" y="2334"/>
                  </a:moveTo>
                  <a:cubicBezTo>
                    <a:pt x="12223" y="2334"/>
                    <a:pt x="14153" y="4367"/>
                    <a:pt x="14153" y="6815"/>
                  </a:cubicBezTo>
                  <a:cubicBezTo>
                    <a:pt x="14153" y="8501"/>
                    <a:pt x="13214" y="10049"/>
                    <a:pt x="11714" y="10826"/>
                  </a:cubicBezTo>
                  <a:cubicBezTo>
                    <a:pt x="11401" y="10986"/>
                    <a:pt x="11362" y="11142"/>
                    <a:pt x="11344" y="11202"/>
                  </a:cubicBezTo>
                  <a:cubicBezTo>
                    <a:pt x="11141" y="11958"/>
                    <a:pt x="10458" y="12455"/>
                    <a:pt x="9710" y="12455"/>
                  </a:cubicBezTo>
                  <a:cubicBezTo>
                    <a:pt x="9569" y="12455"/>
                    <a:pt x="9426" y="12438"/>
                    <a:pt x="9284" y="12401"/>
                  </a:cubicBezTo>
                  <a:cubicBezTo>
                    <a:pt x="8383" y="12169"/>
                    <a:pt x="7841" y="11254"/>
                    <a:pt x="8064" y="10353"/>
                  </a:cubicBezTo>
                  <a:cubicBezTo>
                    <a:pt x="8338" y="9260"/>
                    <a:pt x="9061" y="8384"/>
                    <a:pt x="10154" y="7818"/>
                  </a:cubicBezTo>
                  <a:cubicBezTo>
                    <a:pt x="10832" y="7465"/>
                    <a:pt x="10973" y="6556"/>
                    <a:pt x="10434" y="6017"/>
                  </a:cubicBezTo>
                  <a:cubicBezTo>
                    <a:pt x="10219" y="5801"/>
                    <a:pt x="9934" y="5700"/>
                    <a:pt x="9650" y="5700"/>
                  </a:cubicBezTo>
                  <a:cubicBezTo>
                    <a:pt x="9078" y="5700"/>
                    <a:pt x="8507" y="6109"/>
                    <a:pt x="8507" y="6815"/>
                  </a:cubicBezTo>
                  <a:cubicBezTo>
                    <a:pt x="8507" y="7749"/>
                    <a:pt x="7748" y="8507"/>
                    <a:pt x="6812" y="8507"/>
                  </a:cubicBezTo>
                  <a:cubicBezTo>
                    <a:pt x="5875" y="8507"/>
                    <a:pt x="5119" y="7749"/>
                    <a:pt x="5119" y="6815"/>
                  </a:cubicBezTo>
                  <a:cubicBezTo>
                    <a:pt x="5119" y="4388"/>
                    <a:pt x="7028" y="2334"/>
                    <a:pt x="9636" y="2334"/>
                  </a:cubicBezTo>
                  <a:close/>
                  <a:moveTo>
                    <a:pt x="9636" y="13588"/>
                  </a:moveTo>
                  <a:cubicBezTo>
                    <a:pt x="9854" y="13588"/>
                    <a:pt x="10074" y="13630"/>
                    <a:pt x="10284" y="13717"/>
                  </a:cubicBezTo>
                  <a:cubicBezTo>
                    <a:pt x="10916" y="13979"/>
                    <a:pt x="11328" y="14596"/>
                    <a:pt x="11328" y="15283"/>
                  </a:cubicBezTo>
                  <a:cubicBezTo>
                    <a:pt x="11328" y="16219"/>
                    <a:pt x="10570" y="16975"/>
                    <a:pt x="9636" y="16978"/>
                  </a:cubicBezTo>
                  <a:cubicBezTo>
                    <a:pt x="8950" y="16978"/>
                    <a:pt x="8332" y="16562"/>
                    <a:pt x="8070" y="15930"/>
                  </a:cubicBezTo>
                  <a:cubicBezTo>
                    <a:pt x="7808" y="15298"/>
                    <a:pt x="7953" y="14569"/>
                    <a:pt x="8438" y="14084"/>
                  </a:cubicBezTo>
                  <a:cubicBezTo>
                    <a:pt x="8762" y="13760"/>
                    <a:pt x="9195" y="13588"/>
                    <a:pt x="9636" y="13588"/>
                  </a:cubicBezTo>
                  <a:close/>
                  <a:moveTo>
                    <a:pt x="9636" y="1"/>
                  </a:moveTo>
                  <a:cubicBezTo>
                    <a:pt x="4330" y="1"/>
                    <a:pt x="0" y="4331"/>
                    <a:pt x="0" y="9637"/>
                  </a:cubicBezTo>
                  <a:cubicBezTo>
                    <a:pt x="0" y="14945"/>
                    <a:pt x="4330" y="19273"/>
                    <a:pt x="9636" y="19273"/>
                  </a:cubicBezTo>
                  <a:cubicBezTo>
                    <a:pt x="14939" y="19273"/>
                    <a:pt x="19272" y="14945"/>
                    <a:pt x="19272" y="9637"/>
                  </a:cubicBezTo>
                  <a:cubicBezTo>
                    <a:pt x="19272" y="4331"/>
                    <a:pt x="14942" y="1"/>
                    <a:pt x="96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604" name="Google Shape;9604;p72"/>
          <p:cNvGrpSpPr/>
          <p:nvPr/>
        </p:nvGrpSpPr>
        <p:grpSpPr>
          <a:xfrm>
            <a:off x="5461708" y="3951792"/>
            <a:ext cx="339253" cy="339253"/>
            <a:chOff x="1492675" y="4992125"/>
            <a:chExt cx="481825" cy="481825"/>
          </a:xfrm>
          <a:solidFill>
            <a:srgbClr val="FFC000"/>
          </a:solidFill>
        </p:grpSpPr>
        <p:sp>
          <p:nvSpPr>
            <p:cNvPr id="9605" name="Google Shape;9605;p72"/>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606" name="Google Shape;9606;p72"/>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607" name="Google Shape;9607;p72"/>
          <p:cNvGrpSpPr/>
          <p:nvPr/>
        </p:nvGrpSpPr>
        <p:grpSpPr>
          <a:xfrm>
            <a:off x="5004462" y="3951792"/>
            <a:ext cx="339253" cy="339253"/>
            <a:chOff x="2085525" y="4992125"/>
            <a:chExt cx="481825" cy="481825"/>
          </a:xfrm>
          <a:solidFill>
            <a:srgbClr val="FFC000"/>
          </a:solidFill>
        </p:grpSpPr>
        <p:sp>
          <p:nvSpPr>
            <p:cNvPr id="9608" name="Google Shape;9608;p72"/>
            <p:cNvSpPr/>
            <p:nvPr/>
          </p:nvSpPr>
          <p:spPr>
            <a:xfrm>
              <a:off x="2244150" y="5152125"/>
              <a:ext cx="164500" cy="161825"/>
            </a:xfrm>
            <a:custGeom>
              <a:avLst/>
              <a:gdLst/>
              <a:ahLst/>
              <a:cxnLst/>
              <a:rect l="l" t="t" r="r" b="b"/>
              <a:pathLst>
                <a:path w="6580" h="6473" extrusionOk="0">
                  <a:moveTo>
                    <a:pt x="618" y="1"/>
                  </a:moveTo>
                  <a:cubicBezTo>
                    <a:pt x="474" y="1"/>
                    <a:pt x="329" y="56"/>
                    <a:pt x="220" y="165"/>
                  </a:cubicBezTo>
                  <a:cubicBezTo>
                    <a:pt x="3" y="385"/>
                    <a:pt x="0" y="737"/>
                    <a:pt x="214" y="957"/>
                  </a:cubicBezTo>
                  <a:lnTo>
                    <a:pt x="2093" y="2836"/>
                  </a:lnTo>
                  <a:cubicBezTo>
                    <a:pt x="2313" y="3059"/>
                    <a:pt x="2313" y="3414"/>
                    <a:pt x="2093" y="3637"/>
                  </a:cubicBezTo>
                  <a:lnTo>
                    <a:pt x="214" y="5516"/>
                  </a:lnTo>
                  <a:cubicBezTo>
                    <a:pt x="0" y="5736"/>
                    <a:pt x="3" y="6088"/>
                    <a:pt x="220" y="6308"/>
                  </a:cubicBezTo>
                  <a:cubicBezTo>
                    <a:pt x="329" y="6418"/>
                    <a:pt x="474" y="6473"/>
                    <a:pt x="618" y="6473"/>
                  </a:cubicBezTo>
                  <a:cubicBezTo>
                    <a:pt x="760" y="6473"/>
                    <a:pt x="902" y="6420"/>
                    <a:pt x="1012" y="6314"/>
                  </a:cubicBezTo>
                  <a:lnTo>
                    <a:pt x="1018" y="6308"/>
                  </a:lnTo>
                  <a:lnTo>
                    <a:pt x="2897" y="4495"/>
                  </a:lnTo>
                  <a:cubicBezTo>
                    <a:pt x="3007" y="4390"/>
                    <a:pt x="3148" y="4337"/>
                    <a:pt x="3290" y="4337"/>
                  </a:cubicBezTo>
                  <a:cubicBezTo>
                    <a:pt x="3431" y="4337"/>
                    <a:pt x="3573" y="4390"/>
                    <a:pt x="3683" y="4495"/>
                  </a:cubicBezTo>
                  <a:lnTo>
                    <a:pt x="5562" y="6308"/>
                  </a:lnTo>
                  <a:lnTo>
                    <a:pt x="5568" y="6314"/>
                  </a:lnTo>
                  <a:cubicBezTo>
                    <a:pt x="5678" y="6420"/>
                    <a:pt x="5820" y="6473"/>
                    <a:pt x="5962" y="6473"/>
                  </a:cubicBezTo>
                  <a:cubicBezTo>
                    <a:pt x="6106" y="6473"/>
                    <a:pt x="6250" y="6418"/>
                    <a:pt x="6360" y="6308"/>
                  </a:cubicBezTo>
                  <a:cubicBezTo>
                    <a:pt x="6577" y="6088"/>
                    <a:pt x="6580" y="5736"/>
                    <a:pt x="6366" y="5516"/>
                  </a:cubicBezTo>
                  <a:lnTo>
                    <a:pt x="4487" y="3637"/>
                  </a:lnTo>
                  <a:cubicBezTo>
                    <a:pt x="4267" y="3414"/>
                    <a:pt x="4267" y="3059"/>
                    <a:pt x="4487" y="2836"/>
                  </a:cubicBezTo>
                  <a:lnTo>
                    <a:pt x="6366" y="957"/>
                  </a:lnTo>
                  <a:cubicBezTo>
                    <a:pt x="6580" y="737"/>
                    <a:pt x="6577" y="385"/>
                    <a:pt x="6360" y="165"/>
                  </a:cubicBezTo>
                  <a:cubicBezTo>
                    <a:pt x="6250" y="56"/>
                    <a:pt x="6106" y="1"/>
                    <a:pt x="5962" y="1"/>
                  </a:cubicBezTo>
                  <a:cubicBezTo>
                    <a:pt x="5820" y="1"/>
                    <a:pt x="5678" y="53"/>
                    <a:pt x="5568" y="159"/>
                  </a:cubicBezTo>
                  <a:lnTo>
                    <a:pt x="5562" y="165"/>
                  </a:lnTo>
                  <a:lnTo>
                    <a:pt x="3683" y="1978"/>
                  </a:lnTo>
                  <a:cubicBezTo>
                    <a:pt x="3573" y="2083"/>
                    <a:pt x="3431" y="2136"/>
                    <a:pt x="3290" y="2136"/>
                  </a:cubicBezTo>
                  <a:cubicBezTo>
                    <a:pt x="3148" y="2136"/>
                    <a:pt x="3007" y="2083"/>
                    <a:pt x="2897" y="1978"/>
                  </a:cubicBezTo>
                  <a:lnTo>
                    <a:pt x="1018" y="165"/>
                  </a:lnTo>
                  <a:lnTo>
                    <a:pt x="1012" y="159"/>
                  </a:lnTo>
                  <a:cubicBezTo>
                    <a:pt x="902" y="53"/>
                    <a:pt x="760" y="1"/>
                    <a:pt x="6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609" name="Google Shape;9609;p72"/>
            <p:cNvSpPr/>
            <p:nvPr/>
          </p:nvSpPr>
          <p:spPr>
            <a:xfrm>
              <a:off x="2085525" y="4992125"/>
              <a:ext cx="481825" cy="481825"/>
            </a:xfrm>
            <a:custGeom>
              <a:avLst/>
              <a:gdLst/>
              <a:ahLst/>
              <a:cxnLst/>
              <a:rect l="l" t="t" r="r" b="b"/>
              <a:pathLst>
                <a:path w="19273" h="19273" extrusionOk="0">
                  <a:moveTo>
                    <a:pt x="12313" y="5263"/>
                  </a:moveTo>
                  <a:cubicBezTo>
                    <a:pt x="12748" y="5263"/>
                    <a:pt x="13183" y="5429"/>
                    <a:pt x="13515" y="5761"/>
                  </a:cubicBezTo>
                  <a:cubicBezTo>
                    <a:pt x="14174" y="6424"/>
                    <a:pt x="14171" y="7496"/>
                    <a:pt x="13509" y="8155"/>
                  </a:cubicBezTo>
                  <a:lnTo>
                    <a:pt x="12030" y="9637"/>
                  </a:lnTo>
                  <a:lnTo>
                    <a:pt x="13512" y="11118"/>
                  </a:lnTo>
                  <a:cubicBezTo>
                    <a:pt x="14174" y="11778"/>
                    <a:pt x="14177" y="12850"/>
                    <a:pt x="13515" y="13512"/>
                  </a:cubicBezTo>
                  <a:cubicBezTo>
                    <a:pt x="13184" y="13844"/>
                    <a:pt x="12749" y="14011"/>
                    <a:pt x="12315" y="14011"/>
                  </a:cubicBezTo>
                  <a:cubicBezTo>
                    <a:pt x="11883" y="14011"/>
                    <a:pt x="11451" y="13847"/>
                    <a:pt x="11121" y="13518"/>
                  </a:cubicBezTo>
                  <a:lnTo>
                    <a:pt x="9636" y="12088"/>
                  </a:lnTo>
                  <a:lnTo>
                    <a:pt x="8152" y="13518"/>
                  </a:lnTo>
                  <a:cubicBezTo>
                    <a:pt x="7822" y="13847"/>
                    <a:pt x="7390" y="14011"/>
                    <a:pt x="6958" y="14011"/>
                  </a:cubicBezTo>
                  <a:cubicBezTo>
                    <a:pt x="6523" y="14011"/>
                    <a:pt x="6087" y="13844"/>
                    <a:pt x="5755" y="13512"/>
                  </a:cubicBezTo>
                  <a:cubicBezTo>
                    <a:pt x="5095" y="12850"/>
                    <a:pt x="5098" y="11778"/>
                    <a:pt x="5761" y="11118"/>
                  </a:cubicBezTo>
                  <a:lnTo>
                    <a:pt x="7239" y="9637"/>
                  </a:lnTo>
                  <a:lnTo>
                    <a:pt x="5758" y="8155"/>
                  </a:lnTo>
                  <a:cubicBezTo>
                    <a:pt x="5095" y="7496"/>
                    <a:pt x="5092" y="6424"/>
                    <a:pt x="5755" y="5761"/>
                  </a:cubicBezTo>
                  <a:cubicBezTo>
                    <a:pt x="6085" y="5429"/>
                    <a:pt x="6519" y="5263"/>
                    <a:pt x="6954" y="5263"/>
                  </a:cubicBezTo>
                  <a:cubicBezTo>
                    <a:pt x="7386" y="5263"/>
                    <a:pt x="7818" y="5428"/>
                    <a:pt x="8149" y="5758"/>
                  </a:cubicBezTo>
                  <a:lnTo>
                    <a:pt x="9633" y="7188"/>
                  </a:lnTo>
                  <a:lnTo>
                    <a:pt x="11118" y="5758"/>
                  </a:lnTo>
                  <a:cubicBezTo>
                    <a:pt x="11448" y="5428"/>
                    <a:pt x="11881" y="5263"/>
                    <a:pt x="12313" y="5263"/>
                  </a:cubicBezTo>
                  <a:close/>
                  <a:moveTo>
                    <a:pt x="9636" y="1"/>
                  </a:moveTo>
                  <a:cubicBezTo>
                    <a:pt x="7095" y="1"/>
                    <a:pt x="4686" y="1012"/>
                    <a:pt x="2849" y="2849"/>
                  </a:cubicBezTo>
                  <a:cubicBezTo>
                    <a:pt x="1012" y="4686"/>
                    <a:pt x="0" y="7098"/>
                    <a:pt x="0" y="9637"/>
                  </a:cubicBezTo>
                  <a:cubicBezTo>
                    <a:pt x="0" y="12175"/>
                    <a:pt x="1012" y="14587"/>
                    <a:pt x="2849" y="16424"/>
                  </a:cubicBezTo>
                  <a:cubicBezTo>
                    <a:pt x="4686" y="18261"/>
                    <a:pt x="7095" y="19273"/>
                    <a:pt x="9636" y="19273"/>
                  </a:cubicBezTo>
                  <a:cubicBezTo>
                    <a:pt x="12175" y="19273"/>
                    <a:pt x="14584" y="18261"/>
                    <a:pt x="16421" y="16424"/>
                  </a:cubicBezTo>
                  <a:cubicBezTo>
                    <a:pt x="18261" y="14587"/>
                    <a:pt x="19272" y="12175"/>
                    <a:pt x="19272" y="9637"/>
                  </a:cubicBezTo>
                  <a:cubicBezTo>
                    <a:pt x="19272" y="7098"/>
                    <a:pt x="18261" y="4686"/>
                    <a:pt x="16421" y="2849"/>
                  </a:cubicBezTo>
                  <a:cubicBezTo>
                    <a:pt x="14584" y="1012"/>
                    <a:pt x="12175" y="1"/>
                    <a:pt x="96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610" name="Google Shape;9610;p72"/>
          <p:cNvGrpSpPr/>
          <p:nvPr/>
        </p:nvGrpSpPr>
        <p:grpSpPr>
          <a:xfrm>
            <a:off x="6833221" y="3951792"/>
            <a:ext cx="339253" cy="339253"/>
            <a:chOff x="2678350" y="4992125"/>
            <a:chExt cx="481825" cy="481825"/>
          </a:xfrm>
          <a:solidFill>
            <a:srgbClr val="FFC000"/>
          </a:solidFill>
        </p:grpSpPr>
        <p:sp>
          <p:nvSpPr>
            <p:cNvPr id="9611" name="Google Shape;9611;p72"/>
            <p:cNvSpPr/>
            <p:nvPr/>
          </p:nvSpPr>
          <p:spPr>
            <a:xfrm>
              <a:off x="2975725" y="5079150"/>
              <a:ext cx="56475" cy="309125"/>
            </a:xfrm>
            <a:custGeom>
              <a:avLst/>
              <a:gdLst/>
              <a:ahLst/>
              <a:cxnLst/>
              <a:rect l="l" t="t" r="r" b="b"/>
              <a:pathLst>
                <a:path w="2259" h="12365" extrusionOk="0">
                  <a:moveTo>
                    <a:pt x="2259" y="1"/>
                  </a:moveTo>
                  <a:cubicBezTo>
                    <a:pt x="943" y="272"/>
                    <a:pt x="0" y="1428"/>
                    <a:pt x="0" y="2768"/>
                  </a:cubicBezTo>
                  <a:lnTo>
                    <a:pt x="0" y="6722"/>
                  </a:lnTo>
                  <a:lnTo>
                    <a:pt x="563" y="6722"/>
                  </a:lnTo>
                  <a:cubicBezTo>
                    <a:pt x="877" y="6722"/>
                    <a:pt x="1130" y="6972"/>
                    <a:pt x="1130" y="7285"/>
                  </a:cubicBezTo>
                  <a:lnTo>
                    <a:pt x="1130" y="11802"/>
                  </a:lnTo>
                  <a:cubicBezTo>
                    <a:pt x="1130" y="12115"/>
                    <a:pt x="1379" y="12365"/>
                    <a:pt x="1693" y="12365"/>
                  </a:cubicBezTo>
                  <a:cubicBezTo>
                    <a:pt x="2006" y="12365"/>
                    <a:pt x="2259" y="12115"/>
                    <a:pt x="2259" y="11802"/>
                  </a:cubicBezTo>
                  <a:lnTo>
                    <a:pt x="225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612" name="Google Shape;9612;p72"/>
            <p:cNvSpPr/>
            <p:nvPr/>
          </p:nvSpPr>
          <p:spPr>
            <a:xfrm>
              <a:off x="2806350" y="5162500"/>
              <a:ext cx="84700" cy="225775"/>
            </a:xfrm>
            <a:custGeom>
              <a:avLst/>
              <a:gdLst/>
              <a:ahLst/>
              <a:cxnLst/>
              <a:rect l="l" t="t" r="r" b="b"/>
              <a:pathLst>
                <a:path w="3388" h="9031" extrusionOk="0">
                  <a:moveTo>
                    <a:pt x="0" y="0"/>
                  </a:moveTo>
                  <a:lnTo>
                    <a:pt x="0" y="563"/>
                  </a:lnTo>
                  <a:cubicBezTo>
                    <a:pt x="0" y="876"/>
                    <a:pt x="250" y="1129"/>
                    <a:pt x="563" y="1129"/>
                  </a:cubicBezTo>
                  <a:cubicBezTo>
                    <a:pt x="876" y="1129"/>
                    <a:pt x="1129" y="1379"/>
                    <a:pt x="1129" y="1692"/>
                  </a:cubicBezTo>
                  <a:lnTo>
                    <a:pt x="1129" y="8468"/>
                  </a:lnTo>
                  <a:cubicBezTo>
                    <a:pt x="1129" y="8781"/>
                    <a:pt x="1379" y="9031"/>
                    <a:pt x="1692" y="9031"/>
                  </a:cubicBezTo>
                  <a:cubicBezTo>
                    <a:pt x="2006" y="9031"/>
                    <a:pt x="2258" y="8781"/>
                    <a:pt x="2258" y="8468"/>
                  </a:cubicBezTo>
                  <a:lnTo>
                    <a:pt x="2258" y="1692"/>
                  </a:lnTo>
                  <a:cubicBezTo>
                    <a:pt x="2258" y="1379"/>
                    <a:pt x="2508" y="1129"/>
                    <a:pt x="2822" y="1129"/>
                  </a:cubicBezTo>
                  <a:cubicBezTo>
                    <a:pt x="3135" y="1129"/>
                    <a:pt x="3388" y="876"/>
                    <a:pt x="3388" y="563"/>
                  </a:cubicBezTo>
                  <a:lnTo>
                    <a:pt x="338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613" name="Google Shape;9613;p72"/>
            <p:cNvSpPr/>
            <p:nvPr/>
          </p:nvSpPr>
          <p:spPr>
            <a:xfrm>
              <a:off x="2678350" y="4992125"/>
              <a:ext cx="481825" cy="481825"/>
            </a:xfrm>
            <a:custGeom>
              <a:avLst/>
              <a:gdLst/>
              <a:ahLst/>
              <a:cxnLst/>
              <a:rect l="l" t="t" r="r" b="b"/>
              <a:pathLst>
                <a:path w="19273" h="19273" extrusionOk="0">
                  <a:moveTo>
                    <a:pt x="9071" y="2298"/>
                  </a:moveTo>
                  <a:cubicBezTo>
                    <a:pt x="9384" y="2298"/>
                    <a:pt x="9637" y="2548"/>
                    <a:pt x="9637" y="2861"/>
                  </a:cubicBezTo>
                  <a:lnTo>
                    <a:pt x="9637" y="6249"/>
                  </a:lnTo>
                  <a:lnTo>
                    <a:pt x="9637" y="7378"/>
                  </a:lnTo>
                  <a:cubicBezTo>
                    <a:pt x="9634" y="8095"/>
                    <a:pt x="9182" y="8736"/>
                    <a:pt x="8508" y="8977"/>
                  </a:cubicBezTo>
                  <a:lnTo>
                    <a:pt x="8508" y="15283"/>
                  </a:lnTo>
                  <a:cubicBezTo>
                    <a:pt x="8508" y="16219"/>
                    <a:pt x="7749" y="16975"/>
                    <a:pt x="6812" y="16975"/>
                  </a:cubicBezTo>
                  <a:cubicBezTo>
                    <a:pt x="5876" y="16975"/>
                    <a:pt x="5120" y="16219"/>
                    <a:pt x="5120" y="15283"/>
                  </a:cubicBezTo>
                  <a:lnTo>
                    <a:pt x="5120" y="8977"/>
                  </a:lnTo>
                  <a:cubicBezTo>
                    <a:pt x="4443" y="8736"/>
                    <a:pt x="3991" y="8095"/>
                    <a:pt x="3991" y="7378"/>
                  </a:cubicBezTo>
                  <a:lnTo>
                    <a:pt x="3991" y="2861"/>
                  </a:lnTo>
                  <a:cubicBezTo>
                    <a:pt x="3991" y="2548"/>
                    <a:pt x="4241" y="2298"/>
                    <a:pt x="4554" y="2298"/>
                  </a:cubicBezTo>
                  <a:cubicBezTo>
                    <a:pt x="4867" y="2298"/>
                    <a:pt x="5120" y="2548"/>
                    <a:pt x="5120" y="2861"/>
                  </a:cubicBezTo>
                  <a:lnTo>
                    <a:pt x="5120" y="5686"/>
                  </a:lnTo>
                  <a:lnTo>
                    <a:pt x="6249" y="5686"/>
                  </a:lnTo>
                  <a:lnTo>
                    <a:pt x="6249" y="2861"/>
                  </a:lnTo>
                  <a:cubicBezTo>
                    <a:pt x="6249" y="2548"/>
                    <a:pt x="6499" y="2298"/>
                    <a:pt x="6812" y="2298"/>
                  </a:cubicBezTo>
                  <a:cubicBezTo>
                    <a:pt x="7126" y="2298"/>
                    <a:pt x="7378" y="2548"/>
                    <a:pt x="7378" y="2861"/>
                  </a:cubicBezTo>
                  <a:lnTo>
                    <a:pt x="7378" y="5686"/>
                  </a:lnTo>
                  <a:lnTo>
                    <a:pt x="8508" y="5686"/>
                  </a:lnTo>
                  <a:lnTo>
                    <a:pt x="8508" y="2861"/>
                  </a:lnTo>
                  <a:cubicBezTo>
                    <a:pt x="8508" y="2548"/>
                    <a:pt x="8758" y="2298"/>
                    <a:pt x="9071" y="2298"/>
                  </a:cubicBezTo>
                  <a:close/>
                  <a:moveTo>
                    <a:pt x="14717" y="2298"/>
                  </a:moveTo>
                  <a:cubicBezTo>
                    <a:pt x="15030" y="2298"/>
                    <a:pt x="15283" y="2548"/>
                    <a:pt x="15283" y="2861"/>
                  </a:cubicBezTo>
                  <a:lnTo>
                    <a:pt x="15283" y="15283"/>
                  </a:lnTo>
                  <a:cubicBezTo>
                    <a:pt x="15283" y="16219"/>
                    <a:pt x="14524" y="16975"/>
                    <a:pt x="13588" y="16975"/>
                  </a:cubicBezTo>
                  <a:cubicBezTo>
                    <a:pt x="12651" y="16975"/>
                    <a:pt x="11895" y="16219"/>
                    <a:pt x="11895" y="15283"/>
                  </a:cubicBezTo>
                  <a:lnTo>
                    <a:pt x="11895" y="11332"/>
                  </a:lnTo>
                  <a:lnTo>
                    <a:pt x="11329" y="11332"/>
                  </a:lnTo>
                  <a:cubicBezTo>
                    <a:pt x="11016" y="11332"/>
                    <a:pt x="10766" y="11079"/>
                    <a:pt x="10766" y="10766"/>
                  </a:cubicBezTo>
                  <a:lnTo>
                    <a:pt x="10766" y="6249"/>
                  </a:lnTo>
                  <a:cubicBezTo>
                    <a:pt x="10766" y="4066"/>
                    <a:pt x="12534" y="2298"/>
                    <a:pt x="14717" y="2298"/>
                  </a:cubicBezTo>
                  <a:close/>
                  <a:moveTo>
                    <a:pt x="1693" y="1"/>
                  </a:moveTo>
                  <a:cubicBezTo>
                    <a:pt x="757" y="1"/>
                    <a:pt x="1" y="759"/>
                    <a:pt x="1" y="1696"/>
                  </a:cubicBezTo>
                  <a:lnTo>
                    <a:pt x="1" y="17580"/>
                  </a:lnTo>
                  <a:cubicBezTo>
                    <a:pt x="1" y="18514"/>
                    <a:pt x="757" y="19273"/>
                    <a:pt x="1693" y="19273"/>
                  </a:cubicBezTo>
                  <a:lnTo>
                    <a:pt x="17578" y="19273"/>
                  </a:lnTo>
                  <a:cubicBezTo>
                    <a:pt x="18514" y="19273"/>
                    <a:pt x="19270" y="18514"/>
                    <a:pt x="19273" y="17580"/>
                  </a:cubicBezTo>
                  <a:lnTo>
                    <a:pt x="19273" y="1696"/>
                  </a:lnTo>
                  <a:cubicBezTo>
                    <a:pt x="19270" y="759"/>
                    <a:pt x="18514" y="1"/>
                    <a:pt x="175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614" name="Google Shape;9614;p72"/>
          <p:cNvGrpSpPr/>
          <p:nvPr/>
        </p:nvGrpSpPr>
        <p:grpSpPr>
          <a:xfrm>
            <a:off x="4628816" y="3951792"/>
            <a:ext cx="339253" cy="339253"/>
            <a:chOff x="3271200" y="4992125"/>
            <a:chExt cx="481825" cy="481825"/>
          </a:xfrm>
          <a:solidFill>
            <a:srgbClr val="FFC000"/>
          </a:solidFill>
        </p:grpSpPr>
        <p:sp>
          <p:nvSpPr>
            <p:cNvPr id="9615" name="Google Shape;9615;p72"/>
            <p:cNvSpPr/>
            <p:nvPr/>
          </p:nvSpPr>
          <p:spPr>
            <a:xfrm>
              <a:off x="3497950" y="5106025"/>
              <a:ext cx="28250" cy="28250"/>
            </a:xfrm>
            <a:custGeom>
              <a:avLst/>
              <a:gdLst/>
              <a:ahLst/>
              <a:cxnLst/>
              <a:rect l="l" t="t" r="r" b="b"/>
              <a:pathLst>
                <a:path w="1130" h="1130" extrusionOk="0">
                  <a:moveTo>
                    <a:pt x="566" y="1"/>
                  </a:moveTo>
                  <a:cubicBezTo>
                    <a:pt x="253" y="1"/>
                    <a:pt x="0" y="251"/>
                    <a:pt x="0" y="564"/>
                  </a:cubicBezTo>
                  <a:cubicBezTo>
                    <a:pt x="0" y="877"/>
                    <a:pt x="253" y="1130"/>
                    <a:pt x="566" y="1130"/>
                  </a:cubicBezTo>
                  <a:cubicBezTo>
                    <a:pt x="877" y="1130"/>
                    <a:pt x="1130" y="877"/>
                    <a:pt x="1130" y="564"/>
                  </a:cubicBezTo>
                  <a:cubicBezTo>
                    <a:pt x="1130" y="251"/>
                    <a:pt x="877" y="1"/>
                    <a:pt x="5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616" name="Google Shape;9616;p72"/>
            <p:cNvSpPr/>
            <p:nvPr/>
          </p:nvSpPr>
          <p:spPr>
            <a:xfrm>
              <a:off x="3497950" y="5218950"/>
              <a:ext cx="28250" cy="141175"/>
            </a:xfrm>
            <a:custGeom>
              <a:avLst/>
              <a:gdLst/>
              <a:ahLst/>
              <a:cxnLst/>
              <a:rect l="l" t="t" r="r" b="b"/>
              <a:pathLst>
                <a:path w="1130" h="5647" extrusionOk="0">
                  <a:moveTo>
                    <a:pt x="0" y="0"/>
                  </a:moveTo>
                  <a:lnTo>
                    <a:pt x="0" y="5647"/>
                  </a:lnTo>
                  <a:lnTo>
                    <a:pt x="1130" y="5647"/>
                  </a:lnTo>
                  <a:lnTo>
                    <a:pt x="11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617" name="Google Shape;9617;p72"/>
            <p:cNvSpPr/>
            <p:nvPr/>
          </p:nvSpPr>
          <p:spPr>
            <a:xfrm>
              <a:off x="3271200" y="4992125"/>
              <a:ext cx="481825" cy="481825"/>
            </a:xfrm>
            <a:custGeom>
              <a:avLst/>
              <a:gdLst/>
              <a:ahLst/>
              <a:cxnLst/>
              <a:rect l="l" t="t" r="r" b="b"/>
              <a:pathLst>
                <a:path w="19273" h="19273" extrusionOk="0">
                  <a:moveTo>
                    <a:pt x="9636" y="3427"/>
                  </a:moveTo>
                  <a:cubicBezTo>
                    <a:pt x="10320" y="3427"/>
                    <a:pt x="10937" y="3840"/>
                    <a:pt x="11199" y="4472"/>
                  </a:cubicBezTo>
                  <a:cubicBezTo>
                    <a:pt x="11461" y="5105"/>
                    <a:pt x="11317" y="5833"/>
                    <a:pt x="10832" y="6318"/>
                  </a:cubicBezTo>
                  <a:cubicBezTo>
                    <a:pt x="10508" y="6642"/>
                    <a:pt x="10074" y="6814"/>
                    <a:pt x="9634" y="6814"/>
                  </a:cubicBezTo>
                  <a:cubicBezTo>
                    <a:pt x="9415" y="6814"/>
                    <a:pt x="9195" y="6772"/>
                    <a:pt x="8986" y="6686"/>
                  </a:cubicBezTo>
                  <a:cubicBezTo>
                    <a:pt x="8354" y="6424"/>
                    <a:pt x="7941" y="5806"/>
                    <a:pt x="7941" y="5120"/>
                  </a:cubicBezTo>
                  <a:cubicBezTo>
                    <a:pt x="7941" y="4183"/>
                    <a:pt x="8700" y="3427"/>
                    <a:pt x="9636" y="3427"/>
                  </a:cubicBezTo>
                  <a:close/>
                  <a:moveTo>
                    <a:pt x="10766" y="7944"/>
                  </a:moveTo>
                  <a:cubicBezTo>
                    <a:pt x="11076" y="7944"/>
                    <a:pt x="11329" y="8194"/>
                    <a:pt x="11329" y="8507"/>
                  </a:cubicBezTo>
                  <a:lnTo>
                    <a:pt x="11329" y="14720"/>
                  </a:lnTo>
                  <a:lnTo>
                    <a:pt x="11895" y="14720"/>
                  </a:lnTo>
                  <a:cubicBezTo>
                    <a:pt x="12205" y="14720"/>
                    <a:pt x="12458" y="14969"/>
                    <a:pt x="12458" y="15283"/>
                  </a:cubicBezTo>
                  <a:cubicBezTo>
                    <a:pt x="12458" y="15596"/>
                    <a:pt x="12205" y="15849"/>
                    <a:pt x="11895" y="15849"/>
                  </a:cubicBezTo>
                  <a:lnTo>
                    <a:pt x="7378" y="15849"/>
                  </a:lnTo>
                  <a:cubicBezTo>
                    <a:pt x="7065" y="15849"/>
                    <a:pt x="6812" y="15596"/>
                    <a:pt x="6812" y="15283"/>
                  </a:cubicBezTo>
                  <a:cubicBezTo>
                    <a:pt x="6812" y="14969"/>
                    <a:pt x="7065" y="14720"/>
                    <a:pt x="7378" y="14720"/>
                  </a:cubicBezTo>
                  <a:lnTo>
                    <a:pt x="7941" y="14720"/>
                  </a:lnTo>
                  <a:lnTo>
                    <a:pt x="7941" y="9073"/>
                  </a:lnTo>
                  <a:lnTo>
                    <a:pt x="7378" y="9073"/>
                  </a:lnTo>
                  <a:cubicBezTo>
                    <a:pt x="7065" y="9073"/>
                    <a:pt x="6812" y="8821"/>
                    <a:pt x="6812" y="8507"/>
                  </a:cubicBezTo>
                  <a:cubicBezTo>
                    <a:pt x="6812" y="8194"/>
                    <a:pt x="7065" y="7944"/>
                    <a:pt x="7378" y="7944"/>
                  </a:cubicBezTo>
                  <a:close/>
                  <a:moveTo>
                    <a:pt x="1693" y="1"/>
                  </a:moveTo>
                  <a:cubicBezTo>
                    <a:pt x="756" y="1"/>
                    <a:pt x="0" y="759"/>
                    <a:pt x="0" y="1696"/>
                  </a:cubicBezTo>
                  <a:lnTo>
                    <a:pt x="0" y="17580"/>
                  </a:lnTo>
                  <a:cubicBezTo>
                    <a:pt x="0" y="18514"/>
                    <a:pt x="756" y="19273"/>
                    <a:pt x="1693" y="19273"/>
                  </a:cubicBezTo>
                  <a:lnTo>
                    <a:pt x="17577" y="19273"/>
                  </a:lnTo>
                  <a:cubicBezTo>
                    <a:pt x="18514" y="19273"/>
                    <a:pt x="19269" y="18514"/>
                    <a:pt x="19272" y="17580"/>
                  </a:cubicBezTo>
                  <a:lnTo>
                    <a:pt x="19272" y="1696"/>
                  </a:lnTo>
                  <a:cubicBezTo>
                    <a:pt x="19269" y="759"/>
                    <a:pt x="18514" y="1"/>
                    <a:pt x="175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618" name="Google Shape;9618;p72"/>
          <p:cNvGrpSpPr/>
          <p:nvPr/>
        </p:nvGrpSpPr>
        <p:grpSpPr>
          <a:xfrm>
            <a:off x="7290263" y="3952822"/>
            <a:ext cx="339411" cy="337193"/>
            <a:chOff x="3863900" y="4993625"/>
            <a:chExt cx="482050" cy="478900"/>
          </a:xfrm>
          <a:solidFill>
            <a:srgbClr val="FFC000"/>
          </a:solidFill>
        </p:grpSpPr>
        <p:sp>
          <p:nvSpPr>
            <p:cNvPr id="9619" name="Google Shape;9619;p72"/>
            <p:cNvSpPr/>
            <p:nvPr/>
          </p:nvSpPr>
          <p:spPr>
            <a:xfrm>
              <a:off x="3877525" y="5058825"/>
              <a:ext cx="315450" cy="164750"/>
            </a:xfrm>
            <a:custGeom>
              <a:avLst/>
              <a:gdLst/>
              <a:ahLst/>
              <a:cxnLst/>
              <a:rect l="l" t="t" r="r" b="b"/>
              <a:pathLst>
                <a:path w="12618" h="6590" extrusionOk="0">
                  <a:moveTo>
                    <a:pt x="3647" y="1"/>
                  </a:moveTo>
                  <a:lnTo>
                    <a:pt x="169" y="1846"/>
                  </a:lnTo>
                  <a:cubicBezTo>
                    <a:pt x="109" y="1877"/>
                    <a:pt x="51" y="1913"/>
                    <a:pt x="0" y="1952"/>
                  </a:cubicBezTo>
                  <a:lnTo>
                    <a:pt x="8892" y="6589"/>
                  </a:lnTo>
                  <a:lnTo>
                    <a:pt x="12617" y="4746"/>
                  </a:lnTo>
                  <a:lnTo>
                    <a:pt x="364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620" name="Google Shape;9620;p72"/>
            <p:cNvSpPr/>
            <p:nvPr/>
          </p:nvSpPr>
          <p:spPr>
            <a:xfrm>
              <a:off x="4113750" y="5133350"/>
              <a:ext cx="232200" cy="339175"/>
            </a:xfrm>
            <a:custGeom>
              <a:avLst/>
              <a:gdLst/>
              <a:ahLst/>
              <a:cxnLst/>
              <a:rect l="l" t="t" r="r" b="b"/>
              <a:pathLst>
                <a:path w="9288" h="13567" extrusionOk="0">
                  <a:moveTo>
                    <a:pt x="9284" y="1"/>
                  </a:moveTo>
                  <a:lnTo>
                    <a:pt x="4836" y="2202"/>
                  </a:lnTo>
                  <a:lnTo>
                    <a:pt x="4836" y="4680"/>
                  </a:lnTo>
                  <a:cubicBezTo>
                    <a:pt x="4836" y="4993"/>
                    <a:pt x="4584" y="5246"/>
                    <a:pt x="4270" y="5246"/>
                  </a:cubicBezTo>
                  <a:cubicBezTo>
                    <a:pt x="3957" y="5246"/>
                    <a:pt x="3707" y="4993"/>
                    <a:pt x="3707" y="4680"/>
                  </a:cubicBezTo>
                  <a:lnTo>
                    <a:pt x="3707" y="2762"/>
                  </a:lnTo>
                  <a:lnTo>
                    <a:pt x="0" y="4593"/>
                  </a:lnTo>
                  <a:lnTo>
                    <a:pt x="0" y="13566"/>
                  </a:lnTo>
                  <a:cubicBezTo>
                    <a:pt x="12" y="13560"/>
                    <a:pt x="24" y="13557"/>
                    <a:pt x="37" y="13551"/>
                  </a:cubicBezTo>
                  <a:lnTo>
                    <a:pt x="8552" y="9236"/>
                  </a:lnTo>
                  <a:cubicBezTo>
                    <a:pt x="9004" y="9010"/>
                    <a:pt x="9287" y="8550"/>
                    <a:pt x="9287" y="8047"/>
                  </a:cubicBezTo>
                  <a:lnTo>
                    <a:pt x="9287" y="52"/>
                  </a:lnTo>
                  <a:cubicBezTo>
                    <a:pt x="9287" y="34"/>
                    <a:pt x="9287" y="19"/>
                    <a:pt x="928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621" name="Google Shape;9621;p72"/>
            <p:cNvSpPr/>
            <p:nvPr/>
          </p:nvSpPr>
          <p:spPr>
            <a:xfrm>
              <a:off x="3998800" y="4993625"/>
              <a:ext cx="334125" cy="168500"/>
            </a:xfrm>
            <a:custGeom>
              <a:avLst/>
              <a:gdLst/>
              <a:ahLst/>
              <a:cxnLst/>
              <a:rect l="l" t="t" r="r" b="b"/>
              <a:pathLst>
                <a:path w="13365" h="6740" extrusionOk="0">
                  <a:moveTo>
                    <a:pt x="4045" y="1"/>
                  </a:moveTo>
                  <a:cubicBezTo>
                    <a:pt x="3833" y="1"/>
                    <a:pt x="3623" y="51"/>
                    <a:pt x="3430" y="151"/>
                  </a:cubicBezTo>
                  <a:lnTo>
                    <a:pt x="0" y="1970"/>
                  </a:lnTo>
                  <a:lnTo>
                    <a:pt x="9013" y="6740"/>
                  </a:lnTo>
                  <a:lnTo>
                    <a:pt x="13364" y="4587"/>
                  </a:lnTo>
                  <a:cubicBezTo>
                    <a:pt x="13298" y="4536"/>
                    <a:pt x="13226" y="4491"/>
                    <a:pt x="13150" y="4454"/>
                  </a:cubicBezTo>
                  <a:lnTo>
                    <a:pt x="4638" y="139"/>
                  </a:lnTo>
                  <a:lnTo>
                    <a:pt x="4635" y="139"/>
                  </a:lnTo>
                  <a:cubicBezTo>
                    <a:pt x="4448" y="47"/>
                    <a:pt x="4246" y="1"/>
                    <a:pt x="404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622" name="Google Shape;9622;p72"/>
            <p:cNvSpPr/>
            <p:nvPr/>
          </p:nvSpPr>
          <p:spPr>
            <a:xfrm>
              <a:off x="3863900" y="5132450"/>
              <a:ext cx="221650" cy="339925"/>
            </a:xfrm>
            <a:custGeom>
              <a:avLst/>
              <a:gdLst/>
              <a:ahLst/>
              <a:cxnLst/>
              <a:rect l="l" t="t" r="r" b="b"/>
              <a:pathLst>
                <a:path w="8866" h="13597" extrusionOk="0">
                  <a:moveTo>
                    <a:pt x="6" y="1"/>
                  </a:moveTo>
                  <a:cubicBezTo>
                    <a:pt x="3" y="25"/>
                    <a:pt x="0" y="52"/>
                    <a:pt x="0" y="76"/>
                  </a:cubicBezTo>
                  <a:lnTo>
                    <a:pt x="0" y="8095"/>
                  </a:lnTo>
                  <a:cubicBezTo>
                    <a:pt x="0" y="8589"/>
                    <a:pt x="274" y="9043"/>
                    <a:pt x="714" y="9269"/>
                  </a:cubicBezTo>
                  <a:lnTo>
                    <a:pt x="8820" y="13572"/>
                  </a:lnTo>
                  <a:lnTo>
                    <a:pt x="8826" y="13575"/>
                  </a:lnTo>
                  <a:lnTo>
                    <a:pt x="8865" y="13596"/>
                  </a:lnTo>
                  <a:lnTo>
                    <a:pt x="8865" y="4620"/>
                  </a:lnTo>
                  <a:lnTo>
                    <a:pt x="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623" name="Google Shape;9623;p72"/>
          <p:cNvGrpSpPr/>
          <p:nvPr/>
        </p:nvGrpSpPr>
        <p:grpSpPr>
          <a:xfrm>
            <a:off x="7747437" y="3952822"/>
            <a:ext cx="339411" cy="337193"/>
            <a:chOff x="4456725" y="4993625"/>
            <a:chExt cx="482050" cy="478900"/>
          </a:xfrm>
          <a:solidFill>
            <a:srgbClr val="FFC000"/>
          </a:solidFill>
        </p:grpSpPr>
        <p:sp>
          <p:nvSpPr>
            <p:cNvPr id="9624" name="Google Shape;9624;p72"/>
            <p:cNvSpPr/>
            <p:nvPr/>
          </p:nvSpPr>
          <p:spPr>
            <a:xfrm>
              <a:off x="4470350" y="5058825"/>
              <a:ext cx="315450" cy="164750"/>
            </a:xfrm>
            <a:custGeom>
              <a:avLst/>
              <a:gdLst/>
              <a:ahLst/>
              <a:cxnLst/>
              <a:rect l="l" t="t" r="r" b="b"/>
              <a:pathLst>
                <a:path w="12618" h="6590" extrusionOk="0">
                  <a:moveTo>
                    <a:pt x="3647" y="1"/>
                  </a:moveTo>
                  <a:lnTo>
                    <a:pt x="169" y="1846"/>
                  </a:lnTo>
                  <a:cubicBezTo>
                    <a:pt x="109" y="1877"/>
                    <a:pt x="52" y="1913"/>
                    <a:pt x="1" y="1952"/>
                  </a:cubicBezTo>
                  <a:lnTo>
                    <a:pt x="8893" y="6589"/>
                  </a:lnTo>
                  <a:lnTo>
                    <a:pt x="12618" y="4746"/>
                  </a:lnTo>
                  <a:lnTo>
                    <a:pt x="364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625" name="Google Shape;9625;p72"/>
            <p:cNvSpPr/>
            <p:nvPr/>
          </p:nvSpPr>
          <p:spPr>
            <a:xfrm>
              <a:off x="4706575" y="5133350"/>
              <a:ext cx="232200" cy="339175"/>
            </a:xfrm>
            <a:custGeom>
              <a:avLst/>
              <a:gdLst/>
              <a:ahLst/>
              <a:cxnLst/>
              <a:rect l="l" t="t" r="r" b="b"/>
              <a:pathLst>
                <a:path w="9288" h="13567" extrusionOk="0">
                  <a:moveTo>
                    <a:pt x="9285" y="1"/>
                  </a:moveTo>
                  <a:lnTo>
                    <a:pt x="4837" y="2202"/>
                  </a:lnTo>
                  <a:lnTo>
                    <a:pt x="4837" y="4680"/>
                  </a:lnTo>
                  <a:cubicBezTo>
                    <a:pt x="4837" y="4993"/>
                    <a:pt x="4584" y="5246"/>
                    <a:pt x="4271" y="5246"/>
                  </a:cubicBezTo>
                  <a:cubicBezTo>
                    <a:pt x="3958" y="5246"/>
                    <a:pt x="3708" y="4993"/>
                    <a:pt x="3708" y="4680"/>
                  </a:cubicBezTo>
                  <a:lnTo>
                    <a:pt x="3708" y="2762"/>
                  </a:lnTo>
                  <a:lnTo>
                    <a:pt x="1" y="4593"/>
                  </a:lnTo>
                  <a:lnTo>
                    <a:pt x="1" y="13566"/>
                  </a:lnTo>
                  <a:cubicBezTo>
                    <a:pt x="13" y="13560"/>
                    <a:pt x="25" y="13557"/>
                    <a:pt x="37" y="13551"/>
                  </a:cubicBezTo>
                  <a:lnTo>
                    <a:pt x="8553" y="9236"/>
                  </a:lnTo>
                  <a:cubicBezTo>
                    <a:pt x="9005" y="9010"/>
                    <a:pt x="9288" y="8550"/>
                    <a:pt x="9288" y="8047"/>
                  </a:cubicBezTo>
                  <a:lnTo>
                    <a:pt x="9288" y="52"/>
                  </a:lnTo>
                  <a:cubicBezTo>
                    <a:pt x="9288" y="34"/>
                    <a:pt x="9288" y="19"/>
                    <a:pt x="92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626" name="Google Shape;9626;p72"/>
            <p:cNvSpPr/>
            <p:nvPr/>
          </p:nvSpPr>
          <p:spPr>
            <a:xfrm>
              <a:off x="4591625" y="4993625"/>
              <a:ext cx="334125" cy="168500"/>
            </a:xfrm>
            <a:custGeom>
              <a:avLst/>
              <a:gdLst/>
              <a:ahLst/>
              <a:cxnLst/>
              <a:rect l="l" t="t" r="r" b="b"/>
              <a:pathLst>
                <a:path w="13365" h="6740" extrusionOk="0">
                  <a:moveTo>
                    <a:pt x="4045" y="1"/>
                  </a:moveTo>
                  <a:cubicBezTo>
                    <a:pt x="3834" y="1"/>
                    <a:pt x="3623" y="51"/>
                    <a:pt x="3431" y="151"/>
                  </a:cubicBezTo>
                  <a:lnTo>
                    <a:pt x="1" y="1970"/>
                  </a:lnTo>
                  <a:lnTo>
                    <a:pt x="9013" y="6740"/>
                  </a:lnTo>
                  <a:lnTo>
                    <a:pt x="13365" y="4587"/>
                  </a:lnTo>
                  <a:cubicBezTo>
                    <a:pt x="13298" y="4536"/>
                    <a:pt x="13226" y="4491"/>
                    <a:pt x="13151" y="4454"/>
                  </a:cubicBezTo>
                  <a:lnTo>
                    <a:pt x="4638" y="139"/>
                  </a:lnTo>
                  <a:lnTo>
                    <a:pt x="4635" y="139"/>
                  </a:lnTo>
                  <a:cubicBezTo>
                    <a:pt x="4448" y="47"/>
                    <a:pt x="4247" y="1"/>
                    <a:pt x="404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627" name="Google Shape;9627;p72"/>
            <p:cNvSpPr/>
            <p:nvPr/>
          </p:nvSpPr>
          <p:spPr>
            <a:xfrm>
              <a:off x="4456725" y="5132450"/>
              <a:ext cx="221650" cy="339925"/>
            </a:xfrm>
            <a:custGeom>
              <a:avLst/>
              <a:gdLst/>
              <a:ahLst/>
              <a:cxnLst/>
              <a:rect l="l" t="t" r="r" b="b"/>
              <a:pathLst>
                <a:path w="8866" h="13597" extrusionOk="0">
                  <a:moveTo>
                    <a:pt x="3277" y="4449"/>
                  </a:moveTo>
                  <a:cubicBezTo>
                    <a:pt x="3465" y="4449"/>
                    <a:pt x="3649" y="4542"/>
                    <a:pt x="3756" y="4713"/>
                  </a:cubicBezTo>
                  <a:lnTo>
                    <a:pt x="4632" y="6104"/>
                  </a:lnTo>
                  <a:lnTo>
                    <a:pt x="5559" y="5719"/>
                  </a:lnTo>
                  <a:cubicBezTo>
                    <a:pt x="5634" y="5686"/>
                    <a:pt x="5712" y="5670"/>
                    <a:pt x="5788" y="5670"/>
                  </a:cubicBezTo>
                  <a:cubicBezTo>
                    <a:pt x="6008" y="5670"/>
                    <a:pt x="6217" y="5800"/>
                    <a:pt x="6306" y="6017"/>
                  </a:cubicBezTo>
                  <a:cubicBezTo>
                    <a:pt x="6430" y="6309"/>
                    <a:pt x="6288" y="6643"/>
                    <a:pt x="5993" y="6761"/>
                  </a:cubicBezTo>
                  <a:lnTo>
                    <a:pt x="5243" y="7074"/>
                  </a:lnTo>
                  <a:lnTo>
                    <a:pt x="6032" y="8324"/>
                  </a:lnTo>
                  <a:cubicBezTo>
                    <a:pt x="6198" y="8586"/>
                    <a:pt x="6116" y="8935"/>
                    <a:pt x="5855" y="9101"/>
                  </a:cubicBezTo>
                  <a:cubicBezTo>
                    <a:pt x="5761" y="9160"/>
                    <a:pt x="5656" y="9189"/>
                    <a:pt x="5553" y="9189"/>
                  </a:cubicBezTo>
                  <a:cubicBezTo>
                    <a:pt x="5365" y="9189"/>
                    <a:pt x="5181" y="9095"/>
                    <a:pt x="5075" y="8926"/>
                  </a:cubicBezTo>
                  <a:lnTo>
                    <a:pt x="4186" y="7514"/>
                  </a:lnTo>
                  <a:lnTo>
                    <a:pt x="3310" y="7881"/>
                  </a:lnTo>
                  <a:cubicBezTo>
                    <a:pt x="3241" y="7908"/>
                    <a:pt x="3168" y="7923"/>
                    <a:pt x="3093" y="7923"/>
                  </a:cubicBezTo>
                  <a:cubicBezTo>
                    <a:pt x="2825" y="7923"/>
                    <a:pt x="2593" y="7733"/>
                    <a:pt x="2539" y="7471"/>
                  </a:cubicBezTo>
                  <a:cubicBezTo>
                    <a:pt x="2488" y="7206"/>
                    <a:pt x="2626" y="6941"/>
                    <a:pt x="2876" y="6839"/>
                  </a:cubicBezTo>
                  <a:lnTo>
                    <a:pt x="3575" y="6547"/>
                  </a:lnTo>
                  <a:lnTo>
                    <a:pt x="2801" y="5315"/>
                  </a:lnTo>
                  <a:cubicBezTo>
                    <a:pt x="2632" y="5050"/>
                    <a:pt x="2714" y="4701"/>
                    <a:pt x="2976" y="4535"/>
                  </a:cubicBezTo>
                  <a:cubicBezTo>
                    <a:pt x="3070" y="4477"/>
                    <a:pt x="3174" y="4449"/>
                    <a:pt x="3277" y="4449"/>
                  </a:cubicBezTo>
                  <a:close/>
                  <a:moveTo>
                    <a:pt x="7" y="1"/>
                  </a:moveTo>
                  <a:cubicBezTo>
                    <a:pt x="4" y="25"/>
                    <a:pt x="1" y="52"/>
                    <a:pt x="1" y="76"/>
                  </a:cubicBezTo>
                  <a:lnTo>
                    <a:pt x="1" y="8095"/>
                  </a:lnTo>
                  <a:cubicBezTo>
                    <a:pt x="1" y="8589"/>
                    <a:pt x="275" y="9043"/>
                    <a:pt x="714" y="9269"/>
                  </a:cubicBezTo>
                  <a:lnTo>
                    <a:pt x="8821" y="13572"/>
                  </a:lnTo>
                  <a:lnTo>
                    <a:pt x="8827" y="13575"/>
                  </a:lnTo>
                  <a:lnTo>
                    <a:pt x="8866" y="13596"/>
                  </a:lnTo>
                  <a:lnTo>
                    <a:pt x="8866" y="4620"/>
                  </a:lnTo>
                  <a:lnTo>
                    <a:pt x="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628" name="Google Shape;9628;p72"/>
          <p:cNvGrpSpPr/>
          <p:nvPr/>
        </p:nvGrpSpPr>
        <p:grpSpPr>
          <a:xfrm>
            <a:off x="6376030" y="3952813"/>
            <a:ext cx="339411" cy="337211"/>
            <a:chOff x="5049575" y="4993600"/>
            <a:chExt cx="482050" cy="478925"/>
          </a:xfrm>
          <a:solidFill>
            <a:srgbClr val="FFC000"/>
          </a:solidFill>
        </p:grpSpPr>
        <p:sp>
          <p:nvSpPr>
            <p:cNvPr id="9629" name="Google Shape;9629;p72"/>
            <p:cNvSpPr/>
            <p:nvPr/>
          </p:nvSpPr>
          <p:spPr>
            <a:xfrm>
              <a:off x="5063200" y="5058825"/>
              <a:ext cx="315450" cy="164750"/>
            </a:xfrm>
            <a:custGeom>
              <a:avLst/>
              <a:gdLst/>
              <a:ahLst/>
              <a:cxnLst/>
              <a:rect l="l" t="t" r="r" b="b"/>
              <a:pathLst>
                <a:path w="12618" h="6590" extrusionOk="0">
                  <a:moveTo>
                    <a:pt x="3647" y="1"/>
                  </a:moveTo>
                  <a:lnTo>
                    <a:pt x="169" y="1846"/>
                  </a:lnTo>
                  <a:cubicBezTo>
                    <a:pt x="109" y="1877"/>
                    <a:pt x="51" y="1913"/>
                    <a:pt x="0" y="1952"/>
                  </a:cubicBezTo>
                  <a:lnTo>
                    <a:pt x="8892" y="6589"/>
                  </a:lnTo>
                  <a:lnTo>
                    <a:pt x="12617" y="4746"/>
                  </a:lnTo>
                  <a:lnTo>
                    <a:pt x="364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630" name="Google Shape;9630;p72"/>
            <p:cNvSpPr/>
            <p:nvPr/>
          </p:nvSpPr>
          <p:spPr>
            <a:xfrm>
              <a:off x="5299425" y="5133350"/>
              <a:ext cx="232200" cy="339175"/>
            </a:xfrm>
            <a:custGeom>
              <a:avLst/>
              <a:gdLst/>
              <a:ahLst/>
              <a:cxnLst/>
              <a:rect l="l" t="t" r="r" b="b"/>
              <a:pathLst>
                <a:path w="9288" h="13567" extrusionOk="0">
                  <a:moveTo>
                    <a:pt x="9284" y="1"/>
                  </a:moveTo>
                  <a:lnTo>
                    <a:pt x="4837" y="2202"/>
                  </a:lnTo>
                  <a:lnTo>
                    <a:pt x="4837" y="4680"/>
                  </a:lnTo>
                  <a:cubicBezTo>
                    <a:pt x="4837" y="4993"/>
                    <a:pt x="4584" y="5246"/>
                    <a:pt x="4271" y="5246"/>
                  </a:cubicBezTo>
                  <a:cubicBezTo>
                    <a:pt x="3957" y="5246"/>
                    <a:pt x="3707" y="4993"/>
                    <a:pt x="3707" y="4680"/>
                  </a:cubicBezTo>
                  <a:lnTo>
                    <a:pt x="3707" y="2762"/>
                  </a:lnTo>
                  <a:lnTo>
                    <a:pt x="1" y="4593"/>
                  </a:lnTo>
                  <a:lnTo>
                    <a:pt x="1" y="13566"/>
                  </a:lnTo>
                  <a:cubicBezTo>
                    <a:pt x="13" y="13560"/>
                    <a:pt x="25" y="13557"/>
                    <a:pt x="37" y="13551"/>
                  </a:cubicBezTo>
                  <a:lnTo>
                    <a:pt x="8553" y="9236"/>
                  </a:lnTo>
                  <a:cubicBezTo>
                    <a:pt x="9004" y="9010"/>
                    <a:pt x="9287" y="8550"/>
                    <a:pt x="9287" y="8047"/>
                  </a:cubicBezTo>
                  <a:lnTo>
                    <a:pt x="9287" y="52"/>
                  </a:lnTo>
                  <a:cubicBezTo>
                    <a:pt x="9287" y="34"/>
                    <a:pt x="9287" y="19"/>
                    <a:pt x="928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631" name="Google Shape;9631;p72"/>
            <p:cNvSpPr/>
            <p:nvPr/>
          </p:nvSpPr>
          <p:spPr>
            <a:xfrm>
              <a:off x="5184475" y="4993600"/>
              <a:ext cx="334125" cy="168525"/>
            </a:xfrm>
            <a:custGeom>
              <a:avLst/>
              <a:gdLst/>
              <a:ahLst/>
              <a:cxnLst/>
              <a:rect l="l" t="t" r="r" b="b"/>
              <a:pathLst>
                <a:path w="13365" h="6741" extrusionOk="0">
                  <a:moveTo>
                    <a:pt x="4040" y="0"/>
                  </a:moveTo>
                  <a:cubicBezTo>
                    <a:pt x="3830" y="0"/>
                    <a:pt x="3621" y="50"/>
                    <a:pt x="3430" y="149"/>
                  </a:cubicBezTo>
                  <a:lnTo>
                    <a:pt x="0" y="1971"/>
                  </a:lnTo>
                  <a:lnTo>
                    <a:pt x="9013" y="6741"/>
                  </a:lnTo>
                  <a:lnTo>
                    <a:pt x="13364" y="4588"/>
                  </a:lnTo>
                  <a:cubicBezTo>
                    <a:pt x="13298" y="4537"/>
                    <a:pt x="13226" y="4492"/>
                    <a:pt x="13151" y="4455"/>
                  </a:cubicBezTo>
                  <a:lnTo>
                    <a:pt x="4638" y="140"/>
                  </a:lnTo>
                  <a:lnTo>
                    <a:pt x="4635" y="140"/>
                  </a:lnTo>
                  <a:cubicBezTo>
                    <a:pt x="4446" y="47"/>
                    <a:pt x="4243" y="0"/>
                    <a:pt x="40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632" name="Google Shape;9632;p72"/>
            <p:cNvSpPr/>
            <p:nvPr/>
          </p:nvSpPr>
          <p:spPr>
            <a:xfrm>
              <a:off x="5049575" y="5132450"/>
              <a:ext cx="221650" cy="339925"/>
            </a:xfrm>
            <a:custGeom>
              <a:avLst/>
              <a:gdLst/>
              <a:ahLst/>
              <a:cxnLst/>
              <a:rect l="l" t="t" r="r" b="b"/>
              <a:pathLst>
                <a:path w="8866" h="13597" extrusionOk="0">
                  <a:moveTo>
                    <a:pt x="5803" y="5648"/>
                  </a:moveTo>
                  <a:cubicBezTo>
                    <a:pt x="5997" y="5648"/>
                    <a:pt x="6186" y="5748"/>
                    <a:pt x="6291" y="5927"/>
                  </a:cubicBezTo>
                  <a:cubicBezTo>
                    <a:pt x="6450" y="6195"/>
                    <a:pt x="6360" y="6541"/>
                    <a:pt x="6092" y="6701"/>
                  </a:cubicBezTo>
                  <a:lnTo>
                    <a:pt x="3843" y="8016"/>
                  </a:lnTo>
                  <a:lnTo>
                    <a:pt x="3834" y="8023"/>
                  </a:lnTo>
                  <a:lnTo>
                    <a:pt x="3831" y="8026"/>
                  </a:lnTo>
                  <a:lnTo>
                    <a:pt x="3818" y="8029"/>
                  </a:lnTo>
                  <a:cubicBezTo>
                    <a:pt x="3812" y="8032"/>
                    <a:pt x="3806" y="8035"/>
                    <a:pt x="3800" y="8038"/>
                  </a:cubicBezTo>
                  <a:lnTo>
                    <a:pt x="3785" y="8047"/>
                  </a:lnTo>
                  <a:lnTo>
                    <a:pt x="3767" y="8053"/>
                  </a:lnTo>
                  <a:lnTo>
                    <a:pt x="3752" y="8059"/>
                  </a:lnTo>
                  <a:lnTo>
                    <a:pt x="3734" y="8065"/>
                  </a:lnTo>
                  <a:lnTo>
                    <a:pt x="3716" y="8071"/>
                  </a:lnTo>
                  <a:lnTo>
                    <a:pt x="3698" y="8077"/>
                  </a:lnTo>
                  <a:cubicBezTo>
                    <a:pt x="3692" y="8077"/>
                    <a:pt x="3686" y="8080"/>
                    <a:pt x="3680" y="8080"/>
                  </a:cubicBezTo>
                  <a:cubicBezTo>
                    <a:pt x="3671" y="8083"/>
                    <a:pt x="3668" y="8083"/>
                    <a:pt x="3665" y="8083"/>
                  </a:cubicBezTo>
                  <a:lnTo>
                    <a:pt x="3641" y="8089"/>
                  </a:lnTo>
                  <a:lnTo>
                    <a:pt x="3629" y="8089"/>
                  </a:lnTo>
                  <a:cubicBezTo>
                    <a:pt x="3620" y="8089"/>
                    <a:pt x="3611" y="8092"/>
                    <a:pt x="3602" y="8092"/>
                  </a:cubicBezTo>
                  <a:lnTo>
                    <a:pt x="3484" y="8092"/>
                  </a:lnTo>
                  <a:lnTo>
                    <a:pt x="3466" y="8089"/>
                  </a:lnTo>
                  <a:cubicBezTo>
                    <a:pt x="3460" y="8089"/>
                    <a:pt x="3454" y="8086"/>
                    <a:pt x="3448" y="8086"/>
                  </a:cubicBezTo>
                  <a:cubicBezTo>
                    <a:pt x="3442" y="8083"/>
                    <a:pt x="3436" y="8083"/>
                    <a:pt x="3433" y="8080"/>
                  </a:cubicBezTo>
                  <a:lnTo>
                    <a:pt x="3412" y="8077"/>
                  </a:lnTo>
                  <a:cubicBezTo>
                    <a:pt x="3406" y="8077"/>
                    <a:pt x="3403" y="8074"/>
                    <a:pt x="3397" y="8071"/>
                  </a:cubicBezTo>
                  <a:lnTo>
                    <a:pt x="3376" y="8065"/>
                  </a:lnTo>
                  <a:lnTo>
                    <a:pt x="3361" y="8062"/>
                  </a:lnTo>
                  <a:lnTo>
                    <a:pt x="3343" y="8053"/>
                  </a:lnTo>
                  <a:lnTo>
                    <a:pt x="3328" y="8047"/>
                  </a:lnTo>
                  <a:lnTo>
                    <a:pt x="3310" y="8038"/>
                  </a:lnTo>
                  <a:lnTo>
                    <a:pt x="3295" y="8032"/>
                  </a:lnTo>
                  <a:cubicBezTo>
                    <a:pt x="3289" y="8029"/>
                    <a:pt x="3282" y="8026"/>
                    <a:pt x="3276" y="8019"/>
                  </a:cubicBezTo>
                  <a:lnTo>
                    <a:pt x="3261" y="8013"/>
                  </a:lnTo>
                  <a:lnTo>
                    <a:pt x="3246" y="8001"/>
                  </a:lnTo>
                  <a:cubicBezTo>
                    <a:pt x="3240" y="7998"/>
                    <a:pt x="3237" y="7995"/>
                    <a:pt x="3231" y="7992"/>
                  </a:cubicBezTo>
                  <a:lnTo>
                    <a:pt x="3216" y="7980"/>
                  </a:lnTo>
                  <a:cubicBezTo>
                    <a:pt x="3210" y="7977"/>
                    <a:pt x="3207" y="7974"/>
                    <a:pt x="3201" y="7968"/>
                  </a:cubicBezTo>
                  <a:cubicBezTo>
                    <a:pt x="3198" y="7965"/>
                    <a:pt x="3192" y="7962"/>
                    <a:pt x="3186" y="7956"/>
                  </a:cubicBezTo>
                  <a:lnTo>
                    <a:pt x="3174" y="7944"/>
                  </a:lnTo>
                  <a:lnTo>
                    <a:pt x="3159" y="7932"/>
                  </a:lnTo>
                  <a:lnTo>
                    <a:pt x="3147" y="7917"/>
                  </a:lnTo>
                  <a:cubicBezTo>
                    <a:pt x="3141" y="7914"/>
                    <a:pt x="3138" y="7908"/>
                    <a:pt x="3135" y="7905"/>
                  </a:cubicBezTo>
                  <a:lnTo>
                    <a:pt x="3120" y="7890"/>
                  </a:lnTo>
                  <a:lnTo>
                    <a:pt x="3111" y="7875"/>
                  </a:lnTo>
                  <a:cubicBezTo>
                    <a:pt x="3105" y="7869"/>
                    <a:pt x="3102" y="7863"/>
                    <a:pt x="3096" y="7857"/>
                  </a:cubicBezTo>
                  <a:lnTo>
                    <a:pt x="3087" y="7845"/>
                  </a:lnTo>
                  <a:lnTo>
                    <a:pt x="3075" y="7827"/>
                  </a:lnTo>
                  <a:lnTo>
                    <a:pt x="3069" y="7815"/>
                  </a:lnTo>
                  <a:lnTo>
                    <a:pt x="3069" y="7812"/>
                  </a:lnTo>
                  <a:lnTo>
                    <a:pt x="3063" y="7803"/>
                  </a:lnTo>
                  <a:lnTo>
                    <a:pt x="2415" y="6631"/>
                  </a:lnTo>
                  <a:cubicBezTo>
                    <a:pt x="2265" y="6357"/>
                    <a:pt x="2367" y="6014"/>
                    <a:pt x="2641" y="5863"/>
                  </a:cubicBezTo>
                  <a:lnTo>
                    <a:pt x="2635" y="5863"/>
                  </a:lnTo>
                  <a:cubicBezTo>
                    <a:pt x="2722" y="5816"/>
                    <a:pt x="2815" y="5793"/>
                    <a:pt x="2908" y="5793"/>
                  </a:cubicBezTo>
                  <a:cubicBezTo>
                    <a:pt x="3107" y="5793"/>
                    <a:pt x="3300" y="5899"/>
                    <a:pt x="3403" y="6086"/>
                  </a:cubicBezTo>
                  <a:lnTo>
                    <a:pt x="3770" y="6752"/>
                  </a:lnTo>
                  <a:lnTo>
                    <a:pt x="5520" y="5725"/>
                  </a:lnTo>
                  <a:cubicBezTo>
                    <a:pt x="5609" y="5673"/>
                    <a:pt x="5707" y="5648"/>
                    <a:pt x="5803" y="5648"/>
                  </a:cubicBezTo>
                  <a:close/>
                  <a:moveTo>
                    <a:pt x="6" y="1"/>
                  </a:moveTo>
                  <a:cubicBezTo>
                    <a:pt x="3" y="25"/>
                    <a:pt x="0" y="52"/>
                    <a:pt x="0" y="76"/>
                  </a:cubicBezTo>
                  <a:lnTo>
                    <a:pt x="0" y="8095"/>
                  </a:lnTo>
                  <a:cubicBezTo>
                    <a:pt x="0" y="8589"/>
                    <a:pt x="274" y="9043"/>
                    <a:pt x="714" y="9269"/>
                  </a:cubicBezTo>
                  <a:lnTo>
                    <a:pt x="8820" y="13572"/>
                  </a:lnTo>
                  <a:lnTo>
                    <a:pt x="8826" y="13575"/>
                  </a:lnTo>
                  <a:lnTo>
                    <a:pt x="8865" y="13596"/>
                  </a:lnTo>
                  <a:lnTo>
                    <a:pt x="8865" y="4620"/>
                  </a:lnTo>
                  <a:lnTo>
                    <a:pt x="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997"/>
        <p:cNvGrpSpPr/>
        <p:nvPr/>
      </p:nvGrpSpPr>
      <p:grpSpPr>
        <a:xfrm>
          <a:off x="0" y="0"/>
          <a:ext cx="0" cy="0"/>
          <a:chOff x="0" y="0"/>
          <a:chExt cx="0" cy="0"/>
        </a:xfrm>
      </p:grpSpPr>
      <p:sp>
        <p:nvSpPr>
          <p:cNvPr id="9998" name="Google Shape;9998;p74"/>
          <p:cNvSpPr txBox="1">
            <a:spLocks noGrp="1"/>
          </p:cNvSpPr>
          <p:nvPr>
            <p:ph type="title" idx="4294967295"/>
          </p:nvPr>
        </p:nvSpPr>
        <p:spPr>
          <a:xfrm>
            <a:off x="849675" y="943775"/>
            <a:ext cx="34821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a:solidFill>
                  <a:schemeClr val="tx1"/>
                </a:solidFill>
                <a:latin typeface="Arial"/>
                <a:ea typeface="Arial"/>
                <a:cs typeface="Arial"/>
                <a:sym typeface="Arial"/>
              </a:rPr>
              <a:t>Business Icons</a:t>
            </a:r>
            <a:endParaRPr>
              <a:solidFill>
                <a:schemeClr val="tx1"/>
              </a:solidFill>
              <a:latin typeface="Arial"/>
              <a:ea typeface="Arial"/>
              <a:cs typeface="Arial"/>
              <a:sym typeface="Arial"/>
            </a:endParaRPr>
          </a:p>
        </p:txBody>
      </p:sp>
      <p:sp>
        <p:nvSpPr>
          <p:cNvPr id="9999" name="Google Shape;9999;p74"/>
          <p:cNvSpPr txBox="1">
            <a:spLocks noGrp="1"/>
          </p:cNvSpPr>
          <p:nvPr>
            <p:ph type="title" idx="4294967295"/>
          </p:nvPr>
        </p:nvSpPr>
        <p:spPr>
          <a:xfrm>
            <a:off x="4858400" y="943775"/>
            <a:ext cx="34821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a:solidFill>
                  <a:schemeClr val="tx1"/>
                </a:solidFill>
                <a:latin typeface="Arial"/>
                <a:ea typeface="Arial"/>
                <a:cs typeface="Arial"/>
                <a:sym typeface="Arial"/>
              </a:rPr>
              <a:t>Teamwork Icons</a:t>
            </a:r>
            <a:endParaRPr>
              <a:solidFill>
                <a:schemeClr val="tx1"/>
              </a:solidFill>
              <a:latin typeface="Arial"/>
              <a:ea typeface="Arial"/>
              <a:cs typeface="Arial"/>
              <a:sym typeface="Arial"/>
            </a:endParaRPr>
          </a:p>
        </p:txBody>
      </p:sp>
      <p:sp>
        <p:nvSpPr>
          <p:cNvPr id="10000" name="Google Shape;10000;p74"/>
          <p:cNvSpPr/>
          <p:nvPr/>
        </p:nvSpPr>
        <p:spPr>
          <a:xfrm>
            <a:off x="849879" y="1532849"/>
            <a:ext cx="367261" cy="366364"/>
          </a:xfrm>
          <a:custGeom>
            <a:avLst/>
            <a:gdLst/>
            <a:ahLst/>
            <a:cxnLst/>
            <a:rect l="l" t="t" r="r" b="b"/>
            <a:pathLst>
              <a:path w="12697" h="12666" extrusionOk="0">
                <a:moveTo>
                  <a:pt x="6301" y="1356"/>
                </a:moveTo>
                <a:cubicBezTo>
                  <a:pt x="6522" y="1356"/>
                  <a:pt x="6711" y="1576"/>
                  <a:pt x="6711" y="1797"/>
                </a:cubicBezTo>
                <a:lnTo>
                  <a:pt x="6711" y="2269"/>
                </a:lnTo>
                <a:cubicBezTo>
                  <a:pt x="7656" y="2458"/>
                  <a:pt x="8349" y="3309"/>
                  <a:pt x="8349" y="4285"/>
                </a:cubicBezTo>
                <a:cubicBezTo>
                  <a:pt x="8349" y="4538"/>
                  <a:pt x="8160" y="4727"/>
                  <a:pt x="7971" y="4727"/>
                </a:cubicBezTo>
                <a:cubicBezTo>
                  <a:pt x="7719" y="4727"/>
                  <a:pt x="7530" y="4538"/>
                  <a:pt x="7530" y="4285"/>
                </a:cubicBezTo>
                <a:cubicBezTo>
                  <a:pt x="7530" y="3624"/>
                  <a:pt x="6994" y="3057"/>
                  <a:pt x="6301" y="3057"/>
                </a:cubicBezTo>
                <a:cubicBezTo>
                  <a:pt x="5640" y="3057"/>
                  <a:pt x="5073" y="3624"/>
                  <a:pt x="5073" y="4285"/>
                </a:cubicBezTo>
                <a:cubicBezTo>
                  <a:pt x="5073" y="4947"/>
                  <a:pt x="5829" y="5483"/>
                  <a:pt x="6585" y="6018"/>
                </a:cubicBezTo>
                <a:cubicBezTo>
                  <a:pt x="7435" y="6648"/>
                  <a:pt x="8412" y="7310"/>
                  <a:pt x="8412" y="8413"/>
                </a:cubicBezTo>
                <a:cubicBezTo>
                  <a:pt x="8412" y="9421"/>
                  <a:pt x="7687" y="10271"/>
                  <a:pt x="6742" y="10429"/>
                </a:cubicBezTo>
                <a:lnTo>
                  <a:pt x="6742" y="10901"/>
                </a:lnTo>
                <a:cubicBezTo>
                  <a:pt x="6742" y="11154"/>
                  <a:pt x="6553" y="11311"/>
                  <a:pt x="6364" y="11311"/>
                </a:cubicBezTo>
                <a:cubicBezTo>
                  <a:pt x="6144" y="11311"/>
                  <a:pt x="5955" y="11091"/>
                  <a:pt x="5955" y="10901"/>
                </a:cubicBezTo>
                <a:lnTo>
                  <a:pt x="5955" y="10429"/>
                </a:lnTo>
                <a:cubicBezTo>
                  <a:pt x="5010" y="10240"/>
                  <a:pt x="4316" y="9421"/>
                  <a:pt x="4316" y="8413"/>
                </a:cubicBezTo>
                <a:cubicBezTo>
                  <a:pt x="4316" y="8192"/>
                  <a:pt x="4505" y="8035"/>
                  <a:pt x="4694" y="8035"/>
                </a:cubicBezTo>
                <a:cubicBezTo>
                  <a:pt x="4884" y="8035"/>
                  <a:pt x="5136" y="8224"/>
                  <a:pt x="5136" y="8413"/>
                </a:cubicBezTo>
                <a:cubicBezTo>
                  <a:pt x="5136" y="9106"/>
                  <a:pt x="5671" y="9641"/>
                  <a:pt x="6364" y="9641"/>
                </a:cubicBezTo>
                <a:cubicBezTo>
                  <a:pt x="7026" y="9641"/>
                  <a:pt x="7561" y="9106"/>
                  <a:pt x="7561" y="8413"/>
                </a:cubicBezTo>
                <a:cubicBezTo>
                  <a:pt x="7561" y="7751"/>
                  <a:pt x="6868" y="7247"/>
                  <a:pt x="6081" y="6680"/>
                </a:cubicBezTo>
                <a:cubicBezTo>
                  <a:pt x="5199" y="6050"/>
                  <a:pt x="4253" y="5388"/>
                  <a:pt x="4253" y="4285"/>
                </a:cubicBezTo>
                <a:cubicBezTo>
                  <a:pt x="4253" y="3309"/>
                  <a:pt x="4978" y="2427"/>
                  <a:pt x="5923" y="2269"/>
                </a:cubicBezTo>
                <a:lnTo>
                  <a:pt x="5923" y="1797"/>
                </a:lnTo>
                <a:cubicBezTo>
                  <a:pt x="5923" y="1576"/>
                  <a:pt x="6112" y="1356"/>
                  <a:pt x="6301" y="1356"/>
                </a:cubicBezTo>
                <a:close/>
                <a:moveTo>
                  <a:pt x="6333" y="1"/>
                </a:moveTo>
                <a:cubicBezTo>
                  <a:pt x="2836" y="1"/>
                  <a:pt x="0" y="2836"/>
                  <a:pt x="0" y="6333"/>
                </a:cubicBezTo>
                <a:cubicBezTo>
                  <a:pt x="0" y="9830"/>
                  <a:pt x="2836" y="12666"/>
                  <a:pt x="6333" y="12666"/>
                </a:cubicBezTo>
                <a:cubicBezTo>
                  <a:pt x="9861" y="12666"/>
                  <a:pt x="12697" y="9830"/>
                  <a:pt x="12697" y="6333"/>
                </a:cubicBezTo>
                <a:cubicBezTo>
                  <a:pt x="12697" y="2836"/>
                  <a:pt x="9861" y="1"/>
                  <a:pt x="6333"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01" name="Google Shape;10001;p74"/>
          <p:cNvGrpSpPr/>
          <p:nvPr/>
        </p:nvGrpSpPr>
        <p:grpSpPr>
          <a:xfrm>
            <a:off x="850004" y="1975418"/>
            <a:ext cx="367261" cy="367261"/>
            <a:chOff x="-65145700" y="3727425"/>
            <a:chExt cx="317425" cy="317425"/>
          </a:xfrm>
          <a:solidFill>
            <a:srgbClr val="FFC000"/>
          </a:solidFill>
        </p:grpSpPr>
        <p:sp>
          <p:nvSpPr>
            <p:cNvPr id="10002" name="Google Shape;10002;p74"/>
            <p:cNvSpPr/>
            <p:nvPr/>
          </p:nvSpPr>
          <p:spPr>
            <a:xfrm>
              <a:off x="-65145700" y="3769150"/>
              <a:ext cx="275675" cy="275700"/>
            </a:xfrm>
            <a:custGeom>
              <a:avLst/>
              <a:gdLst/>
              <a:ahLst/>
              <a:cxnLst/>
              <a:rect l="l" t="t" r="r" b="b"/>
              <a:pathLst>
                <a:path w="11027" h="11028" extrusionOk="0">
                  <a:moveTo>
                    <a:pt x="5514" y="1"/>
                  </a:moveTo>
                  <a:cubicBezTo>
                    <a:pt x="2489" y="1"/>
                    <a:pt x="0" y="2458"/>
                    <a:pt x="0" y="5514"/>
                  </a:cubicBezTo>
                  <a:cubicBezTo>
                    <a:pt x="0" y="8539"/>
                    <a:pt x="2489" y="11027"/>
                    <a:pt x="5514" y="11027"/>
                  </a:cubicBezTo>
                  <a:cubicBezTo>
                    <a:pt x="8538" y="11027"/>
                    <a:pt x="11027" y="8539"/>
                    <a:pt x="11027" y="5514"/>
                  </a:cubicBezTo>
                  <a:cubicBezTo>
                    <a:pt x="11027" y="5294"/>
                    <a:pt x="10869" y="5105"/>
                    <a:pt x="10649" y="5105"/>
                  </a:cubicBezTo>
                  <a:lnTo>
                    <a:pt x="5955" y="5105"/>
                  </a:lnTo>
                  <a:lnTo>
                    <a:pt x="5955" y="410"/>
                  </a:lnTo>
                  <a:cubicBezTo>
                    <a:pt x="5955" y="190"/>
                    <a:pt x="5766" y="1"/>
                    <a:pt x="55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3" name="Google Shape;10003;p74"/>
            <p:cNvSpPr/>
            <p:nvPr/>
          </p:nvSpPr>
          <p:spPr>
            <a:xfrm>
              <a:off x="-64977150" y="3727425"/>
              <a:ext cx="148875" cy="147300"/>
            </a:xfrm>
            <a:custGeom>
              <a:avLst/>
              <a:gdLst/>
              <a:ahLst/>
              <a:cxnLst/>
              <a:rect l="l" t="t" r="r" b="b"/>
              <a:pathLst>
                <a:path w="5955" h="5892" extrusionOk="0">
                  <a:moveTo>
                    <a:pt x="441" y="0"/>
                  </a:moveTo>
                  <a:cubicBezTo>
                    <a:pt x="189" y="0"/>
                    <a:pt x="0" y="158"/>
                    <a:pt x="0" y="378"/>
                  </a:cubicBezTo>
                  <a:lnTo>
                    <a:pt x="0" y="5513"/>
                  </a:lnTo>
                  <a:cubicBezTo>
                    <a:pt x="0" y="5702"/>
                    <a:pt x="189" y="5891"/>
                    <a:pt x="441" y="5891"/>
                  </a:cubicBezTo>
                  <a:lnTo>
                    <a:pt x="5514" y="5891"/>
                  </a:lnTo>
                  <a:cubicBezTo>
                    <a:pt x="5734" y="5891"/>
                    <a:pt x="5955" y="5702"/>
                    <a:pt x="5955" y="5513"/>
                  </a:cubicBezTo>
                  <a:cubicBezTo>
                    <a:pt x="5955" y="2489"/>
                    <a:pt x="3466" y="0"/>
                    <a:pt x="4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04" name="Google Shape;10004;p74"/>
          <p:cNvGrpSpPr/>
          <p:nvPr/>
        </p:nvGrpSpPr>
        <p:grpSpPr>
          <a:xfrm>
            <a:off x="853201" y="2404333"/>
            <a:ext cx="360868" cy="367261"/>
            <a:chOff x="-65144125" y="4094450"/>
            <a:chExt cx="311900" cy="317425"/>
          </a:xfrm>
          <a:solidFill>
            <a:srgbClr val="FFC000"/>
          </a:solidFill>
        </p:grpSpPr>
        <p:sp>
          <p:nvSpPr>
            <p:cNvPr id="10005" name="Google Shape;10005;p74"/>
            <p:cNvSpPr/>
            <p:nvPr/>
          </p:nvSpPr>
          <p:spPr>
            <a:xfrm>
              <a:off x="-65079550" y="4183450"/>
              <a:ext cx="185900" cy="185900"/>
            </a:xfrm>
            <a:custGeom>
              <a:avLst/>
              <a:gdLst/>
              <a:ahLst/>
              <a:cxnLst/>
              <a:rect l="l" t="t" r="r" b="b"/>
              <a:pathLst>
                <a:path w="7436" h="7436" extrusionOk="0">
                  <a:moveTo>
                    <a:pt x="3687" y="0"/>
                  </a:moveTo>
                  <a:cubicBezTo>
                    <a:pt x="1639" y="0"/>
                    <a:pt x="1" y="1639"/>
                    <a:pt x="1" y="3686"/>
                  </a:cubicBezTo>
                  <a:cubicBezTo>
                    <a:pt x="1" y="5734"/>
                    <a:pt x="1639" y="7435"/>
                    <a:pt x="3687" y="7435"/>
                  </a:cubicBezTo>
                  <a:cubicBezTo>
                    <a:pt x="5735" y="7435"/>
                    <a:pt x="7436" y="5797"/>
                    <a:pt x="7436" y="3686"/>
                  </a:cubicBezTo>
                  <a:cubicBezTo>
                    <a:pt x="7436" y="3466"/>
                    <a:pt x="7247" y="3308"/>
                    <a:pt x="7058" y="3308"/>
                  </a:cubicBezTo>
                  <a:lnTo>
                    <a:pt x="4096" y="3308"/>
                  </a:lnTo>
                  <a:lnTo>
                    <a:pt x="4096" y="378"/>
                  </a:lnTo>
                  <a:cubicBezTo>
                    <a:pt x="4096" y="158"/>
                    <a:pt x="3907" y="0"/>
                    <a:pt x="36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6" name="Google Shape;10006;p74"/>
            <p:cNvSpPr/>
            <p:nvPr/>
          </p:nvSpPr>
          <p:spPr>
            <a:xfrm>
              <a:off x="-65039375" y="4094450"/>
              <a:ext cx="104775" cy="19700"/>
            </a:xfrm>
            <a:custGeom>
              <a:avLst/>
              <a:gdLst/>
              <a:ahLst/>
              <a:cxnLst/>
              <a:rect l="l" t="t" r="r" b="b"/>
              <a:pathLst>
                <a:path w="4191" h="788" extrusionOk="0">
                  <a:moveTo>
                    <a:pt x="473" y="0"/>
                  </a:moveTo>
                  <a:cubicBezTo>
                    <a:pt x="252" y="0"/>
                    <a:pt x="32" y="221"/>
                    <a:pt x="32" y="410"/>
                  </a:cubicBezTo>
                  <a:cubicBezTo>
                    <a:pt x="0" y="599"/>
                    <a:pt x="158" y="756"/>
                    <a:pt x="347" y="788"/>
                  </a:cubicBezTo>
                  <a:lnTo>
                    <a:pt x="3813" y="788"/>
                  </a:lnTo>
                  <a:cubicBezTo>
                    <a:pt x="4033" y="756"/>
                    <a:pt x="4191" y="599"/>
                    <a:pt x="4191" y="410"/>
                  </a:cubicBezTo>
                  <a:cubicBezTo>
                    <a:pt x="4191" y="158"/>
                    <a:pt x="3970" y="0"/>
                    <a:pt x="37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7" name="Google Shape;10007;p74"/>
            <p:cNvSpPr/>
            <p:nvPr/>
          </p:nvSpPr>
          <p:spPr>
            <a:xfrm>
              <a:off x="-65144125" y="4121025"/>
              <a:ext cx="311900" cy="290850"/>
            </a:xfrm>
            <a:custGeom>
              <a:avLst/>
              <a:gdLst/>
              <a:ahLst/>
              <a:cxnLst/>
              <a:rect l="l" t="t" r="r" b="b"/>
              <a:pathLst>
                <a:path w="12476" h="11634" extrusionOk="0">
                  <a:moveTo>
                    <a:pt x="6321" y="1678"/>
                  </a:moveTo>
                  <a:cubicBezTo>
                    <a:pt x="7437" y="1678"/>
                    <a:pt x="8570" y="2088"/>
                    <a:pt x="9483" y="3001"/>
                  </a:cubicBezTo>
                  <a:cubicBezTo>
                    <a:pt x="10334" y="3884"/>
                    <a:pt x="10806" y="5018"/>
                    <a:pt x="10806" y="6246"/>
                  </a:cubicBezTo>
                  <a:cubicBezTo>
                    <a:pt x="10806" y="8767"/>
                    <a:pt x="8759" y="10815"/>
                    <a:pt x="6238" y="10815"/>
                  </a:cubicBezTo>
                  <a:cubicBezTo>
                    <a:pt x="3718" y="10815"/>
                    <a:pt x="1702" y="8767"/>
                    <a:pt x="1702" y="6246"/>
                  </a:cubicBezTo>
                  <a:cubicBezTo>
                    <a:pt x="1702" y="3492"/>
                    <a:pt x="3974" y="1678"/>
                    <a:pt x="6321" y="1678"/>
                  </a:cubicBezTo>
                  <a:close/>
                  <a:moveTo>
                    <a:pt x="1367" y="1"/>
                  </a:moveTo>
                  <a:cubicBezTo>
                    <a:pt x="1048" y="1"/>
                    <a:pt x="725" y="119"/>
                    <a:pt x="473" y="355"/>
                  </a:cubicBezTo>
                  <a:cubicBezTo>
                    <a:pt x="0" y="828"/>
                    <a:pt x="0" y="1615"/>
                    <a:pt x="473" y="2119"/>
                  </a:cubicBezTo>
                  <a:cubicBezTo>
                    <a:pt x="696" y="2363"/>
                    <a:pt x="997" y="2488"/>
                    <a:pt x="1327" y="2488"/>
                  </a:cubicBezTo>
                  <a:cubicBezTo>
                    <a:pt x="1509" y="2488"/>
                    <a:pt x="1700" y="2450"/>
                    <a:pt x="1891" y="2371"/>
                  </a:cubicBezTo>
                  <a:lnTo>
                    <a:pt x="2237" y="2718"/>
                  </a:lnTo>
                  <a:cubicBezTo>
                    <a:pt x="1386" y="3695"/>
                    <a:pt x="914" y="4923"/>
                    <a:pt x="914" y="6215"/>
                  </a:cubicBezTo>
                  <a:cubicBezTo>
                    <a:pt x="914" y="9176"/>
                    <a:pt x="3340" y="11634"/>
                    <a:pt x="6301" y="11634"/>
                  </a:cubicBezTo>
                  <a:cubicBezTo>
                    <a:pt x="9231" y="11634"/>
                    <a:pt x="11689" y="9208"/>
                    <a:pt x="11689" y="6215"/>
                  </a:cubicBezTo>
                  <a:cubicBezTo>
                    <a:pt x="11689" y="4923"/>
                    <a:pt x="11216" y="3695"/>
                    <a:pt x="10365" y="2718"/>
                  </a:cubicBezTo>
                  <a:lnTo>
                    <a:pt x="10743" y="2371"/>
                  </a:lnTo>
                  <a:cubicBezTo>
                    <a:pt x="10901" y="2466"/>
                    <a:pt x="11059" y="2497"/>
                    <a:pt x="11248" y="2497"/>
                  </a:cubicBezTo>
                  <a:cubicBezTo>
                    <a:pt x="11909" y="2497"/>
                    <a:pt x="12476" y="1930"/>
                    <a:pt x="12476" y="1269"/>
                  </a:cubicBezTo>
                  <a:cubicBezTo>
                    <a:pt x="12476" y="607"/>
                    <a:pt x="11909" y="8"/>
                    <a:pt x="11248" y="8"/>
                  </a:cubicBezTo>
                  <a:cubicBezTo>
                    <a:pt x="10586" y="8"/>
                    <a:pt x="10019" y="544"/>
                    <a:pt x="10019" y="1269"/>
                  </a:cubicBezTo>
                  <a:cubicBezTo>
                    <a:pt x="10019" y="1458"/>
                    <a:pt x="10050" y="1615"/>
                    <a:pt x="10145" y="1773"/>
                  </a:cubicBezTo>
                  <a:lnTo>
                    <a:pt x="9798" y="2119"/>
                  </a:lnTo>
                  <a:cubicBezTo>
                    <a:pt x="9137" y="1584"/>
                    <a:pt x="8381" y="1206"/>
                    <a:pt x="7561" y="985"/>
                  </a:cubicBezTo>
                  <a:lnTo>
                    <a:pt x="7561" y="544"/>
                  </a:lnTo>
                  <a:lnTo>
                    <a:pt x="5073" y="544"/>
                  </a:lnTo>
                  <a:lnTo>
                    <a:pt x="5073" y="985"/>
                  </a:lnTo>
                  <a:cubicBezTo>
                    <a:pt x="4222" y="1206"/>
                    <a:pt x="3434" y="1584"/>
                    <a:pt x="2836" y="2119"/>
                  </a:cubicBezTo>
                  <a:lnTo>
                    <a:pt x="2458" y="1773"/>
                  </a:lnTo>
                  <a:cubicBezTo>
                    <a:pt x="2710" y="1269"/>
                    <a:pt x="2584" y="733"/>
                    <a:pt x="2237" y="355"/>
                  </a:cubicBezTo>
                  <a:cubicBezTo>
                    <a:pt x="2001" y="119"/>
                    <a:pt x="1686" y="1"/>
                    <a:pt x="13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08" name="Google Shape;10008;p74"/>
          <p:cNvSpPr/>
          <p:nvPr/>
        </p:nvSpPr>
        <p:spPr>
          <a:xfrm>
            <a:off x="3057429" y="1531476"/>
            <a:ext cx="369083" cy="369112"/>
          </a:xfrm>
          <a:custGeom>
            <a:avLst/>
            <a:gdLst/>
            <a:ahLst/>
            <a:cxnLst/>
            <a:rect l="l" t="t" r="r" b="b"/>
            <a:pathLst>
              <a:path w="12760" h="12761" extrusionOk="0">
                <a:moveTo>
                  <a:pt x="6427" y="3592"/>
                </a:moveTo>
                <a:cubicBezTo>
                  <a:pt x="7939" y="3592"/>
                  <a:pt x="9168" y="4821"/>
                  <a:pt x="9168" y="6365"/>
                </a:cubicBezTo>
                <a:cubicBezTo>
                  <a:pt x="9168" y="7846"/>
                  <a:pt x="7908" y="9106"/>
                  <a:pt x="6427" y="9106"/>
                </a:cubicBezTo>
                <a:cubicBezTo>
                  <a:pt x="4883" y="9106"/>
                  <a:pt x="3655" y="7877"/>
                  <a:pt x="3655" y="6365"/>
                </a:cubicBezTo>
                <a:cubicBezTo>
                  <a:pt x="3655" y="4821"/>
                  <a:pt x="4883" y="3592"/>
                  <a:pt x="6427" y="3592"/>
                </a:cubicBezTo>
                <a:close/>
                <a:moveTo>
                  <a:pt x="5829" y="1"/>
                </a:moveTo>
                <a:cubicBezTo>
                  <a:pt x="5356" y="1"/>
                  <a:pt x="5009" y="347"/>
                  <a:pt x="5009" y="852"/>
                </a:cubicBezTo>
                <a:lnTo>
                  <a:pt x="5009" y="1576"/>
                </a:lnTo>
                <a:cubicBezTo>
                  <a:pt x="4631" y="1702"/>
                  <a:pt x="4285" y="1828"/>
                  <a:pt x="3970" y="2017"/>
                </a:cubicBezTo>
                <a:lnTo>
                  <a:pt x="3466" y="1513"/>
                </a:lnTo>
                <a:cubicBezTo>
                  <a:pt x="3308" y="1356"/>
                  <a:pt x="3088" y="1277"/>
                  <a:pt x="2867" y="1277"/>
                </a:cubicBezTo>
                <a:cubicBezTo>
                  <a:pt x="2647" y="1277"/>
                  <a:pt x="2426" y="1356"/>
                  <a:pt x="2269" y="1513"/>
                </a:cubicBezTo>
                <a:lnTo>
                  <a:pt x="1481" y="2301"/>
                </a:lnTo>
                <a:cubicBezTo>
                  <a:pt x="1166" y="2616"/>
                  <a:pt x="1166" y="3151"/>
                  <a:pt x="1481" y="3466"/>
                </a:cubicBezTo>
                <a:lnTo>
                  <a:pt x="2017" y="4002"/>
                </a:lnTo>
                <a:cubicBezTo>
                  <a:pt x="1796" y="4317"/>
                  <a:pt x="1701" y="4664"/>
                  <a:pt x="1575" y="5010"/>
                </a:cubicBezTo>
                <a:lnTo>
                  <a:pt x="819" y="5010"/>
                </a:lnTo>
                <a:cubicBezTo>
                  <a:pt x="347" y="5010"/>
                  <a:pt x="0" y="5357"/>
                  <a:pt x="0" y="5829"/>
                </a:cubicBezTo>
                <a:lnTo>
                  <a:pt x="0" y="6932"/>
                </a:lnTo>
                <a:cubicBezTo>
                  <a:pt x="0" y="7405"/>
                  <a:pt x="347" y="7783"/>
                  <a:pt x="819" y="7783"/>
                </a:cubicBezTo>
                <a:lnTo>
                  <a:pt x="1575" y="7783"/>
                </a:lnTo>
                <a:cubicBezTo>
                  <a:pt x="1701" y="8129"/>
                  <a:pt x="1796" y="8476"/>
                  <a:pt x="2017" y="8791"/>
                </a:cubicBezTo>
                <a:lnTo>
                  <a:pt x="1481" y="9295"/>
                </a:lnTo>
                <a:cubicBezTo>
                  <a:pt x="1166" y="9610"/>
                  <a:pt x="1166" y="10177"/>
                  <a:pt x="1481" y="10492"/>
                </a:cubicBezTo>
                <a:lnTo>
                  <a:pt x="2269" y="11280"/>
                </a:lnTo>
                <a:cubicBezTo>
                  <a:pt x="2426" y="11437"/>
                  <a:pt x="2647" y="11516"/>
                  <a:pt x="2867" y="11516"/>
                </a:cubicBezTo>
                <a:cubicBezTo>
                  <a:pt x="3088" y="11516"/>
                  <a:pt x="3308" y="11437"/>
                  <a:pt x="3466" y="11280"/>
                </a:cubicBezTo>
                <a:lnTo>
                  <a:pt x="3970" y="10776"/>
                </a:lnTo>
                <a:cubicBezTo>
                  <a:pt x="4285" y="10965"/>
                  <a:pt x="4631" y="11091"/>
                  <a:pt x="5009" y="11185"/>
                </a:cubicBezTo>
                <a:lnTo>
                  <a:pt x="5009" y="11941"/>
                </a:lnTo>
                <a:cubicBezTo>
                  <a:pt x="5009" y="12414"/>
                  <a:pt x="5356" y="12760"/>
                  <a:pt x="5829" y="12760"/>
                </a:cubicBezTo>
                <a:lnTo>
                  <a:pt x="6931" y="12760"/>
                </a:lnTo>
                <a:cubicBezTo>
                  <a:pt x="7404" y="12760"/>
                  <a:pt x="7750" y="12414"/>
                  <a:pt x="7750" y="11941"/>
                </a:cubicBezTo>
                <a:lnTo>
                  <a:pt x="7750" y="11185"/>
                </a:lnTo>
                <a:cubicBezTo>
                  <a:pt x="8097" y="11091"/>
                  <a:pt x="8475" y="10965"/>
                  <a:pt x="8790" y="10776"/>
                </a:cubicBezTo>
                <a:lnTo>
                  <a:pt x="9294" y="11280"/>
                </a:lnTo>
                <a:cubicBezTo>
                  <a:pt x="9452" y="11437"/>
                  <a:pt x="9664" y="11516"/>
                  <a:pt x="9877" y="11516"/>
                </a:cubicBezTo>
                <a:cubicBezTo>
                  <a:pt x="10090" y="11516"/>
                  <a:pt x="10302" y="11437"/>
                  <a:pt x="10460" y="11280"/>
                </a:cubicBezTo>
                <a:lnTo>
                  <a:pt x="11247" y="10492"/>
                </a:lnTo>
                <a:cubicBezTo>
                  <a:pt x="11563" y="10177"/>
                  <a:pt x="11563" y="9610"/>
                  <a:pt x="11247" y="9295"/>
                </a:cubicBezTo>
                <a:lnTo>
                  <a:pt x="10743" y="8791"/>
                </a:lnTo>
                <a:cubicBezTo>
                  <a:pt x="10932" y="8476"/>
                  <a:pt x="11058" y="8129"/>
                  <a:pt x="11184" y="7783"/>
                </a:cubicBezTo>
                <a:lnTo>
                  <a:pt x="11941" y="7783"/>
                </a:lnTo>
                <a:cubicBezTo>
                  <a:pt x="12413" y="7783"/>
                  <a:pt x="12760" y="7405"/>
                  <a:pt x="12760" y="6932"/>
                </a:cubicBezTo>
                <a:lnTo>
                  <a:pt x="12760" y="5829"/>
                </a:lnTo>
                <a:cubicBezTo>
                  <a:pt x="12760" y="5325"/>
                  <a:pt x="12350" y="4979"/>
                  <a:pt x="11941" y="4979"/>
                </a:cubicBezTo>
                <a:lnTo>
                  <a:pt x="11184" y="4979"/>
                </a:lnTo>
                <a:cubicBezTo>
                  <a:pt x="11058" y="4632"/>
                  <a:pt x="10932" y="4254"/>
                  <a:pt x="10743" y="3939"/>
                </a:cubicBezTo>
                <a:lnTo>
                  <a:pt x="11247" y="3435"/>
                </a:lnTo>
                <a:cubicBezTo>
                  <a:pt x="11563" y="3120"/>
                  <a:pt x="11563" y="2553"/>
                  <a:pt x="11247" y="2238"/>
                </a:cubicBezTo>
                <a:lnTo>
                  <a:pt x="10460" y="1450"/>
                </a:lnTo>
                <a:cubicBezTo>
                  <a:pt x="10302" y="1293"/>
                  <a:pt x="10090" y="1214"/>
                  <a:pt x="9877" y="1214"/>
                </a:cubicBezTo>
                <a:cubicBezTo>
                  <a:pt x="9664" y="1214"/>
                  <a:pt x="9452" y="1293"/>
                  <a:pt x="9294" y="1450"/>
                </a:cubicBezTo>
                <a:lnTo>
                  <a:pt x="8790" y="1986"/>
                </a:lnTo>
                <a:cubicBezTo>
                  <a:pt x="8475" y="1765"/>
                  <a:pt x="8097" y="1671"/>
                  <a:pt x="7750" y="1545"/>
                </a:cubicBezTo>
                <a:lnTo>
                  <a:pt x="7750" y="852"/>
                </a:lnTo>
                <a:cubicBezTo>
                  <a:pt x="7750" y="379"/>
                  <a:pt x="7404" y="1"/>
                  <a:pt x="6931"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09" name="Google Shape;10009;p74"/>
          <p:cNvGrpSpPr/>
          <p:nvPr/>
        </p:nvGrpSpPr>
        <p:grpSpPr>
          <a:xfrm>
            <a:off x="3056770" y="1975028"/>
            <a:ext cx="370645" cy="368042"/>
            <a:chOff x="-63250675" y="3744075"/>
            <a:chExt cx="320350" cy="318100"/>
          </a:xfrm>
          <a:solidFill>
            <a:srgbClr val="FFC000"/>
          </a:solidFill>
        </p:grpSpPr>
        <p:sp>
          <p:nvSpPr>
            <p:cNvPr id="10010" name="Google Shape;10010;p74"/>
            <p:cNvSpPr/>
            <p:nvPr/>
          </p:nvSpPr>
          <p:spPr>
            <a:xfrm>
              <a:off x="-63126250" y="3744075"/>
              <a:ext cx="195925" cy="192875"/>
            </a:xfrm>
            <a:custGeom>
              <a:avLst/>
              <a:gdLst/>
              <a:ahLst/>
              <a:cxnLst/>
              <a:rect l="l" t="t" r="r" b="b"/>
              <a:pathLst>
                <a:path w="7837" h="7715" extrusionOk="0">
                  <a:moveTo>
                    <a:pt x="6020" y="0"/>
                  </a:moveTo>
                  <a:cubicBezTo>
                    <a:pt x="5921" y="0"/>
                    <a:pt x="5820" y="37"/>
                    <a:pt x="5735" y="122"/>
                  </a:cubicBezTo>
                  <a:lnTo>
                    <a:pt x="4097" y="1760"/>
                  </a:lnTo>
                  <a:cubicBezTo>
                    <a:pt x="4034" y="1854"/>
                    <a:pt x="3971" y="1917"/>
                    <a:pt x="3971" y="2012"/>
                  </a:cubicBezTo>
                  <a:lnTo>
                    <a:pt x="3782" y="3304"/>
                  </a:lnTo>
                  <a:lnTo>
                    <a:pt x="1734" y="5351"/>
                  </a:lnTo>
                  <a:cubicBezTo>
                    <a:pt x="1576" y="5288"/>
                    <a:pt x="1387" y="5225"/>
                    <a:pt x="1230" y="5225"/>
                  </a:cubicBezTo>
                  <a:cubicBezTo>
                    <a:pt x="537" y="5225"/>
                    <a:pt x="1" y="5793"/>
                    <a:pt x="1" y="6486"/>
                  </a:cubicBezTo>
                  <a:cubicBezTo>
                    <a:pt x="1" y="7210"/>
                    <a:pt x="537" y="7714"/>
                    <a:pt x="1230" y="7714"/>
                  </a:cubicBezTo>
                  <a:cubicBezTo>
                    <a:pt x="1891" y="7714"/>
                    <a:pt x="2458" y="7179"/>
                    <a:pt x="2458" y="6486"/>
                  </a:cubicBezTo>
                  <a:cubicBezTo>
                    <a:pt x="2458" y="6297"/>
                    <a:pt x="2395" y="6139"/>
                    <a:pt x="2332" y="5982"/>
                  </a:cubicBezTo>
                  <a:lnTo>
                    <a:pt x="4380" y="3934"/>
                  </a:lnTo>
                  <a:lnTo>
                    <a:pt x="5672" y="3745"/>
                  </a:lnTo>
                  <a:cubicBezTo>
                    <a:pt x="5735" y="3745"/>
                    <a:pt x="5829" y="3713"/>
                    <a:pt x="5924" y="3619"/>
                  </a:cubicBezTo>
                  <a:lnTo>
                    <a:pt x="7562" y="1980"/>
                  </a:lnTo>
                  <a:cubicBezTo>
                    <a:pt x="7837" y="1706"/>
                    <a:pt x="7609" y="1254"/>
                    <a:pt x="7251" y="1254"/>
                  </a:cubicBezTo>
                  <a:cubicBezTo>
                    <a:pt x="7240" y="1254"/>
                    <a:pt x="7228" y="1255"/>
                    <a:pt x="7216" y="1256"/>
                  </a:cubicBezTo>
                  <a:lnTo>
                    <a:pt x="6302" y="1382"/>
                  </a:lnTo>
                  <a:lnTo>
                    <a:pt x="6428" y="468"/>
                  </a:lnTo>
                  <a:cubicBezTo>
                    <a:pt x="6472" y="203"/>
                    <a:pt x="6253" y="0"/>
                    <a:pt x="60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1" name="Google Shape;10011;p74"/>
            <p:cNvSpPr/>
            <p:nvPr/>
          </p:nvSpPr>
          <p:spPr>
            <a:xfrm>
              <a:off x="-63190025" y="3814050"/>
              <a:ext cx="186675" cy="185900"/>
            </a:xfrm>
            <a:custGeom>
              <a:avLst/>
              <a:gdLst/>
              <a:ahLst/>
              <a:cxnLst/>
              <a:rect l="l" t="t" r="r" b="b"/>
              <a:pathLst>
                <a:path w="7467" h="7436" extrusionOk="0">
                  <a:moveTo>
                    <a:pt x="3718" y="1"/>
                  </a:moveTo>
                  <a:cubicBezTo>
                    <a:pt x="1670" y="1"/>
                    <a:pt x="0" y="1670"/>
                    <a:pt x="0" y="3750"/>
                  </a:cubicBezTo>
                  <a:cubicBezTo>
                    <a:pt x="0" y="5797"/>
                    <a:pt x="1638" y="7436"/>
                    <a:pt x="3718" y="7436"/>
                  </a:cubicBezTo>
                  <a:cubicBezTo>
                    <a:pt x="5765" y="7436"/>
                    <a:pt x="7467" y="5797"/>
                    <a:pt x="7467" y="3750"/>
                  </a:cubicBezTo>
                  <a:cubicBezTo>
                    <a:pt x="7467" y="3151"/>
                    <a:pt x="7341" y="2647"/>
                    <a:pt x="7120" y="2143"/>
                  </a:cubicBezTo>
                  <a:lnTo>
                    <a:pt x="5828" y="3435"/>
                  </a:lnTo>
                  <a:cubicBezTo>
                    <a:pt x="5828" y="3498"/>
                    <a:pt x="5860" y="3624"/>
                    <a:pt x="5860" y="3718"/>
                  </a:cubicBezTo>
                  <a:cubicBezTo>
                    <a:pt x="5860" y="4852"/>
                    <a:pt x="4915" y="5797"/>
                    <a:pt x="3781" y="5797"/>
                  </a:cubicBezTo>
                  <a:cubicBezTo>
                    <a:pt x="2615" y="5797"/>
                    <a:pt x="1670" y="4852"/>
                    <a:pt x="1670" y="3718"/>
                  </a:cubicBezTo>
                  <a:cubicBezTo>
                    <a:pt x="1733" y="2552"/>
                    <a:pt x="2615" y="1607"/>
                    <a:pt x="3781" y="1607"/>
                  </a:cubicBezTo>
                  <a:cubicBezTo>
                    <a:pt x="3875" y="1607"/>
                    <a:pt x="3970" y="1607"/>
                    <a:pt x="4033" y="1670"/>
                  </a:cubicBezTo>
                  <a:lnTo>
                    <a:pt x="5356" y="347"/>
                  </a:lnTo>
                  <a:cubicBezTo>
                    <a:pt x="4883" y="127"/>
                    <a:pt x="4316" y="1"/>
                    <a:pt x="37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2" name="Google Shape;10012;p74"/>
            <p:cNvSpPr/>
            <p:nvPr/>
          </p:nvSpPr>
          <p:spPr>
            <a:xfrm>
              <a:off x="-63250675" y="3751050"/>
              <a:ext cx="311125" cy="311125"/>
            </a:xfrm>
            <a:custGeom>
              <a:avLst/>
              <a:gdLst/>
              <a:ahLst/>
              <a:cxnLst/>
              <a:rect l="l" t="t" r="r" b="b"/>
              <a:pathLst>
                <a:path w="12445" h="12445" extrusionOk="0">
                  <a:moveTo>
                    <a:pt x="6270" y="0"/>
                  </a:moveTo>
                  <a:cubicBezTo>
                    <a:pt x="2773" y="0"/>
                    <a:pt x="0" y="2804"/>
                    <a:pt x="0" y="6238"/>
                  </a:cubicBezTo>
                  <a:cubicBezTo>
                    <a:pt x="0" y="9641"/>
                    <a:pt x="2804" y="12445"/>
                    <a:pt x="6238" y="12445"/>
                  </a:cubicBezTo>
                  <a:cubicBezTo>
                    <a:pt x="9672" y="12445"/>
                    <a:pt x="12445" y="9641"/>
                    <a:pt x="12445" y="6238"/>
                  </a:cubicBezTo>
                  <a:cubicBezTo>
                    <a:pt x="12445" y="5325"/>
                    <a:pt x="12256" y="4411"/>
                    <a:pt x="11878" y="3592"/>
                  </a:cubicBezTo>
                  <a:lnTo>
                    <a:pt x="11563" y="3907"/>
                  </a:lnTo>
                  <a:cubicBezTo>
                    <a:pt x="11342" y="4096"/>
                    <a:pt x="11121" y="4222"/>
                    <a:pt x="10838" y="4253"/>
                  </a:cubicBezTo>
                  <a:lnTo>
                    <a:pt x="10397" y="4348"/>
                  </a:lnTo>
                  <a:cubicBezTo>
                    <a:pt x="10680" y="4915"/>
                    <a:pt x="10806" y="5545"/>
                    <a:pt x="10806" y="6238"/>
                  </a:cubicBezTo>
                  <a:cubicBezTo>
                    <a:pt x="10806" y="8759"/>
                    <a:pt x="8759" y="10743"/>
                    <a:pt x="6270" y="10743"/>
                  </a:cubicBezTo>
                  <a:cubicBezTo>
                    <a:pt x="3781" y="10743"/>
                    <a:pt x="1733" y="8696"/>
                    <a:pt x="1733" y="6238"/>
                  </a:cubicBezTo>
                  <a:cubicBezTo>
                    <a:pt x="1733" y="3718"/>
                    <a:pt x="3781" y="1670"/>
                    <a:pt x="6270" y="1670"/>
                  </a:cubicBezTo>
                  <a:cubicBezTo>
                    <a:pt x="6931" y="1670"/>
                    <a:pt x="7561" y="1796"/>
                    <a:pt x="8160" y="2048"/>
                  </a:cubicBezTo>
                  <a:lnTo>
                    <a:pt x="8254" y="1607"/>
                  </a:lnTo>
                  <a:cubicBezTo>
                    <a:pt x="8286" y="1355"/>
                    <a:pt x="8412" y="1103"/>
                    <a:pt x="8601" y="914"/>
                  </a:cubicBezTo>
                  <a:lnTo>
                    <a:pt x="8916" y="599"/>
                  </a:lnTo>
                  <a:cubicBezTo>
                    <a:pt x="8097" y="189"/>
                    <a:pt x="7215" y="0"/>
                    <a:pt x="627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13" name="Google Shape;10013;p74"/>
          <p:cNvGrpSpPr/>
          <p:nvPr/>
        </p:nvGrpSpPr>
        <p:grpSpPr>
          <a:xfrm>
            <a:off x="3058462" y="2404333"/>
            <a:ext cx="367261" cy="367261"/>
            <a:chOff x="-63250675" y="4110200"/>
            <a:chExt cx="317425" cy="317425"/>
          </a:xfrm>
          <a:solidFill>
            <a:srgbClr val="FFC000"/>
          </a:solidFill>
        </p:grpSpPr>
        <p:sp>
          <p:nvSpPr>
            <p:cNvPr id="10014" name="Google Shape;10014;p74"/>
            <p:cNvSpPr/>
            <p:nvPr/>
          </p:nvSpPr>
          <p:spPr>
            <a:xfrm>
              <a:off x="-63007300" y="4153725"/>
              <a:ext cx="30725" cy="29750"/>
            </a:xfrm>
            <a:custGeom>
              <a:avLst/>
              <a:gdLst/>
              <a:ahLst/>
              <a:cxnLst/>
              <a:rect l="l" t="t" r="r" b="b"/>
              <a:pathLst>
                <a:path w="1229" h="1190" extrusionOk="0">
                  <a:moveTo>
                    <a:pt x="772" y="0"/>
                  </a:moveTo>
                  <a:cubicBezTo>
                    <a:pt x="662" y="0"/>
                    <a:pt x="552" y="39"/>
                    <a:pt x="473" y="118"/>
                  </a:cubicBezTo>
                  <a:lnTo>
                    <a:pt x="0" y="591"/>
                  </a:lnTo>
                  <a:cubicBezTo>
                    <a:pt x="252" y="780"/>
                    <a:pt x="441" y="1000"/>
                    <a:pt x="599" y="1189"/>
                  </a:cubicBezTo>
                  <a:lnTo>
                    <a:pt x="1071" y="717"/>
                  </a:lnTo>
                  <a:cubicBezTo>
                    <a:pt x="1229" y="559"/>
                    <a:pt x="1229" y="276"/>
                    <a:pt x="1071" y="118"/>
                  </a:cubicBezTo>
                  <a:cubicBezTo>
                    <a:pt x="993" y="39"/>
                    <a:pt x="882" y="0"/>
                    <a:pt x="7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5" name="Google Shape;10015;p74"/>
            <p:cNvSpPr/>
            <p:nvPr/>
          </p:nvSpPr>
          <p:spPr>
            <a:xfrm>
              <a:off x="-63203425" y="4159025"/>
              <a:ext cx="222925" cy="222150"/>
            </a:xfrm>
            <a:custGeom>
              <a:avLst/>
              <a:gdLst/>
              <a:ahLst/>
              <a:cxnLst/>
              <a:rect l="l" t="t" r="r" b="b"/>
              <a:pathLst>
                <a:path w="8917" h="8886" extrusionOk="0">
                  <a:moveTo>
                    <a:pt x="4033" y="1418"/>
                  </a:moveTo>
                  <a:lnTo>
                    <a:pt x="4033" y="3088"/>
                  </a:lnTo>
                  <a:cubicBezTo>
                    <a:pt x="3939" y="3151"/>
                    <a:pt x="3876" y="3151"/>
                    <a:pt x="3781" y="3183"/>
                  </a:cubicBezTo>
                  <a:lnTo>
                    <a:pt x="2615" y="1985"/>
                  </a:lnTo>
                  <a:cubicBezTo>
                    <a:pt x="2993" y="1670"/>
                    <a:pt x="3529" y="1481"/>
                    <a:pt x="4033" y="1418"/>
                  </a:cubicBezTo>
                  <a:close/>
                  <a:moveTo>
                    <a:pt x="4852" y="1418"/>
                  </a:moveTo>
                  <a:cubicBezTo>
                    <a:pt x="5356" y="1481"/>
                    <a:pt x="5892" y="1670"/>
                    <a:pt x="6270" y="1985"/>
                  </a:cubicBezTo>
                  <a:lnTo>
                    <a:pt x="5104" y="3183"/>
                  </a:lnTo>
                  <a:cubicBezTo>
                    <a:pt x="5010" y="3151"/>
                    <a:pt x="4947" y="3088"/>
                    <a:pt x="4852" y="3088"/>
                  </a:cubicBezTo>
                  <a:lnTo>
                    <a:pt x="4852" y="1418"/>
                  </a:lnTo>
                  <a:close/>
                  <a:moveTo>
                    <a:pt x="2017" y="2553"/>
                  </a:moveTo>
                  <a:lnTo>
                    <a:pt x="3214" y="3718"/>
                  </a:lnTo>
                  <a:cubicBezTo>
                    <a:pt x="3151" y="3813"/>
                    <a:pt x="3119" y="3876"/>
                    <a:pt x="3119" y="3970"/>
                  </a:cubicBezTo>
                  <a:lnTo>
                    <a:pt x="1418" y="3970"/>
                  </a:lnTo>
                  <a:cubicBezTo>
                    <a:pt x="1513" y="3466"/>
                    <a:pt x="1733" y="2994"/>
                    <a:pt x="2017" y="2553"/>
                  </a:cubicBezTo>
                  <a:close/>
                  <a:moveTo>
                    <a:pt x="6869" y="2553"/>
                  </a:moveTo>
                  <a:cubicBezTo>
                    <a:pt x="7184" y="2994"/>
                    <a:pt x="7373" y="3466"/>
                    <a:pt x="7467" y="3970"/>
                  </a:cubicBezTo>
                  <a:lnTo>
                    <a:pt x="5766" y="3970"/>
                  </a:lnTo>
                  <a:cubicBezTo>
                    <a:pt x="5734" y="3876"/>
                    <a:pt x="5734" y="3813"/>
                    <a:pt x="5671" y="3718"/>
                  </a:cubicBezTo>
                  <a:lnTo>
                    <a:pt x="6869" y="2553"/>
                  </a:lnTo>
                  <a:close/>
                  <a:moveTo>
                    <a:pt x="3119" y="4789"/>
                  </a:moveTo>
                  <a:cubicBezTo>
                    <a:pt x="3182" y="4884"/>
                    <a:pt x="3182" y="4947"/>
                    <a:pt x="3214" y="5041"/>
                  </a:cubicBezTo>
                  <a:lnTo>
                    <a:pt x="2017" y="6207"/>
                  </a:lnTo>
                  <a:cubicBezTo>
                    <a:pt x="1733" y="5829"/>
                    <a:pt x="1513" y="5357"/>
                    <a:pt x="1418" y="4789"/>
                  </a:cubicBezTo>
                  <a:close/>
                  <a:moveTo>
                    <a:pt x="7467" y="4789"/>
                  </a:moveTo>
                  <a:cubicBezTo>
                    <a:pt x="7373" y="5357"/>
                    <a:pt x="7184" y="5829"/>
                    <a:pt x="6869" y="6207"/>
                  </a:cubicBezTo>
                  <a:lnTo>
                    <a:pt x="5671" y="5041"/>
                  </a:lnTo>
                  <a:cubicBezTo>
                    <a:pt x="5734" y="4947"/>
                    <a:pt x="5766" y="4884"/>
                    <a:pt x="5766" y="4789"/>
                  </a:cubicBezTo>
                  <a:close/>
                  <a:moveTo>
                    <a:pt x="3781" y="5609"/>
                  </a:moveTo>
                  <a:cubicBezTo>
                    <a:pt x="3876" y="5672"/>
                    <a:pt x="3939" y="5703"/>
                    <a:pt x="4033" y="5703"/>
                  </a:cubicBezTo>
                  <a:lnTo>
                    <a:pt x="4033" y="7404"/>
                  </a:lnTo>
                  <a:cubicBezTo>
                    <a:pt x="3529" y="7310"/>
                    <a:pt x="2993" y="7121"/>
                    <a:pt x="2615" y="6806"/>
                  </a:cubicBezTo>
                  <a:lnTo>
                    <a:pt x="3781" y="5609"/>
                  </a:lnTo>
                  <a:close/>
                  <a:moveTo>
                    <a:pt x="5104" y="5609"/>
                  </a:moveTo>
                  <a:lnTo>
                    <a:pt x="6270" y="6806"/>
                  </a:lnTo>
                  <a:cubicBezTo>
                    <a:pt x="5892" y="7121"/>
                    <a:pt x="5419" y="7310"/>
                    <a:pt x="4852" y="7404"/>
                  </a:cubicBezTo>
                  <a:lnTo>
                    <a:pt x="4852" y="5703"/>
                  </a:lnTo>
                  <a:cubicBezTo>
                    <a:pt x="4947" y="5672"/>
                    <a:pt x="5010" y="5672"/>
                    <a:pt x="5104" y="5609"/>
                  </a:cubicBezTo>
                  <a:close/>
                  <a:moveTo>
                    <a:pt x="4474" y="1"/>
                  </a:moveTo>
                  <a:cubicBezTo>
                    <a:pt x="2017" y="1"/>
                    <a:pt x="0" y="1985"/>
                    <a:pt x="0" y="4443"/>
                  </a:cubicBezTo>
                  <a:cubicBezTo>
                    <a:pt x="0" y="6869"/>
                    <a:pt x="2017" y="8885"/>
                    <a:pt x="4474" y="8885"/>
                  </a:cubicBezTo>
                  <a:cubicBezTo>
                    <a:pt x="6900" y="8885"/>
                    <a:pt x="8916" y="6869"/>
                    <a:pt x="8916" y="4443"/>
                  </a:cubicBezTo>
                  <a:cubicBezTo>
                    <a:pt x="8916" y="1954"/>
                    <a:pt x="6900" y="1"/>
                    <a:pt x="44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6" name="Google Shape;10016;p74"/>
            <p:cNvSpPr/>
            <p:nvPr/>
          </p:nvSpPr>
          <p:spPr>
            <a:xfrm>
              <a:off x="-63102600" y="4401625"/>
              <a:ext cx="20500" cy="26000"/>
            </a:xfrm>
            <a:custGeom>
              <a:avLst/>
              <a:gdLst/>
              <a:ahLst/>
              <a:cxnLst/>
              <a:rect l="l" t="t" r="r" b="b"/>
              <a:pathLst>
                <a:path w="820" h="1040" extrusionOk="0">
                  <a:moveTo>
                    <a:pt x="0" y="0"/>
                  </a:moveTo>
                  <a:lnTo>
                    <a:pt x="0" y="630"/>
                  </a:lnTo>
                  <a:cubicBezTo>
                    <a:pt x="0" y="882"/>
                    <a:pt x="189" y="1040"/>
                    <a:pt x="441" y="1040"/>
                  </a:cubicBezTo>
                  <a:cubicBezTo>
                    <a:pt x="662" y="1040"/>
                    <a:pt x="819" y="851"/>
                    <a:pt x="819" y="630"/>
                  </a:cubicBezTo>
                  <a:lnTo>
                    <a:pt x="81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7" name="Google Shape;10017;p74"/>
            <p:cNvSpPr/>
            <p:nvPr/>
          </p:nvSpPr>
          <p:spPr>
            <a:xfrm>
              <a:off x="-63006525" y="4354350"/>
              <a:ext cx="29950" cy="29975"/>
            </a:xfrm>
            <a:custGeom>
              <a:avLst/>
              <a:gdLst/>
              <a:ahLst/>
              <a:cxnLst/>
              <a:rect l="l" t="t" r="r" b="b"/>
              <a:pathLst>
                <a:path w="1198" h="1199" extrusionOk="0">
                  <a:moveTo>
                    <a:pt x="599" y="1"/>
                  </a:moveTo>
                  <a:cubicBezTo>
                    <a:pt x="410" y="221"/>
                    <a:pt x="253" y="410"/>
                    <a:pt x="1" y="599"/>
                  </a:cubicBezTo>
                  <a:lnTo>
                    <a:pt x="473" y="1072"/>
                  </a:lnTo>
                  <a:cubicBezTo>
                    <a:pt x="568" y="1167"/>
                    <a:pt x="694" y="1198"/>
                    <a:pt x="757" y="1198"/>
                  </a:cubicBezTo>
                  <a:cubicBezTo>
                    <a:pt x="851" y="1198"/>
                    <a:pt x="946" y="1167"/>
                    <a:pt x="1040" y="1072"/>
                  </a:cubicBezTo>
                  <a:cubicBezTo>
                    <a:pt x="1198" y="915"/>
                    <a:pt x="1198" y="631"/>
                    <a:pt x="1040" y="473"/>
                  </a:cubicBezTo>
                  <a:lnTo>
                    <a:pt x="59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8" name="Google Shape;10018;p74"/>
            <p:cNvSpPr/>
            <p:nvPr/>
          </p:nvSpPr>
          <p:spPr>
            <a:xfrm>
              <a:off x="-62960825" y="4258275"/>
              <a:ext cx="27575" cy="20500"/>
            </a:xfrm>
            <a:custGeom>
              <a:avLst/>
              <a:gdLst/>
              <a:ahLst/>
              <a:cxnLst/>
              <a:rect l="l" t="t" r="r" b="b"/>
              <a:pathLst>
                <a:path w="1103" h="820" extrusionOk="0">
                  <a:moveTo>
                    <a:pt x="0" y="0"/>
                  </a:moveTo>
                  <a:lnTo>
                    <a:pt x="0" y="441"/>
                  </a:lnTo>
                  <a:lnTo>
                    <a:pt x="0" y="819"/>
                  </a:lnTo>
                  <a:lnTo>
                    <a:pt x="662" y="819"/>
                  </a:lnTo>
                  <a:cubicBezTo>
                    <a:pt x="914" y="819"/>
                    <a:pt x="1071" y="630"/>
                    <a:pt x="1071" y="378"/>
                  </a:cubicBezTo>
                  <a:cubicBezTo>
                    <a:pt x="1103" y="189"/>
                    <a:pt x="914" y="0"/>
                    <a:pt x="6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9" name="Google Shape;10019;p74"/>
            <p:cNvSpPr/>
            <p:nvPr/>
          </p:nvSpPr>
          <p:spPr>
            <a:xfrm>
              <a:off x="-63250675" y="4259050"/>
              <a:ext cx="26800" cy="20500"/>
            </a:xfrm>
            <a:custGeom>
              <a:avLst/>
              <a:gdLst/>
              <a:ahLst/>
              <a:cxnLst/>
              <a:rect l="l" t="t" r="r" b="b"/>
              <a:pathLst>
                <a:path w="1072" h="820" extrusionOk="0">
                  <a:moveTo>
                    <a:pt x="410" y="1"/>
                  </a:moveTo>
                  <a:cubicBezTo>
                    <a:pt x="158" y="1"/>
                    <a:pt x="0" y="190"/>
                    <a:pt x="0" y="410"/>
                  </a:cubicBezTo>
                  <a:cubicBezTo>
                    <a:pt x="0" y="631"/>
                    <a:pt x="221" y="820"/>
                    <a:pt x="410" y="820"/>
                  </a:cubicBezTo>
                  <a:lnTo>
                    <a:pt x="1071" y="820"/>
                  </a:lnTo>
                  <a:lnTo>
                    <a:pt x="1071" y="442"/>
                  </a:lnTo>
                  <a:lnTo>
                    <a:pt x="107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0" name="Google Shape;10020;p74"/>
            <p:cNvSpPr/>
            <p:nvPr/>
          </p:nvSpPr>
          <p:spPr>
            <a:xfrm>
              <a:off x="-63208950" y="4354350"/>
              <a:ext cx="29175" cy="29975"/>
            </a:xfrm>
            <a:custGeom>
              <a:avLst/>
              <a:gdLst/>
              <a:ahLst/>
              <a:cxnLst/>
              <a:rect l="l" t="t" r="r" b="b"/>
              <a:pathLst>
                <a:path w="1167" h="1199" extrusionOk="0">
                  <a:moveTo>
                    <a:pt x="631" y="1"/>
                  </a:moveTo>
                  <a:lnTo>
                    <a:pt x="158" y="473"/>
                  </a:lnTo>
                  <a:cubicBezTo>
                    <a:pt x="1" y="631"/>
                    <a:pt x="1" y="915"/>
                    <a:pt x="158" y="1072"/>
                  </a:cubicBezTo>
                  <a:cubicBezTo>
                    <a:pt x="221" y="1167"/>
                    <a:pt x="348" y="1198"/>
                    <a:pt x="442" y="1198"/>
                  </a:cubicBezTo>
                  <a:cubicBezTo>
                    <a:pt x="505" y="1198"/>
                    <a:pt x="631" y="1167"/>
                    <a:pt x="694" y="1072"/>
                  </a:cubicBezTo>
                  <a:lnTo>
                    <a:pt x="1167" y="599"/>
                  </a:lnTo>
                  <a:cubicBezTo>
                    <a:pt x="1009" y="442"/>
                    <a:pt x="820" y="253"/>
                    <a:pt x="6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1" name="Google Shape;10021;p74"/>
            <p:cNvSpPr/>
            <p:nvPr/>
          </p:nvSpPr>
          <p:spPr>
            <a:xfrm>
              <a:off x="-63208150" y="4153725"/>
              <a:ext cx="30725" cy="29750"/>
            </a:xfrm>
            <a:custGeom>
              <a:avLst/>
              <a:gdLst/>
              <a:ahLst/>
              <a:cxnLst/>
              <a:rect l="l" t="t" r="r" b="b"/>
              <a:pathLst>
                <a:path w="1229" h="1190" extrusionOk="0">
                  <a:moveTo>
                    <a:pt x="457" y="0"/>
                  </a:moveTo>
                  <a:cubicBezTo>
                    <a:pt x="347" y="0"/>
                    <a:pt x="237" y="39"/>
                    <a:pt x="158" y="118"/>
                  </a:cubicBezTo>
                  <a:cubicBezTo>
                    <a:pt x="0" y="276"/>
                    <a:pt x="0" y="559"/>
                    <a:pt x="158" y="717"/>
                  </a:cubicBezTo>
                  <a:lnTo>
                    <a:pt x="631" y="1189"/>
                  </a:lnTo>
                  <a:lnTo>
                    <a:pt x="1229" y="591"/>
                  </a:lnTo>
                  <a:lnTo>
                    <a:pt x="757" y="118"/>
                  </a:lnTo>
                  <a:cubicBezTo>
                    <a:pt x="678" y="39"/>
                    <a:pt x="568" y="0"/>
                    <a:pt x="45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2" name="Google Shape;10022;p74"/>
            <p:cNvSpPr/>
            <p:nvPr/>
          </p:nvSpPr>
          <p:spPr>
            <a:xfrm>
              <a:off x="-63102600" y="4110200"/>
              <a:ext cx="20500" cy="27600"/>
            </a:xfrm>
            <a:custGeom>
              <a:avLst/>
              <a:gdLst/>
              <a:ahLst/>
              <a:cxnLst/>
              <a:rect l="l" t="t" r="r" b="b"/>
              <a:pathLst>
                <a:path w="820" h="1104" extrusionOk="0">
                  <a:moveTo>
                    <a:pt x="441" y="0"/>
                  </a:moveTo>
                  <a:cubicBezTo>
                    <a:pt x="221" y="0"/>
                    <a:pt x="0" y="221"/>
                    <a:pt x="0" y="410"/>
                  </a:cubicBezTo>
                  <a:lnTo>
                    <a:pt x="0" y="1103"/>
                  </a:lnTo>
                  <a:lnTo>
                    <a:pt x="819" y="1103"/>
                  </a:lnTo>
                  <a:lnTo>
                    <a:pt x="819" y="410"/>
                  </a:lnTo>
                  <a:cubicBezTo>
                    <a:pt x="819" y="158"/>
                    <a:pt x="630" y="0"/>
                    <a:pt x="4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23" name="Google Shape;10023;p74"/>
          <p:cNvGrpSpPr/>
          <p:nvPr/>
        </p:nvGrpSpPr>
        <p:grpSpPr>
          <a:xfrm>
            <a:off x="1737509" y="2901428"/>
            <a:ext cx="359075" cy="358844"/>
            <a:chOff x="-61351725" y="3372400"/>
            <a:chExt cx="310350" cy="310150"/>
          </a:xfrm>
          <a:solidFill>
            <a:srgbClr val="FFC000"/>
          </a:solidFill>
        </p:grpSpPr>
        <p:sp>
          <p:nvSpPr>
            <p:cNvPr id="10024" name="Google Shape;10024;p74"/>
            <p:cNvSpPr/>
            <p:nvPr/>
          </p:nvSpPr>
          <p:spPr>
            <a:xfrm>
              <a:off x="-61165050" y="3558875"/>
              <a:ext cx="19700" cy="19700"/>
            </a:xfrm>
            <a:custGeom>
              <a:avLst/>
              <a:gdLst/>
              <a:ahLst/>
              <a:cxnLst/>
              <a:rect l="l" t="t" r="r" b="b"/>
              <a:pathLst>
                <a:path w="788" h="788" extrusionOk="0">
                  <a:moveTo>
                    <a:pt x="410" y="0"/>
                  </a:moveTo>
                  <a:cubicBezTo>
                    <a:pt x="189" y="0"/>
                    <a:pt x="0" y="189"/>
                    <a:pt x="0" y="410"/>
                  </a:cubicBezTo>
                  <a:cubicBezTo>
                    <a:pt x="0" y="630"/>
                    <a:pt x="189" y="788"/>
                    <a:pt x="410" y="788"/>
                  </a:cubicBezTo>
                  <a:cubicBezTo>
                    <a:pt x="599" y="788"/>
                    <a:pt x="788" y="630"/>
                    <a:pt x="788" y="410"/>
                  </a:cubicBezTo>
                  <a:cubicBezTo>
                    <a:pt x="788" y="189"/>
                    <a:pt x="599" y="0"/>
                    <a:pt x="41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5" name="Google Shape;10025;p74"/>
            <p:cNvSpPr/>
            <p:nvPr/>
          </p:nvSpPr>
          <p:spPr>
            <a:xfrm>
              <a:off x="-61247750" y="3476175"/>
              <a:ext cx="19700" cy="19700"/>
            </a:xfrm>
            <a:custGeom>
              <a:avLst/>
              <a:gdLst/>
              <a:ahLst/>
              <a:cxnLst/>
              <a:rect l="l" t="t" r="r" b="b"/>
              <a:pathLst>
                <a:path w="788" h="788" extrusionOk="0">
                  <a:moveTo>
                    <a:pt x="378" y="0"/>
                  </a:moveTo>
                  <a:cubicBezTo>
                    <a:pt x="189" y="0"/>
                    <a:pt x="0" y="189"/>
                    <a:pt x="0" y="410"/>
                  </a:cubicBezTo>
                  <a:cubicBezTo>
                    <a:pt x="0" y="630"/>
                    <a:pt x="189" y="788"/>
                    <a:pt x="378" y="788"/>
                  </a:cubicBezTo>
                  <a:cubicBezTo>
                    <a:pt x="599" y="788"/>
                    <a:pt x="788" y="630"/>
                    <a:pt x="788" y="410"/>
                  </a:cubicBezTo>
                  <a:cubicBezTo>
                    <a:pt x="788" y="189"/>
                    <a:pt x="599" y="0"/>
                    <a:pt x="3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6" name="Google Shape;10026;p74"/>
            <p:cNvSpPr/>
            <p:nvPr/>
          </p:nvSpPr>
          <p:spPr>
            <a:xfrm>
              <a:off x="-61351725" y="3372400"/>
              <a:ext cx="310350" cy="310150"/>
            </a:xfrm>
            <a:custGeom>
              <a:avLst/>
              <a:gdLst/>
              <a:ahLst/>
              <a:cxnLst/>
              <a:rect l="l" t="t" r="r" b="b"/>
              <a:pathLst>
                <a:path w="12414" h="12406" extrusionOk="0">
                  <a:moveTo>
                    <a:pt x="4506" y="3332"/>
                  </a:moveTo>
                  <a:cubicBezTo>
                    <a:pt x="5167" y="3332"/>
                    <a:pt x="5735" y="3867"/>
                    <a:pt x="5735" y="4561"/>
                  </a:cubicBezTo>
                  <a:cubicBezTo>
                    <a:pt x="5735" y="5222"/>
                    <a:pt x="5199" y="5821"/>
                    <a:pt x="4506" y="5821"/>
                  </a:cubicBezTo>
                  <a:cubicBezTo>
                    <a:pt x="3844" y="5821"/>
                    <a:pt x="3277" y="5254"/>
                    <a:pt x="3277" y="4561"/>
                  </a:cubicBezTo>
                  <a:cubicBezTo>
                    <a:pt x="3277" y="3899"/>
                    <a:pt x="3844" y="3332"/>
                    <a:pt x="4506" y="3332"/>
                  </a:cubicBezTo>
                  <a:close/>
                  <a:moveTo>
                    <a:pt x="7830" y="4159"/>
                  </a:moveTo>
                  <a:cubicBezTo>
                    <a:pt x="7940" y="4159"/>
                    <a:pt x="8050" y="4198"/>
                    <a:pt x="8129" y="4277"/>
                  </a:cubicBezTo>
                  <a:cubicBezTo>
                    <a:pt x="8286" y="4435"/>
                    <a:pt x="8286" y="4718"/>
                    <a:pt x="8129" y="4876"/>
                  </a:cubicBezTo>
                  <a:lnTo>
                    <a:pt x="4821" y="8184"/>
                  </a:lnTo>
                  <a:cubicBezTo>
                    <a:pt x="4742" y="8262"/>
                    <a:pt x="4632" y="8302"/>
                    <a:pt x="4522" y="8302"/>
                  </a:cubicBezTo>
                  <a:cubicBezTo>
                    <a:pt x="4411" y="8302"/>
                    <a:pt x="4301" y="8262"/>
                    <a:pt x="4222" y="8184"/>
                  </a:cubicBezTo>
                  <a:cubicBezTo>
                    <a:pt x="4065" y="8026"/>
                    <a:pt x="4065" y="7743"/>
                    <a:pt x="4222" y="7585"/>
                  </a:cubicBezTo>
                  <a:lnTo>
                    <a:pt x="7530" y="4277"/>
                  </a:lnTo>
                  <a:cubicBezTo>
                    <a:pt x="7609" y="4198"/>
                    <a:pt x="7719" y="4159"/>
                    <a:pt x="7830" y="4159"/>
                  </a:cubicBezTo>
                  <a:close/>
                  <a:moveTo>
                    <a:pt x="7845" y="6640"/>
                  </a:moveTo>
                  <a:cubicBezTo>
                    <a:pt x="8539" y="6640"/>
                    <a:pt x="9074" y="7175"/>
                    <a:pt x="9074" y="7900"/>
                  </a:cubicBezTo>
                  <a:cubicBezTo>
                    <a:pt x="9074" y="8562"/>
                    <a:pt x="8539" y="9129"/>
                    <a:pt x="7845" y="9129"/>
                  </a:cubicBezTo>
                  <a:cubicBezTo>
                    <a:pt x="7184" y="9129"/>
                    <a:pt x="6648" y="8562"/>
                    <a:pt x="6648" y="7900"/>
                  </a:cubicBezTo>
                  <a:cubicBezTo>
                    <a:pt x="6648" y="7239"/>
                    <a:pt x="7184" y="6640"/>
                    <a:pt x="7845" y="6640"/>
                  </a:cubicBezTo>
                  <a:close/>
                  <a:moveTo>
                    <a:pt x="6223" y="0"/>
                  </a:moveTo>
                  <a:cubicBezTo>
                    <a:pt x="6113" y="0"/>
                    <a:pt x="6002" y="40"/>
                    <a:pt x="5924" y="118"/>
                  </a:cubicBezTo>
                  <a:lnTo>
                    <a:pt x="4348" y="1694"/>
                  </a:lnTo>
                  <a:lnTo>
                    <a:pt x="2111" y="1694"/>
                  </a:lnTo>
                  <a:cubicBezTo>
                    <a:pt x="1859" y="1694"/>
                    <a:pt x="1702" y="1883"/>
                    <a:pt x="1702" y="2072"/>
                  </a:cubicBezTo>
                  <a:lnTo>
                    <a:pt x="1702" y="4309"/>
                  </a:lnTo>
                  <a:lnTo>
                    <a:pt x="127" y="5884"/>
                  </a:lnTo>
                  <a:cubicBezTo>
                    <a:pt x="1" y="6041"/>
                    <a:pt x="1" y="6325"/>
                    <a:pt x="127" y="6482"/>
                  </a:cubicBezTo>
                  <a:lnTo>
                    <a:pt x="1702" y="8058"/>
                  </a:lnTo>
                  <a:lnTo>
                    <a:pt x="1702" y="10294"/>
                  </a:lnTo>
                  <a:cubicBezTo>
                    <a:pt x="1702" y="10547"/>
                    <a:pt x="1922" y="10704"/>
                    <a:pt x="2111" y="10704"/>
                  </a:cubicBezTo>
                  <a:lnTo>
                    <a:pt x="4348" y="10704"/>
                  </a:lnTo>
                  <a:lnTo>
                    <a:pt x="5924" y="12279"/>
                  </a:lnTo>
                  <a:cubicBezTo>
                    <a:pt x="6018" y="12342"/>
                    <a:pt x="6113" y="12405"/>
                    <a:pt x="6207" y="12405"/>
                  </a:cubicBezTo>
                  <a:cubicBezTo>
                    <a:pt x="6333" y="12405"/>
                    <a:pt x="6396" y="12342"/>
                    <a:pt x="6491" y="12279"/>
                  </a:cubicBezTo>
                  <a:lnTo>
                    <a:pt x="8066" y="10704"/>
                  </a:lnTo>
                  <a:lnTo>
                    <a:pt x="10303" y="10704"/>
                  </a:lnTo>
                  <a:cubicBezTo>
                    <a:pt x="10523" y="10704"/>
                    <a:pt x="10744" y="10515"/>
                    <a:pt x="10744" y="10294"/>
                  </a:cubicBezTo>
                  <a:lnTo>
                    <a:pt x="10744" y="8058"/>
                  </a:lnTo>
                  <a:lnTo>
                    <a:pt x="12319" y="6482"/>
                  </a:lnTo>
                  <a:cubicBezTo>
                    <a:pt x="12382" y="6419"/>
                    <a:pt x="12414" y="6293"/>
                    <a:pt x="12414" y="6199"/>
                  </a:cubicBezTo>
                  <a:cubicBezTo>
                    <a:pt x="12414" y="6104"/>
                    <a:pt x="12382" y="6010"/>
                    <a:pt x="12319" y="5947"/>
                  </a:cubicBezTo>
                  <a:lnTo>
                    <a:pt x="10744" y="4372"/>
                  </a:lnTo>
                  <a:lnTo>
                    <a:pt x="10744" y="2103"/>
                  </a:lnTo>
                  <a:cubicBezTo>
                    <a:pt x="10744" y="1851"/>
                    <a:pt x="10523" y="1694"/>
                    <a:pt x="10334" y="1694"/>
                  </a:cubicBezTo>
                  <a:lnTo>
                    <a:pt x="8097" y="1694"/>
                  </a:lnTo>
                  <a:lnTo>
                    <a:pt x="6522" y="118"/>
                  </a:lnTo>
                  <a:cubicBezTo>
                    <a:pt x="6443" y="40"/>
                    <a:pt x="6333" y="0"/>
                    <a:pt x="62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27" name="Google Shape;10027;p74"/>
          <p:cNvGrpSpPr/>
          <p:nvPr/>
        </p:nvGrpSpPr>
        <p:grpSpPr>
          <a:xfrm>
            <a:off x="1733864" y="3364484"/>
            <a:ext cx="366364" cy="333534"/>
            <a:chOff x="-61354875" y="3751050"/>
            <a:chExt cx="316650" cy="288275"/>
          </a:xfrm>
          <a:solidFill>
            <a:srgbClr val="FFC000"/>
          </a:solidFill>
        </p:grpSpPr>
        <p:sp>
          <p:nvSpPr>
            <p:cNvPr id="10028" name="Google Shape;10028;p74"/>
            <p:cNvSpPr/>
            <p:nvPr/>
          </p:nvSpPr>
          <p:spPr>
            <a:xfrm>
              <a:off x="-61200500" y="3875475"/>
              <a:ext cx="41775" cy="41000"/>
            </a:xfrm>
            <a:custGeom>
              <a:avLst/>
              <a:gdLst/>
              <a:ahLst/>
              <a:cxnLst/>
              <a:rect l="l" t="t" r="r" b="b"/>
              <a:pathLst>
                <a:path w="1671" h="1640" extrusionOk="0">
                  <a:moveTo>
                    <a:pt x="820" y="1"/>
                  </a:moveTo>
                  <a:cubicBezTo>
                    <a:pt x="379" y="1"/>
                    <a:pt x="1" y="348"/>
                    <a:pt x="1" y="820"/>
                  </a:cubicBezTo>
                  <a:cubicBezTo>
                    <a:pt x="1" y="1261"/>
                    <a:pt x="379" y="1639"/>
                    <a:pt x="820" y="1639"/>
                  </a:cubicBezTo>
                  <a:cubicBezTo>
                    <a:pt x="1292" y="1639"/>
                    <a:pt x="1670" y="1261"/>
                    <a:pt x="1670" y="820"/>
                  </a:cubicBezTo>
                  <a:cubicBezTo>
                    <a:pt x="1670" y="348"/>
                    <a:pt x="1292" y="1"/>
                    <a:pt x="8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9" name="Google Shape;10029;p74"/>
            <p:cNvSpPr/>
            <p:nvPr/>
          </p:nvSpPr>
          <p:spPr>
            <a:xfrm>
              <a:off x="-61293425" y="3813275"/>
              <a:ext cx="192975" cy="165425"/>
            </a:xfrm>
            <a:custGeom>
              <a:avLst/>
              <a:gdLst/>
              <a:ahLst/>
              <a:cxnLst/>
              <a:rect l="l" t="t" r="r" b="b"/>
              <a:pathLst>
                <a:path w="7719" h="6617" extrusionOk="0">
                  <a:moveTo>
                    <a:pt x="6191" y="1260"/>
                  </a:moveTo>
                  <a:cubicBezTo>
                    <a:pt x="6301" y="1260"/>
                    <a:pt x="6411" y="1292"/>
                    <a:pt x="6490" y="1355"/>
                  </a:cubicBezTo>
                  <a:cubicBezTo>
                    <a:pt x="6648" y="1512"/>
                    <a:pt x="6648" y="1796"/>
                    <a:pt x="6490" y="1953"/>
                  </a:cubicBezTo>
                  <a:lnTo>
                    <a:pt x="5954" y="2457"/>
                  </a:lnTo>
                  <a:cubicBezTo>
                    <a:pt x="6112" y="2709"/>
                    <a:pt x="6207" y="3025"/>
                    <a:pt x="6207" y="3308"/>
                  </a:cubicBezTo>
                  <a:cubicBezTo>
                    <a:pt x="6207" y="3592"/>
                    <a:pt x="6112" y="3907"/>
                    <a:pt x="5954" y="4127"/>
                  </a:cubicBezTo>
                  <a:lnTo>
                    <a:pt x="6490" y="4631"/>
                  </a:lnTo>
                  <a:cubicBezTo>
                    <a:pt x="6648" y="4789"/>
                    <a:pt x="6648" y="5072"/>
                    <a:pt x="6490" y="5230"/>
                  </a:cubicBezTo>
                  <a:cubicBezTo>
                    <a:pt x="6396" y="5324"/>
                    <a:pt x="6270" y="5356"/>
                    <a:pt x="6207" y="5356"/>
                  </a:cubicBezTo>
                  <a:cubicBezTo>
                    <a:pt x="6080" y="5356"/>
                    <a:pt x="6017" y="5324"/>
                    <a:pt x="5923" y="5230"/>
                  </a:cubicBezTo>
                  <a:lnTo>
                    <a:pt x="5419" y="4726"/>
                  </a:lnTo>
                  <a:cubicBezTo>
                    <a:pt x="5167" y="4883"/>
                    <a:pt x="4852" y="4946"/>
                    <a:pt x="4600" y="4946"/>
                  </a:cubicBezTo>
                  <a:cubicBezTo>
                    <a:pt x="4316" y="4946"/>
                    <a:pt x="4001" y="4883"/>
                    <a:pt x="3749" y="4726"/>
                  </a:cubicBezTo>
                  <a:lnTo>
                    <a:pt x="3245" y="5230"/>
                  </a:lnTo>
                  <a:cubicBezTo>
                    <a:pt x="3182" y="5324"/>
                    <a:pt x="3056" y="5356"/>
                    <a:pt x="2961" y="5356"/>
                  </a:cubicBezTo>
                  <a:cubicBezTo>
                    <a:pt x="2835" y="5356"/>
                    <a:pt x="2772" y="5324"/>
                    <a:pt x="2709" y="5230"/>
                  </a:cubicBezTo>
                  <a:cubicBezTo>
                    <a:pt x="2552" y="5072"/>
                    <a:pt x="2552" y="4789"/>
                    <a:pt x="2709" y="4631"/>
                  </a:cubicBezTo>
                  <a:lnTo>
                    <a:pt x="3214" y="4127"/>
                  </a:lnTo>
                  <a:cubicBezTo>
                    <a:pt x="2961" y="3907"/>
                    <a:pt x="2898" y="3623"/>
                    <a:pt x="2898" y="3308"/>
                  </a:cubicBezTo>
                  <a:cubicBezTo>
                    <a:pt x="2898" y="2993"/>
                    <a:pt x="2961" y="2709"/>
                    <a:pt x="3119" y="2457"/>
                  </a:cubicBezTo>
                  <a:lnTo>
                    <a:pt x="2615" y="1953"/>
                  </a:lnTo>
                  <a:cubicBezTo>
                    <a:pt x="2457" y="1796"/>
                    <a:pt x="2457" y="1512"/>
                    <a:pt x="2615" y="1355"/>
                  </a:cubicBezTo>
                  <a:cubicBezTo>
                    <a:pt x="2694" y="1292"/>
                    <a:pt x="2804" y="1260"/>
                    <a:pt x="2914" y="1260"/>
                  </a:cubicBezTo>
                  <a:cubicBezTo>
                    <a:pt x="3025" y="1260"/>
                    <a:pt x="3135" y="1292"/>
                    <a:pt x="3214" y="1355"/>
                  </a:cubicBezTo>
                  <a:lnTo>
                    <a:pt x="3718" y="1890"/>
                  </a:lnTo>
                  <a:cubicBezTo>
                    <a:pt x="3970" y="1733"/>
                    <a:pt x="4253" y="1638"/>
                    <a:pt x="4537" y="1638"/>
                  </a:cubicBezTo>
                  <a:cubicBezTo>
                    <a:pt x="4820" y="1638"/>
                    <a:pt x="5135" y="1733"/>
                    <a:pt x="5387" y="1890"/>
                  </a:cubicBezTo>
                  <a:lnTo>
                    <a:pt x="5891" y="1355"/>
                  </a:lnTo>
                  <a:cubicBezTo>
                    <a:pt x="5970" y="1292"/>
                    <a:pt x="6080" y="1260"/>
                    <a:pt x="6191" y="1260"/>
                  </a:cubicBezTo>
                  <a:close/>
                  <a:moveTo>
                    <a:pt x="0" y="0"/>
                  </a:moveTo>
                  <a:lnTo>
                    <a:pt x="0" y="1260"/>
                  </a:lnTo>
                  <a:lnTo>
                    <a:pt x="851" y="1260"/>
                  </a:lnTo>
                  <a:cubicBezTo>
                    <a:pt x="1071" y="1260"/>
                    <a:pt x="1260" y="1449"/>
                    <a:pt x="1260" y="1638"/>
                  </a:cubicBezTo>
                  <a:cubicBezTo>
                    <a:pt x="1260" y="1859"/>
                    <a:pt x="1071" y="2079"/>
                    <a:pt x="851" y="2079"/>
                  </a:cubicBezTo>
                  <a:lnTo>
                    <a:pt x="0" y="2079"/>
                  </a:lnTo>
                  <a:lnTo>
                    <a:pt x="0" y="4568"/>
                  </a:lnTo>
                  <a:lnTo>
                    <a:pt x="851" y="4568"/>
                  </a:lnTo>
                  <a:cubicBezTo>
                    <a:pt x="1071" y="4568"/>
                    <a:pt x="1260" y="4757"/>
                    <a:pt x="1260" y="4946"/>
                  </a:cubicBezTo>
                  <a:cubicBezTo>
                    <a:pt x="1260" y="5198"/>
                    <a:pt x="1071" y="5387"/>
                    <a:pt x="851" y="5387"/>
                  </a:cubicBezTo>
                  <a:lnTo>
                    <a:pt x="0" y="5387"/>
                  </a:lnTo>
                  <a:lnTo>
                    <a:pt x="0" y="6616"/>
                  </a:lnTo>
                  <a:lnTo>
                    <a:pt x="7719" y="6616"/>
                  </a:lnTo>
                  <a:lnTo>
                    <a:pt x="771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0" name="Google Shape;10030;p74"/>
            <p:cNvSpPr/>
            <p:nvPr/>
          </p:nvSpPr>
          <p:spPr>
            <a:xfrm>
              <a:off x="-61354875" y="3751050"/>
              <a:ext cx="316650" cy="288275"/>
            </a:xfrm>
            <a:custGeom>
              <a:avLst/>
              <a:gdLst/>
              <a:ahLst/>
              <a:cxnLst/>
              <a:rect l="l" t="t" r="r" b="b"/>
              <a:pathLst>
                <a:path w="12666" h="11531" extrusionOk="0">
                  <a:moveTo>
                    <a:pt x="10618" y="1701"/>
                  </a:moveTo>
                  <a:cubicBezTo>
                    <a:pt x="10870" y="1701"/>
                    <a:pt x="11027" y="1890"/>
                    <a:pt x="11027" y="2080"/>
                  </a:cubicBezTo>
                  <a:lnTo>
                    <a:pt x="11027" y="9546"/>
                  </a:lnTo>
                  <a:cubicBezTo>
                    <a:pt x="11027" y="9767"/>
                    <a:pt x="10807" y="9956"/>
                    <a:pt x="10618" y="9956"/>
                  </a:cubicBezTo>
                  <a:lnTo>
                    <a:pt x="2080" y="9956"/>
                  </a:lnTo>
                  <a:cubicBezTo>
                    <a:pt x="1828" y="9956"/>
                    <a:pt x="1670" y="9767"/>
                    <a:pt x="1670" y="9546"/>
                  </a:cubicBezTo>
                  <a:lnTo>
                    <a:pt x="1670" y="2080"/>
                  </a:lnTo>
                  <a:cubicBezTo>
                    <a:pt x="1670" y="1859"/>
                    <a:pt x="1891" y="1701"/>
                    <a:pt x="2080" y="1701"/>
                  </a:cubicBezTo>
                  <a:close/>
                  <a:moveTo>
                    <a:pt x="1198" y="0"/>
                  </a:moveTo>
                  <a:cubicBezTo>
                    <a:pt x="536" y="0"/>
                    <a:pt x="1" y="567"/>
                    <a:pt x="1" y="1229"/>
                  </a:cubicBezTo>
                  <a:lnTo>
                    <a:pt x="1" y="10334"/>
                  </a:lnTo>
                  <a:cubicBezTo>
                    <a:pt x="1" y="10995"/>
                    <a:pt x="536" y="11531"/>
                    <a:pt x="1198" y="11531"/>
                  </a:cubicBezTo>
                  <a:lnTo>
                    <a:pt x="11405" y="11531"/>
                  </a:lnTo>
                  <a:cubicBezTo>
                    <a:pt x="12067" y="11531"/>
                    <a:pt x="12666" y="10995"/>
                    <a:pt x="12666" y="10334"/>
                  </a:cubicBezTo>
                  <a:lnTo>
                    <a:pt x="12666" y="1260"/>
                  </a:lnTo>
                  <a:cubicBezTo>
                    <a:pt x="12666" y="567"/>
                    <a:pt x="12130" y="0"/>
                    <a:pt x="114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31" name="Google Shape;10031;p74"/>
          <p:cNvGrpSpPr/>
          <p:nvPr/>
        </p:nvGrpSpPr>
        <p:grpSpPr>
          <a:xfrm>
            <a:off x="1733864" y="3806124"/>
            <a:ext cx="366364" cy="367290"/>
            <a:chOff x="-61354875" y="4101525"/>
            <a:chExt cx="316650" cy="317450"/>
          </a:xfrm>
          <a:solidFill>
            <a:srgbClr val="FFC000"/>
          </a:solidFill>
        </p:grpSpPr>
        <p:sp>
          <p:nvSpPr>
            <p:cNvPr id="10032" name="Google Shape;10032;p74"/>
            <p:cNvSpPr/>
            <p:nvPr/>
          </p:nvSpPr>
          <p:spPr>
            <a:xfrm>
              <a:off x="-61172925" y="4240150"/>
              <a:ext cx="62225" cy="145750"/>
            </a:xfrm>
            <a:custGeom>
              <a:avLst/>
              <a:gdLst/>
              <a:ahLst/>
              <a:cxnLst/>
              <a:rect l="l" t="t" r="r" b="b"/>
              <a:pathLst>
                <a:path w="2489" h="5830" extrusionOk="0">
                  <a:moveTo>
                    <a:pt x="1260" y="1"/>
                  </a:moveTo>
                  <a:cubicBezTo>
                    <a:pt x="1071" y="1"/>
                    <a:pt x="819" y="221"/>
                    <a:pt x="819" y="442"/>
                  </a:cubicBezTo>
                  <a:lnTo>
                    <a:pt x="819" y="725"/>
                  </a:lnTo>
                  <a:cubicBezTo>
                    <a:pt x="347" y="883"/>
                    <a:pt x="0" y="1355"/>
                    <a:pt x="0" y="1891"/>
                  </a:cubicBezTo>
                  <a:cubicBezTo>
                    <a:pt x="0" y="2584"/>
                    <a:pt x="536" y="2962"/>
                    <a:pt x="977" y="3277"/>
                  </a:cubicBezTo>
                  <a:cubicBezTo>
                    <a:pt x="1292" y="3529"/>
                    <a:pt x="1639" y="3750"/>
                    <a:pt x="1639" y="4002"/>
                  </a:cubicBezTo>
                  <a:cubicBezTo>
                    <a:pt x="1639" y="4222"/>
                    <a:pt x="1450" y="4411"/>
                    <a:pt x="1260" y="4411"/>
                  </a:cubicBezTo>
                  <a:cubicBezTo>
                    <a:pt x="1008" y="4411"/>
                    <a:pt x="819" y="4222"/>
                    <a:pt x="819" y="4002"/>
                  </a:cubicBezTo>
                  <a:cubicBezTo>
                    <a:pt x="819" y="3750"/>
                    <a:pt x="630" y="3592"/>
                    <a:pt x="441" y="3592"/>
                  </a:cubicBezTo>
                  <a:cubicBezTo>
                    <a:pt x="221" y="3592"/>
                    <a:pt x="0" y="3781"/>
                    <a:pt x="0" y="4002"/>
                  </a:cubicBezTo>
                  <a:cubicBezTo>
                    <a:pt x="0" y="4537"/>
                    <a:pt x="347" y="4978"/>
                    <a:pt x="819" y="5167"/>
                  </a:cubicBezTo>
                  <a:lnTo>
                    <a:pt x="819" y="5451"/>
                  </a:lnTo>
                  <a:cubicBezTo>
                    <a:pt x="819" y="5672"/>
                    <a:pt x="1008" y="5829"/>
                    <a:pt x="1260" y="5829"/>
                  </a:cubicBezTo>
                  <a:cubicBezTo>
                    <a:pt x="1481" y="5829"/>
                    <a:pt x="1639" y="5640"/>
                    <a:pt x="1639" y="5451"/>
                  </a:cubicBezTo>
                  <a:lnTo>
                    <a:pt x="1639" y="5167"/>
                  </a:lnTo>
                  <a:cubicBezTo>
                    <a:pt x="2111" y="5010"/>
                    <a:pt x="2489" y="4537"/>
                    <a:pt x="2489" y="4002"/>
                  </a:cubicBezTo>
                  <a:cubicBezTo>
                    <a:pt x="2489" y="3309"/>
                    <a:pt x="1922" y="2931"/>
                    <a:pt x="1481" y="2616"/>
                  </a:cubicBezTo>
                  <a:cubicBezTo>
                    <a:pt x="1166" y="2364"/>
                    <a:pt x="819" y="2143"/>
                    <a:pt x="819" y="1891"/>
                  </a:cubicBezTo>
                  <a:cubicBezTo>
                    <a:pt x="819" y="1702"/>
                    <a:pt x="1008" y="1513"/>
                    <a:pt x="1260" y="1513"/>
                  </a:cubicBezTo>
                  <a:cubicBezTo>
                    <a:pt x="1513" y="1513"/>
                    <a:pt x="1639" y="1702"/>
                    <a:pt x="1639" y="1891"/>
                  </a:cubicBezTo>
                  <a:cubicBezTo>
                    <a:pt x="1639" y="2143"/>
                    <a:pt x="1859" y="2332"/>
                    <a:pt x="2048" y="2332"/>
                  </a:cubicBezTo>
                  <a:cubicBezTo>
                    <a:pt x="2300" y="2332"/>
                    <a:pt x="2489" y="2143"/>
                    <a:pt x="2489" y="1891"/>
                  </a:cubicBezTo>
                  <a:cubicBezTo>
                    <a:pt x="2489" y="1355"/>
                    <a:pt x="2143" y="914"/>
                    <a:pt x="1639" y="725"/>
                  </a:cubicBezTo>
                  <a:lnTo>
                    <a:pt x="1639" y="442"/>
                  </a:lnTo>
                  <a:cubicBezTo>
                    <a:pt x="1639" y="221"/>
                    <a:pt x="1450" y="1"/>
                    <a:pt x="1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3" name="Google Shape;10033;p74"/>
            <p:cNvSpPr/>
            <p:nvPr/>
          </p:nvSpPr>
          <p:spPr>
            <a:xfrm>
              <a:off x="-61354875" y="4101525"/>
              <a:ext cx="316650" cy="317450"/>
            </a:xfrm>
            <a:custGeom>
              <a:avLst/>
              <a:gdLst/>
              <a:ahLst/>
              <a:cxnLst/>
              <a:rect l="l" t="t" r="r" b="b"/>
              <a:pathLst>
                <a:path w="12666" h="12698" extrusionOk="0">
                  <a:moveTo>
                    <a:pt x="11405" y="1608"/>
                  </a:moveTo>
                  <a:cubicBezTo>
                    <a:pt x="11657" y="1608"/>
                    <a:pt x="11847" y="1797"/>
                    <a:pt x="11847" y="2049"/>
                  </a:cubicBezTo>
                  <a:lnTo>
                    <a:pt x="11847" y="3277"/>
                  </a:lnTo>
                  <a:lnTo>
                    <a:pt x="820" y="3277"/>
                  </a:lnTo>
                  <a:lnTo>
                    <a:pt x="820" y="2049"/>
                  </a:lnTo>
                  <a:cubicBezTo>
                    <a:pt x="820" y="1797"/>
                    <a:pt x="1009" y="1608"/>
                    <a:pt x="1198" y="1608"/>
                  </a:cubicBezTo>
                  <a:lnTo>
                    <a:pt x="1639" y="1608"/>
                  </a:lnTo>
                  <a:lnTo>
                    <a:pt x="1639" y="2049"/>
                  </a:lnTo>
                  <a:cubicBezTo>
                    <a:pt x="1639" y="2301"/>
                    <a:pt x="1828" y="2458"/>
                    <a:pt x="2048" y="2458"/>
                  </a:cubicBezTo>
                  <a:cubicBezTo>
                    <a:pt x="2237" y="2458"/>
                    <a:pt x="2427" y="2238"/>
                    <a:pt x="2427" y="2049"/>
                  </a:cubicBezTo>
                  <a:lnTo>
                    <a:pt x="2427" y="1608"/>
                  </a:lnTo>
                  <a:lnTo>
                    <a:pt x="5892" y="1608"/>
                  </a:lnTo>
                  <a:lnTo>
                    <a:pt x="5892" y="2049"/>
                  </a:lnTo>
                  <a:cubicBezTo>
                    <a:pt x="5892" y="2301"/>
                    <a:pt x="6081" y="2458"/>
                    <a:pt x="6333" y="2458"/>
                  </a:cubicBezTo>
                  <a:cubicBezTo>
                    <a:pt x="6585" y="2458"/>
                    <a:pt x="6743" y="2238"/>
                    <a:pt x="6743" y="2049"/>
                  </a:cubicBezTo>
                  <a:lnTo>
                    <a:pt x="6743" y="1608"/>
                  </a:lnTo>
                  <a:lnTo>
                    <a:pt x="10208" y="1608"/>
                  </a:lnTo>
                  <a:lnTo>
                    <a:pt x="10208" y="2049"/>
                  </a:lnTo>
                  <a:cubicBezTo>
                    <a:pt x="10208" y="2301"/>
                    <a:pt x="10397" y="2458"/>
                    <a:pt x="10618" y="2458"/>
                  </a:cubicBezTo>
                  <a:cubicBezTo>
                    <a:pt x="10870" y="2458"/>
                    <a:pt x="11027" y="2238"/>
                    <a:pt x="11027" y="2049"/>
                  </a:cubicBezTo>
                  <a:lnTo>
                    <a:pt x="11027" y="1608"/>
                  </a:lnTo>
                  <a:close/>
                  <a:moveTo>
                    <a:pt x="2868" y="4916"/>
                  </a:moveTo>
                  <a:cubicBezTo>
                    <a:pt x="3088" y="4916"/>
                    <a:pt x="3246" y="5136"/>
                    <a:pt x="3246" y="5357"/>
                  </a:cubicBezTo>
                  <a:cubicBezTo>
                    <a:pt x="3309" y="5546"/>
                    <a:pt x="3088" y="5766"/>
                    <a:pt x="2868" y="5766"/>
                  </a:cubicBezTo>
                  <a:lnTo>
                    <a:pt x="2048" y="5766"/>
                  </a:lnTo>
                  <a:cubicBezTo>
                    <a:pt x="1796" y="5766"/>
                    <a:pt x="1639" y="5546"/>
                    <a:pt x="1639" y="5357"/>
                  </a:cubicBezTo>
                  <a:cubicBezTo>
                    <a:pt x="1639" y="5136"/>
                    <a:pt x="1828" y="4916"/>
                    <a:pt x="2048" y="4916"/>
                  </a:cubicBezTo>
                  <a:close/>
                  <a:moveTo>
                    <a:pt x="2868" y="6585"/>
                  </a:moveTo>
                  <a:cubicBezTo>
                    <a:pt x="3088" y="6585"/>
                    <a:pt x="3246" y="6774"/>
                    <a:pt x="3246" y="6963"/>
                  </a:cubicBezTo>
                  <a:cubicBezTo>
                    <a:pt x="3309" y="7215"/>
                    <a:pt x="3088" y="7404"/>
                    <a:pt x="2868" y="7404"/>
                  </a:cubicBezTo>
                  <a:lnTo>
                    <a:pt x="2048" y="7404"/>
                  </a:lnTo>
                  <a:cubicBezTo>
                    <a:pt x="1796" y="7404"/>
                    <a:pt x="1639" y="7215"/>
                    <a:pt x="1639" y="6963"/>
                  </a:cubicBezTo>
                  <a:cubicBezTo>
                    <a:pt x="1639" y="6743"/>
                    <a:pt x="1828" y="6585"/>
                    <a:pt x="2048" y="6585"/>
                  </a:cubicBezTo>
                  <a:close/>
                  <a:moveTo>
                    <a:pt x="2868" y="8287"/>
                  </a:moveTo>
                  <a:cubicBezTo>
                    <a:pt x="3088" y="8287"/>
                    <a:pt x="3246" y="8476"/>
                    <a:pt x="3246" y="8665"/>
                  </a:cubicBezTo>
                  <a:cubicBezTo>
                    <a:pt x="3309" y="8854"/>
                    <a:pt x="3088" y="9074"/>
                    <a:pt x="2868" y="9074"/>
                  </a:cubicBezTo>
                  <a:lnTo>
                    <a:pt x="2048" y="9074"/>
                  </a:lnTo>
                  <a:cubicBezTo>
                    <a:pt x="1796" y="9074"/>
                    <a:pt x="1639" y="8854"/>
                    <a:pt x="1639" y="8665"/>
                  </a:cubicBezTo>
                  <a:cubicBezTo>
                    <a:pt x="1639" y="8413"/>
                    <a:pt x="1828" y="8287"/>
                    <a:pt x="2048" y="8287"/>
                  </a:cubicBezTo>
                  <a:close/>
                  <a:moveTo>
                    <a:pt x="8538" y="5199"/>
                  </a:moveTo>
                  <a:cubicBezTo>
                    <a:pt x="10366" y="5199"/>
                    <a:pt x="11847" y="6711"/>
                    <a:pt x="11847" y="8507"/>
                  </a:cubicBezTo>
                  <a:cubicBezTo>
                    <a:pt x="11847" y="10334"/>
                    <a:pt x="10334" y="11815"/>
                    <a:pt x="8538" y="11815"/>
                  </a:cubicBezTo>
                  <a:cubicBezTo>
                    <a:pt x="6711" y="11815"/>
                    <a:pt x="5230" y="10334"/>
                    <a:pt x="5230" y="8507"/>
                  </a:cubicBezTo>
                  <a:cubicBezTo>
                    <a:pt x="5230" y="6711"/>
                    <a:pt x="6743" y="5199"/>
                    <a:pt x="8538" y="5199"/>
                  </a:cubicBezTo>
                  <a:close/>
                  <a:moveTo>
                    <a:pt x="2048" y="1"/>
                  </a:moveTo>
                  <a:cubicBezTo>
                    <a:pt x="1828" y="1"/>
                    <a:pt x="1639" y="190"/>
                    <a:pt x="1639" y="410"/>
                  </a:cubicBezTo>
                  <a:lnTo>
                    <a:pt x="1639" y="788"/>
                  </a:lnTo>
                  <a:lnTo>
                    <a:pt x="1198" y="788"/>
                  </a:lnTo>
                  <a:cubicBezTo>
                    <a:pt x="536" y="788"/>
                    <a:pt x="1" y="1324"/>
                    <a:pt x="1" y="2049"/>
                  </a:cubicBezTo>
                  <a:lnTo>
                    <a:pt x="1" y="9767"/>
                  </a:lnTo>
                  <a:cubicBezTo>
                    <a:pt x="1" y="10429"/>
                    <a:pt x="536" y="11028"/>
                    <a:pt x="1198" y="11028"/>
                  </a:cubicBezTo>
                  <a:lnTo>
                    <a:pt x="5230" y="11028"/>
                  </a:lnTo>
                  <a:cubicBezTo>
                    <a:pt x="5987" y="12004"/>
                    <a:pt x="7184" y="12697"/>
                    <a:pt x="8538" y="12697"/>
                  </a:cubicBezTo>
                  <a:cubicBezTo>
                    <a:pt x="10807" y="12697"/>
                    <a:pt x="12666" y="10838"/>
                    <a:pt x="12666" y="8539"/>
                  </a:cubicBezTo>
                  <a:lnTo>
                    <a:pt x="12666" y="2080"/>
                  </a:lnTo>
                  <a:cubicBezTo>
                    <a:pt x="12666" y="1356"/>
                    <a:pt x="12130" y="788"/>
                    <a:pt x="11405" y="788"/>
                  </a:cubicBezTo>
                  <a:lnTo>
                    <a:pt x="11027" y="788"/>
                  </a:lnTo>
                  <a:lnTo>
                    <a:pt x="11027" y="410"/>
                  </a:lnTo>
                  <a:cubicBezTo>
                    <a:pt x="11027" y="158"/>
                    <a:pt x="10807" y="1"/>
                    <a:pt x="10618" y="1"/>
                  </a:cubicBezTo>
                  <a:cubicBezTo>
                    <a:pt x="10429" y="1"/>
                    <a:pt x="10177" y="190"/>
                    <a:pt x="10177" y="410"/>
                  </a:cubicBezTo>
                  <a:lnTo>
                    <a:pt x="10177" y="788"/>
                  </a:lnTo>
                  <a:lnTo>
                    <a:pt x="6711" y="788"/>
                  </a:lnTo>
                  <a:lnTo>
                    <a:pt x="6711" y="410"/>
                  </a:lnTo>
                  <a:cubicBezTo>
                    <a:pt x="6711" y="158"/>
                    <a:pt x="6522" y="1"/>
                    <a:pt x="6333" y="1"/>
                  </a:cubicBezTo>
                  <a:cubicBezTo>
                    <a:pt x="6144" y="1"/>
                    <a:pt x="5892" y="190"/>
                    <a:pt x="5892" y="410"/>
                  </a:cubicBezTo>
                  <a:lnTo>
                    <a:pt x="5892" y="788"/>
                  </a:lnTo>
                  <a:lnTo>
                    <a:pt x="2427" y="788"/>
                  </a:lnTo>
                  <a:lnTo>
                    <a:pt x="2427" y="410"/>
                  </a:lnTo>
                  <a:cubicBezTo>
                    <a:pt x="2427" y="158"/>
                    <a:pt x="2237" y="1"/>
                    <a:pt x="20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34" name="Google Shape;10034;p74"/>
          <p:cNvGrpSpPr/>
          <p:nvPr/>
        </p:nvGrpSpPr>
        <p:grpSpPr>
          <a:xfrm>
            <a:off x="3950299" y="2898000"/>
            <a:ext cx="368157" cy="365699"/>
            <a:chOff x="-59470075" y="3308975"/>
            <a:chExt cx="318200" cy="316075"/>
          </a:xfrm>
          <a:solidFill>
            <a:srgbClr val="FFC000"/>
          </a:solidFill>
        </p:grpSpPr>
        <p:sp>
          <p:nvSpPr>
            <p:cNvPr id="10035" name="Google Shape;10035;p74"/>
            <p:cNvSpPr/>
            <p:nvPr/>
          </p:nvSpPr>
          <p:spPr>
            <a:xfrm>
              <a:off x="-59403925" y="3522625"/>
              <a:ext cx="21275" cy="20500"/>
            </a:xfrm>
            <a:custGeom>
              <a:avLst/>
              <a:gdLst/>
              <a:ahLst/>
              <a:cxnLst/>
              <a:rect l="l" t="t" r="r" b="b"/>
              <a:pathLst>
                <a:path w="851" h="820" extrusionOk="0">
                  <a:moveTo>
                    <a:pt x="0" y="1"/>
                  </a:moveTo>
                  <a:lnTo>
                    <a:pt x="0" y="820"/>
                  </a:lnTo>
                  <a:lnTo>
                    <a:pt x="851" y="820"/>
                  </a:lnTo>
                  <a:lnTo>
                    <a:pt x="85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6" name="Google Shape;10036;p74"/>
            <p:cNvSpPr/>
            <p:nvPr/>
          </p:nvSpPr>
          <p:spPr>
            <a:xfrm>
              <a:off x="-59362175" y="3522625"/>
              <a:ext cx="20500" cy="20500"/>
            </a:xfrm>
            <a:custGeom>
              <a:avLst/>
              <a:gdLst/>
              <a:ahLst/>
              <a:cxnLst/>
              <a:rect l="l" t="t" r="r" b="b"/>
              <a:pathLst>
                <a:path w="820" h="820" extrusionOk="0">
                  <a:moveTo>
                    <a:pt x="0" y="1"/>
                  </a:moveTo>
                  <a:lnTo>
                    <a:pt x="0" y="820"/>
                  </a:lnTo>
                  <a:lnTo>
                    <a:pt x="819" y="820"/>
                  </a:lnTo>
                  <a:lnTo>
                    <a:pt x="81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7" name="Google Shape;10037;p74"/>
            <p:cNvSpPr/>
            <p:nvPr/>
          </p:nvSpPr>
          <p:spPr>
            <a:xfrm>
              <a:off x="-59321225" y="3522625"/>
              <a:ext cx="20500" cy="20500"/>
            </a:xfrm>
            <a:custGeom>
              <a:avLst/>
              <a:gdLst/>
              <a:ahLst/>
              <a:cxnLst/>
              <a:rect l="l" t="t" r="r" b="b"/>
              <a:pathLst>
                <a:path w="820" h="820" extrusionOk="0">
                  <a:moveTo>
                    <a:pt x="0" y="1"/>
                  </a:moveTo>
                  <a:lnTo>
                    <a:pt x="0" y="820"/>
                  </a:lnTo>
                  <a:lnTo>
                    <a:pt x="820" y="820"/>
                  </a:lnTo>
                  <a:lnTo>
                    <a:pt x="82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8" name="Google Shape;10038;p74"/>
            <p:cNvSpPr/>
            <p:nvPr/>
          </p:nvSpPr>
          <p:spPr>
            <a:xfrm>
              <a:off x="-59279475" y="3522625"/>
              <a:ext cx="20500" cy="20500"/>
            </a:xfrm>
            <a:custGeom>
              <a:avLst/>
              <a:gdLst/>
              <a:ahLst/>
              <a:cxnLst/>
              <a:rect l="l" t="t" r="r" b="b"/>
              <a:pathLst>
                <a:path w="820" h="820" extrusionOk="0">
                  <a:moveTo>
                    <a:pt x="0" y="1"/>
                  </a:moveTo>
                  <a:lnTo>
                    <a:pt x="0" y="820"/>
                  </a:lnTo>
                  <a:lnTo>
                    <a:pt x="819" y="820"/>
                  </a:lnTo>
                  <a:lnTo>
                    <a:pt x="81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9" name="Google Shape;10039;p74"/>
            <p:cNvSpPr/>
            <p:nvPr/>
          </p:nvSpPr>
          <p:spPr>
            <a:xfrm>
              <a:off x="-59470075" y="3418825"/>
              <a:ext cx="317425" cy="206225"/>
            </a:xfrm>
            <a:custGeom>
              <a:avLst/>
              <a:gdLst/>
              <a:ahLst/>
              <a:cxnLst/>
              <a:rect l="l" t="t" r="r" b="b"/>
              <a:pathLst>
                <a:path w="12697" h="8249" extrusionOk="0">
                  <a:moveTo>
                    <a:pt x="10523" y="3334"/>
                  </a:moveTo>
                  <a:cubicBezTo>
                    <a:pt x="10775" y="3334"/>
                    <a:pt x="10932" y="3523"/>
                    <a:pt x="10932" y="3775"/>
                  </a:cubicBezTo>
                  <a:lnTo>
                    <a:pt x="10932" y="5413"/>
                  </a:lnTo>
                  <a:cubicBezTo>
                    <a:pt x="10932" y="5665"/>
                    <a:pt x="10712" y="5854"/>
                    <a:pt x="10523" y="5854"/>
                  </a:cubicBezTo>
                  <a:lnTo>
                    <a:pt x="2268" y="5854"/>
                  </a:lnTo>
                  <a:cubicBezTo>
                    <a:pt x="2016" y="5854"/>
                    <a:pt x="1827" y="5665"/>
                    <a:pt x="1827" y="5413"/>
                  </a:cubicBezTo>
                  <a:lnTo>
                    <a:pt x="1827" y="3775"/>
                  </a:lnTo>
                  <a:cubicBezTo>
                    <a:pt x="1827" y="3523"/>
                    <a:pt x="2016" y="3334"/>
                    <a:pt x="2268" y="3334"/>
                  </a:cubicBezTo>
                  <a:close/>
                  <a:moveTo>
                    <a:pt x="2893" y="1"/>
                  </a:moveTo>
                  <a:cubicBezTo>
                    <a:pt x="2822" y="1"/>
                    <a:pt x="2748" y="18"/>
                    <a:pt x="2678" y="57"/>
                  </a:cubicBezTo>
                  <a:lnTo>
                    <a:pt x="221" y="1727"/>
                  </a:lnTo>
                  <a:cubicBezTo>
                    <a:pt x="95" y="1790"/>
                    <a:pt x="0" y="1916"/>
                    <a:pt x="0" y="2073"/>
                  </a:cubicBezTo>
                  <a:lnTo>
                    <a:pt x="0" y="7870"/>
                  </a:lnTo>
                  <a:cubicBezTo>
                    <a:pt x="0" y="8091"/>
                    <a:pt x="221" y="8248"/>
                    <a:pt x="410" y="8248"/>
                  </a:cubicBezTo>
                  <a:lnTo>
                    <a:pt x="12255" y="8248"/>
                  </a:lnTo>
                  <a:cubicBezTo>
                    <a:pt x="12507" y="8248"/>
                    <a:pt x="12665" y="8059"/>
                    <a:pt x="12665" y="7870"/>
                  </a:cubicBezTo>
                  <a:lnTo>
                    <a:pt x="12665" y="2073"/>
                  </a:lnTo>
                  <a:cubicBezTo>
                    <a:pt x="12697" y="1884"/>
                    <a:pt x="12507" y="1664"/>
                    <a:pt x="12287" y="1664"/>
                  </a:cubicBezTo>
                  <a:lnTo>
                    <a:pt x="5797" y="1664"/>
                  </a:lnTo>
                  <a:lnTo>
                    <a:pt x="5797" y="404"/>
                  </a:lnTo>
                  <a:cubicBezTo>
                    <a:pt x="5797" y="166"/>
                    <a:pt x="5600" y="1"/>
                    <a:pt x="5382" y="1"/>
                  </a:cubicBezTo>
                  <a:cubicBezTo>
                    <a:pt x="5311" y="1"/>
                    <a:pt x="5237" y="18"/>
                    <a:pt x="5167" y="57"/>
                  </a:cubicBezTo>
                  <a:lnTo>
                    <a:pt x="3308" y="1286"/>
                  </a:lnTo>
                  <a:lnTo>
                    <a:pt x="3308" y="404"/>
                  </a:lnTo>
                  <a:cubicBezTo>
                    <a:pt x="3308" y="166"/>
                    <a:pt x="3111" y="1"/>
                    <a:pt x="28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0" name="Google Shape;10040;p74"/>
            <p:cNvSpPr/>
            <p:nvPr/>
          </p:nvSpPr>
          <p:spPr>
            <a:xfrm>
              <a:off x="-59238525" y="3522625"/>
              <a:ext cx="20500" cy="20500"/>
            </a:xfrm>
            <a:custGeom>
              <a:avLst/>
              <a:gdLst/>
              <a:ahLst/>
              <a:cxnLst/>
              <a:rect l="l" t="t" r="r" b="b"/>
              <a:pathLst>
                <a:path w="820" h="820" extrusionOk="0">
                  <a:moveTo>
                    <a:pt x="0" y="1"/>
                  </a:moveTo>
                  <a:lnTo>
                    <a:pt x="0" y="820"/>
                  </a:lnTo>
                  <a:lnTo>
                    <a:pt x="820" y="820"/>
                  </a:lnTo>
                  <a:lnTo>
                    <a:pt x="82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1" name="Google Shape;10041;p74"/>
            <p:cNvSpPr/>
            <p:nvPr/>
          </p:nvSpPr>
          <p:spPr>
            <a:xfrm>
              <a:off x="-59292875" y="3308975"/>
              <a:ext cx="106350" cy="41400"/>
            </a:xfrm>
            <a:custGeom>
              <a:avLst/>
              <a:gdLst/>
              <a:ahLst/>
              <a:cxnLst/>
              <a:rect l="l" t="t" r="r" b="b"/>
              <a:pathLst>
                <a:path w="4254" h="1656" extrusionOk="0">
                  <a:moveTo>
                    <a:pt x="1305" y="1"/>
                  </a:moveTo>
                  <a:cubicBezTo>
                    <a:pt x="904" y="1"/>
                    <a:pt x="497" y="175"/>
                    <a:pt x="158" y="545"/>
                  </a:cubicBezTo>
                  <a:cubicBezTo>
                    <a:pt x="1" y="702"/>
                    <a:pt x="64" y="986"/>
                    <a:pt x="221" y="1143"/>
                  </a:cubicBezTo>
                  <a:cubicBezTo>
                    <a:pt x="311" y="1218"/>
                    <a:pt x="409" y="1258"/>
                    <a:pt x="503" y="1258"/>
                  </a:cubicBezTo>
                  <a:cubicBezTo>
                    <a:pt x="606" y="1258"/>
                    <a:pt x="706" y="1210"/>
                    <a:pt x="788" y="1112"/>
                  </a:cubicBezTo>
                  <a:cubicBezTo>
                    <a:pt x="946" y="938"/>
                    <a:pt x="1127" y="852"/>
                    <a:pt x="1308" y="852"/>
                  </a:cubicBezTo>
                  <a:cubicBezTo>
                    <a:pt x="1489" y="852"/>
                    <a:pt x="1670" y="938"/>
                    <a:pt x="1828" y="1112"/>
                  </a:cubicBezTo>
                  <a:cubicBezTo>
                    <a:pt x="2150" y="1466"/>
                    <a:pt x="2562" y="1655"/>
                    <a:pt x="2977" y="1655"/>
                  </a:cubicBezTo>
                  <a:cubicBezTo>
                    <a:pt x="3374" y="1655"/>
                    <a:pt x="3773" y="1482"/>
                    <a:pt x="4096" y="1112"/>
                  </a:cubicBezTo>
                  <a:cubicBezTo>
                    <a:pt x="4254" y="954"/>
                    <a:pt x="4222" y="671"/>
                    <a:pt x="4065" y="513"/>
                  </a:cubicBezTo>
                  <a:cubicBezTo>
                    <a:pt x="3990" y="438"/>
                    <a:pt x="3886" y="399"/>
                    <a:pt x="3781" y="399"/>
                  </a:cubicBezTo>
                  <a:cubicBezTo>
                    <a:pt x="3665" y="399"/>
                    <a:pt x="3549" y="446"/>
                    <a:pt x="3466" y="545"/>
                  </a:cubicBezTo>
                  <a:cubicBezTo>
                    <a:pt x="3309" y="734"/>
                    <a:pt x="3135" y="828"/>
                    <a:pt x="2962" y="828"/>
                  </a:cubicBezTo>
                  <a:cubicBezTo>
                    <a:pt x="2789" y="828"/>
                    <a:pt x="2616" y="734"/>
                    <a:pt x="2458" y="545"/>
                  </a:cubicBezTo>
                  <a:cubicBezTo>
                    <a:pt x="2136" y="191"/>
                    <a:pt x="1724" y="1"/>
                    <a:pt x="130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2" name="Google Shape;10042;p74"/>
            <p:cNvSpPr/>
            <p:nvPr/>
          </p:nvSpPr>
          <p:spPr>
            <a:xfrm>
              <a:off x="-59214100" y="3371400"/>
              <a:ext cx="62225" cy="68550"/>
            </a:xfrm>
            <a:custGeom>
              <a:avLst/>
              <a:gdLst/>
              <a:ahLst/>
              <a:cxnLst/>
              <a:rect l="l" t="t" r="r" b="b"/>
              <a:pathLst>
                <a:path w="2489" h="2742" extrusionOk="0">
                  <a:moveTo>
                    <a:pt x="410" y="1"/>
                  </a:moveTo>
                  <a:cubicBezTo>
                    <a:pt x="158" y="1"/>
                    <a:pt x="0" y="190"/>
                    <a:pt x="0" y="379"/>
                  </a:cubicBezTo>
                  <a:lnTo>
                    <a:pt x="0" y="2742"/>
                  </a:lnTo>
                  <a:lnTo>
                    <a:pt x="2489" y="2742"/>
                  </a:lnTo>
                  <a:lnTo>
                    <a:pt x="2489" y="379"/>
                  </a:lnTo>
                  <a:cubicBezTo>
                    <a:pt x="2458" y="190"/>
                    <a:pt x="2268" y="1"/>
                    <a:pt x="20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3" name="Google Shape;10043;p74"/>
            <p:cNvSpPr/>
            <p:nvPr/>
          </p:nvSpPr>
          <p:spPr>
            <a:xfrm>
              <a:off x="-59297600" y="3392600"/>
              <a:ext cx="62250" cy="48150"/>
            </a:xfrm>
            <a:custGeom>
              <a:avLst/>
              <a:gdLst/>
              <a:ahLst/>
              <a:cxnLst/>
              <a:rect l="l" t="t" r="r" b="b"/>
              <a:pathLst>
                <a:path w="2490" h="1926" extrusionOk="0">
                  <a:moveTo>
                    <a:pt x="387" y="0"/>
                  </a:moveTo>
                  <a:cubicBezTo>
                    <a:pt x="163" y="0"/>
                    <a:pt x="1" y="177"/>
                    <a:pt x="1" y="382"/>
                  </a:cubicBezTo>
                  <a:lnTo>
                    <a:pt x="1" y="1925"/>
                  </a:lnTo>
                  <a:lnTo>
                    <a:pt x="2489" y="1925"/>
                  </a:lnTo>
                  <a:lnTo>
                    <a:pt x="2489" y="382"/>
                  </a:lnTo>
                  <a:cubicBezTo>
                    <a:pt x="2489" y="161"/>
                    <a:pt x="2300" y="4"/>
                    <a:pt x="2080" y="4"/>
                  </a:cubicBezTo>
                  <a:lnTo>
                    <a:pt x="442" y="4"/>
                  </a:lnTo>
                  <a:cubicBezTo>
                    <a:pt x="423" y="1"/>
                    <a:pt x="405" y="0"/>
                    <a:pt x="3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44" name="Google Shape;10044;p74"/>
          <p:cNvGrpSpPr/>
          <p:nvPr/>
        </p:nvGrpSpPr>
        <p:grpSpPr>
          <a:xfrm>
            <a:off x="1295729" y="1533705"/>
            <a:ext cx="367261" cy="364686"/>
            <a:chOff x="-64781025" y="3361050"/>
            <a:chExt cx="317425" cy="315200"/>
          </a:xfrm>
          <a:solidFill>
            <a:srgbClr val="FFC000"/>
          </a:solidFill>
        </p:grpSpPr>
        <p:sp>
          <p:nvSpPr>
            <p:cNvPr id="10045" name="Google Shape;10045;p74"/>
            <p:cNvSpPr/>
            <p:nvPr/>
          </p:nvSpPr>
          <p:spPr>
            <a:xfrm>
              <a:off x="-64764500" y="3388725"/>
              <a:ext cx="272550" cy="272550"/>
            </a:xfrm>
            <a:custGeom>
              <a:avLst/>
              <a:gdLst/>
              <a:ahLst/>
              <a:cxnLst/>
              <a:rect l="l" t="t" r="r" b="b"/>
              <a:pathLst>
                <a:path w="10902" h="10902" extrusionOk="0">
                  <a:moveTo>
                    <a:pt x="6554" y="2647"/>
                  </a:moveTo>
                  <a:cubicBezTo>
                    <a:pt x="6979" y="2647"/>
                    <a:pt x="7404" y="2805"/>
                    <a:pt x="7719" y="3120"/>
                  </a:cubicBezTo>
                  <a:cubicBezTo>
                    <a:pt x="8381" y="3782"/>
                    <a:pt x="8381" y="4821"/>
                    <a:pt x="7751" y="5483"/>
                  </a:cubicBezTo>
                  <a:cubicBezTo>
                    <a:pt x="7436" y="5798"/>
                    <a:pt x="7058" y="5955"/>
                    <a:pt x="6585" y="5955"/>
                  </a:cubicBezTo>
                  <a:cubicBezTo>
                    <a:pt x="6144" y="5955"/>
                    <a:pt x="5703" y="5798"/>
                    <a:pt x="5388" y="5483"/>
                  </a:cubicBezTo>
                  <a:cubicBezTo>
                    <a:pt x="5073" y="5168"/>
                    <a:pt x="4915" y="4758"/>
                    <a:pt x="4915" y="4286"/>
                  </a:cubicBezTo>
                  <a:cubicBezTo>
                    <a:pt x="4915" y="3813"/>
                    <a:pt x="5073" y="3435"/>
                    <a:pt x="5388" y="3120"/>
                  </a:cubicBezTo>
                  <a:cubicBezTo>
                    <a:pt x="5703" y="2805"/>
                    <a:pt x="6128" y="2647"/>
                    <a:pt x="6554" y="2647"/>
                  </a:cubicBezTo>
                  <a:close/>
                  <a:moveTo>
                    <a:pt x="2175" y="6901"/>
                  </a:moveTo>
                  <a:lnTo>
                    <a:pt x="4065" y="8791"/>
                  </a:lnTo>
                  <a:lnTo>
                    <a:pt x="3592" y="9484"/>
                  </a:lnTo>
                  <a:lnTo>
                    <a:pt x="1418" y="7342"/>
                  </a:lnTo>
                  <a:lnTo>
                    <a:pt x="2175" y="6901"/>
                  </a:lnTo>
                  <a:close/>
                  <a:moveTo>
                    <a:pt x="6907" y="1"/>
                  </a:moveTo>
                  <a:cubicBezTo>
                    <a:pt x="6851" y="1"/>
                    <a:pt x="6795" y="11"/>
                    <a:pt x="6743" y="33"/>
                  </a:cubicBezTo>
                  <a:cubicBezTo>
                    <a:pt x="5546" y="663"/>
                    <a:pt x="4474" y="1576"/>
                    <a:pt x="3655" y="2616"/>
                  </a:cubicBezTo>
                  <a:cubicBezTo>
                    <a:pt x="3025" y="3341"/>
                    <a:pt x="2553" y="4223"/>
                    <a:pt x="2175" y="5136"/>
                  </a:cubicBezTo>
                  <a:cubicBezTo>
                    <a:pt x="2048" y="5451"/>
                    <a:pt x="1922" y="5766"/>
                    <a:pt x="1859" y="6050"/>
                  </a:cubicBezTo>
                  <a:lnTo>
                    <a:pt x="505" y="6838"/>
                  </a:lnTo>
                  <a:cubicBezTo>
                    <a:pt x="379" y="6932"/>
                    <a:pt x="316" y="7058"/>
                    <a:pt x="316" y="7184"/>
                  </a:cubicBezTo>
                  <a:cubicBezTo>
                    <a:pt x="316" y="7279"/>
                    <a:pt x="347" y="7405"/>
                    <a:pt x="442" y="7531"/>
                  </a:cubicBezTo>
                  <a:lnTo>
                    <a:pt x="1072" y="8161"/>
                  </a:lnTo>
                  <a:cubicBezTo>
                    <a:pt x="631" y="8696"/>
                    <a:pt x="1" y="9673"/>
                    <a:pt x="1" y="10272"/>
                  </a:cubicBezTo>
                  <a:cubicBezTo>
                    <a:pt x="1" y="10524"/>
                    <a:pt x="64" y="10681"/>
                    <a:pt x="158" y="10744"/>
                  </a:cubicBezTo>
                  <a:cubicBezTo>
                    <a:pt x="221" y="10839"/>
                    <a:pt x="379" y="10902"/>
                    <a:pt x="631" y="10902"/>
                  </a:cubicBezTo>
                  <a:cubicBezTo>
                    <a:pt x="1229" y="10902"/>
                    <a:pt x="2238" y="10240"/>
                    <a:pt x="2742" y="9830"/>
                  </a:cubicBezTo>
                  <a:lnTo>
                    <a:pt x="3372" y="10461"/>
                  </a:lnTo>
                  <a:cubicBezTo>
                    <a:pt x="3466" y="10555"/>
                    <a:pt x="3592" y="10587"/>
                    <a:pt x="3655" y="10587"/>
                  </a:cubicBezTo>
                  <a:lnTo>
                    <a:pt x="3687" y="10587"/>
                  </a:lnTo>
                  <a:cubicBezTo>
                    <a:pt x="3813" y="10587"/>
                    <a:pt x="3939" y="10524"/>
                    <a:pt x="4002" y="10398"/>
                  </a:cubicBezTo>
                  <a:lnTo>
                    <a:pt x="4789" y="9074"/>
                  </a:lnTo>
                  <a:cubicBezTo>
                    <a:pt x="5104" y="8980"/>
                    <a:pt x="5420" y="8854"/>
                    <a:pt x="5735" y="8759"/>
                  </a:cubicBezTo>
                  <a:cubicBezTo>
                    <a:pt x="6648" y="8381"/>
                    <a:pt x="7530" y="7877"/>
                    <a:pt x="8255" y="7279"/>
                  </a:cubicBezTo>
                  <a:cubicBezTo>
                    <a:pt x="9295" y="6459"/>
                    <a:pt x="10208" y="5388"/>
                    <a:pt x="10838" y="4223"/>
                  </a:cubicBezTo>
                  <a:cubicBezTo>
                    <a:pt x="10901" y="4065"/>
                    <a:pt x="10870" y="3876"/>
                    <a:pt x="10744" y="3750"/>
                  </a:cubicBezTo>
                  <a:lnTo>
                    <a:pt x="7215" y="127"/>
                  </a:lnTo>
                  <a:cubicBezTo>
                    <a:pt x="7131" y="43"/>
                    <a:pt x="7019" y="1"/>
                    <a:pt x="69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6" name="Google Shape;10046;p74"/>
            <p:cNvSpPr/>
            <p:nvPr/>
          </p:nvSpPr>
          <p:spPr>
            <a:xfrm>
              <a:off x="-64568375" y="3361050"/>
              <a:ext cx="104775" cy="105675"/>
            </a:xfrm>
            <a:custGeom>
              <a:avLst/>
              <a:gdLst/>
              <a:ahLst/>
              <a:cxnLst/>
              <a:rect l="l" t="t" r="r" b="b"/>
              <a:pathLst>
                <a:path w="4191" h="4227" extrusionOk="0">
                  <a:moveTo>
                    <a:pt x="2941" y="1"/>
                  </a:moveTo>
                  <a:cubicBezTo>
                    <a:pt x="2906" y="1"/>
                    <a:pt x="2871" y="2"/>
                    <a:pt x="2836" y="5"/>
                  </a:cubicBezTo>
                  <a:cubicBezTo>
                    <a:pt x="1828" y="100"/>
                    <a:pt x="883" y="320"/>
                    <a:pt x="0" y="667"/>
                  </a:cubicBezTo>
                  <a:lnTo>
                    <a:pt x="3529" y="4227"/>
                  </a:lnTo>
                  <a:cubicBezTo>
                    <a:pt x="3876" y="3313"/>
                    <a:pt x="4128" y="2368"/>
                    <a:pt x="4191" y="1392"/>
                  </a:cubicBezTo>
                  <a:cubicBezTo>
                    <a:pt x="4191" y="982"/>
                    <a:pt x="4033" y="635"/>
                    <a:pt x="3812" y="352"/>
                  </a:cubicBezTo>
                  <a:cubicBezTo>
                    <a:pt x="3558" y="125"/>
                    <a:pt x="3252" y="1"/>
                    <a:pt x="29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7" name="Google Shape;10047;p74"/>
            <p:cNvSpPr/>
            <p:nvPr/>
          </p:nvSpPr>
          <p:spPr>
            <a:xfrm>
              <a:off x="-64645575" y="3596675"/>
              <a:ext cx="85100" cy="79575"/>
            </a:xfrm>
            <a:custGeom>
              <a:avLst/>
              <a:gdLst/>
              <a:ahLst/>
              <a:cxnLst/>
              <a:rect l="l" t="t" r="r" b="b"/>
              <a:pathLst>
                <a:path w="3404" h="3183" extrusionOk="0">
                  <a:moveTo>
                    <a:pt x="3403" y="0"/>
                  </a:moveTo>
                  <a:lnTo>
                    <a:pt x="3403" y="0"/>
                  </a:lnTo>
                  <a:cubicBezTo>
                    <a:pt x="2710" y="473"/>
                    <a:pt x="2017" y="819"/>
                    <a:pt x="1261" y="1134"/>
                  </a:cubicBezTo>
                  <a:cubicBezTo>
                    <a:pt x="1041" y="1292"/>
                    <a:pt x="726" y="1386"/>
                    <a:pt x="442" y="1449"/>
                  </a:cubicBezTo>
                  <a:cubicBezTo>
                    <a:pt x="347" y="1859"/>
                    <a:pt x="253" y="2237"/>
                    <a:pt x="95" y="2584"/>
                  </a:cubicBezTo>
                  <a:cubicBezTo>
                    <a:pt x="1" y="2741"/>
                    <a:pt x="32" y="2930"/>
                    <a:pt x="158" y="3056"/>
                  </a:cubicBezTo>
                  <a:cubicBezTo>
                    <a:pt x="253" y="3151"/>
                    <a:pt x="347" y="3182"/>
                    <a:pt x="442" y="3182"/>
                  </a:cubicBezTo>
                  <a:cubicBezTo>
                    <a:pt x="505" y="3182"/>
                    <a:pt x="568" y="3182"/>
                    <a:pt x="600" y="3151"/>
                  </a:cubicBezTo>
                  <a:cubicBezTo>
                    <a:pt x="1135" y="2867"/>
                    <a:pt x="1671" y="2521"/>
                    <a:pt x="2080" y="2080"/>
                  </a:cubicBezTo>
                  <a:cubicBezTo>
                    <a:pt x="2679" y="1481"/>
                    <a:pt x="3151" y="756"/>
                    <a:pt x="340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8" name="Google Shape;10048;p74"/>
            <p:cNvSpPr/>
            <p:nvPr/>
          </p:nvSpPr>
          <p:spPr>
            <a:xfrm>
              <a:off x="-64781025" y="3456475"/>
              <a:ext cx="80350" cy="85075"/>
            </a:xfrm>
            <a:custGeom>
              <a:avLst/>
              <a:gdLst/>
              <a:ahLst/>
              <a:cxnLst/>
              <a:rect l="l" t="t" r="r" b="b"/>
              <a:pathLst>
                <a:path w="3214" h="3403" extrusionOk="0">
                  <a:moveTo>
                    <a:pt x="3214" y="0"/>
                  </a:moveTo>
                  <a:cubicBezTo>
                    <a:pt x="2426" y="252"/>
                    <a:pt x="1733" y="725"/>
                    <a:pt x="1134" y="1324"/>
                  </a:cubicBezTo>
                  <a:cubicBezTo>
                    <a:pt x="693" y="1733"/>
                    <a:pt x="347" y="2269"/>
                    <a:pt x="63" y="2804"/>
                  </a:cubicBezTo>
                  <a:cubicBezTo>
                    <a:pt x="0" y="2962"/>
                    <a:pt x="32" y="3151"/>
                    <a:pt x="158" y="3277"/>
                  </a:cubicBezTo>
                  <a:cubicBezTo>
                    <a:pt x="221" y="3371"/>
                    <a:pt x="347" y="3403"/>
                    <a:pt x="410" y="3403"/>
                  </a:cubicBezTo>
                  <a:cubicBezTo>
                    <a:pt x="504" y="3403"/>
                    <a:pt x="536" y="3403"/>
                    <a:pt x="630" y="3371"/>
                  </a:cubicBezTo>
                  <a:cubicBezTo>
                    <a:pt x="977" y="3214"/>
                    <a:pt x="1355" y="3088"/>
                    <a:pt x="1764" y="2993"/>
                  </a:cubicBezTo>
                  <a:cubicBezTo>
                    <a:pt x="1827" y="2678"/>
                    <a:pt x="1953" y="2426"/>
                    <a:pt x="2079" y="2143"/>
                  </a:cubicBezTo>
                  <a:cubicBezTo>
                    <a:pt x="2394" y="1387"/>
                    <a:pt x="2741" y="694"/>
                    <a:pt x="321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49" name="Google Shape;10049;p74"/>
          <p:cNvSpPr/>
          <p:nvPr/>
        </p:nvSpPr>
        <p:spPr>
          <a:xfrm>
            <a:off x="1295604" y="1976311"/>
            <a:ext cx="367261" cy="365438"/>
          </a:xfrm>
          <a:custGeom>
            <a:avLst/>
            <a:gdLst/>
            <a:ahLst/>
            <a:cxnLst/>
            <a:rect l="l" t="t" r="r" b="b"/>
            <a:pathLst>
              <a:path w="12697" h="12634" extrusionOk="0">
                <a:moveTo>
                  <a:pt x="11437" y="819"/>
                </a:moveTo>
                <a:cubicBezTo>
                  <a:pt x="11657" y="819"/>
                  <a:pt x="11815" y="1040"/>
                  <a:pt x="11815" y="1260"/>
                </a:cubicBezTo>
                <a:cubicBezTo>
                  <a:pt x="11815" y="1512"/>
                  <a:pt x="11657" y="1670"/>
                  <a:pt x="11437" y="1670"/>
                </a:cubicBezTo>
                <a:lnTo>
                  <a:pt x="1229" y="1670"/>
                </a:lnTo>
                <a:cubicBezTo>
                  <a:pt x="1009" y="1670"/>
                  <a:pt x="788" y="1449"/>
                  <a:pt x="788" y="1260"/>
                </a:cubicBezTo>
                <a:cubicBezTo>
                  <a:pt x="788" y="1071"/>
                  <a:pt x="1009" y="819"/>
                  <a:pt x="1229" y="819"/>
                </a:cubicBezTo>
                <a:close/>
                <a:moveTo>
                  <a:pt x="8790" y="3277"/>
                </a:moveTo>
                <a:cubicBezTo>
                  <a:pt x="9042" y="3277"/>
                  <a:pt x="9200" y="3466"/>
                  <a:pt x="9200" y="3655"/>
                </a:cubicBezTo>
                <a:lnTo>
                  <a:pt x="9200" y="5356"/>
                </a:lnTo>
                <a:lnTo>
                  <a:pt x="9232" y="5356"/>
                </a:lnTo>
                <a:cubicBezTo>
                  <a:pt x="9232" y="5608"/>
                  <a:pt x="9042" y="5765"/>
                  <a:pt x="8822" y="5765"/>
                </a:cubicBezTo>
                <a:cubicBezTo>
                  <a:pt x="8633" y="5765"/>
                  <a:pt x="8412" y="5545"/>
                  <a:pt x="8412" y="5356"/>
                </a:cubicBezTo>
                <a:lnTo>
                  <a:pt x="8412" y="4694"/>
                </a:lnTo>
                <a:lnTo>
                  <a:pt x="6617" y="6459"/>
                </a:lnTo>
                <a:cubicBezTo>
                  <a:pt x="6538" y="6537"/>
                  <a:pt x="6435" y="6577"/>
                  <a:pt x="6333" y="6577"/>
                </a:cubicBezTo>
                <a:cubicBezTo>
                  <a:pt x="6231" y="6577"/>
                  <a:pt x="6128" y="6537"/>
                  <a:pt x="6050" y="6459"/>
                </a:cubicBezTo>
                <a:lnTo>
                  <a:pt x="5482" y="5923"/>
                </a:lnTo>
                <a:lnTo>
                  <a:pt x="4096" y="7278"/>
                </a:lnTo>
                <a:cubicBezTo>
                  <a:pt x="4033" y="7356"/>
                  <a:pt x="3931" y="7396"/>
                  <a:pt x="3824" y="7396"/>
                </a:cubicBezTo>
                <a:cubicBezTo>
                  <a:pt x="3718" y="7396"/>
                  <a:pt x="3608" y="7356"/>
                  <a:pt x="3529" y="7278"/>
                </a:cubicBezTo>
                <a:cubicBezTo>
                  <a:pt x="3372" y="7120"/>
                  <a:pt x="3372" y="6868"/>
                  <a:pt x="3529" y="6711"/>
                </a:cubicBezTo>
                <a:lnTo>
                  <a:pt x="5167" y="5041"/>
                </a:lnTo>
                <a:cubicBezTo>
                  <a:pt x="5246" y="4962"/>
                  <a:pt x="5356" y="4923"/>
                  <a:pt x="5467" y="4923"/>
                </a:cubicBezTo>
                <a:cubicBezTo>
                  <a:pt x="5577" y="4923"/>
                  <a:pt x="5687" y="4962"/>
                  <a:pt x="5766" y="5041"/>
                </a:cubicBezTo>
                <a:lnTo>
                  <a:pt x="6302" y="5608"/>
                </a:lnTo>
                <a:lnTo>
                  <a:pt x="7814" y="4096"/>
                </a:lnTo>
                <a:lnTo>
                  <a:pt x="7152" y="4096"/>
                </a:lnTo>
                <a:cubicBezTo>
                  <a:pt x="6900" y="4096"/>
                  <a:pt x="6743" y="3907"/>
                  <a:pt x="6743" y="3655"/>
                </a:cubicBezTo>
                <a:cubicBezTo>
                  <a:pt x="6743" y="3434"/>
                  <a:pt x="6932" y="3277"/>
                  <a:pt x="7152" y="3277"/>
                </a:cubicBezTo>
                <a:close/>
                <a:moveTo>
                  <a:pt x="6302" y="11058"/>
                </a:moveTo>
                <a:cubicBezTo>
                  <a:pt x="6554" y="11058"/>
                  <a:pt x="6743" y="11279"/>
                  <a:pt x="6743" y="11468"/>
                </a:cubicBezTo>
                <a:cubicBezTo>
                  <a:pt x="6743" y="11657"/>
                  <a:pt x="6554" y="11846"/>
                  <a:pt x="6302" y="11846"/>
                </a:cubicBezTo>
                <a:cubicBezTo>
                  <a:pt x="6081" y="11846"/>
                  <a:pt x="5924" y="11657"/>
                  <a:pt x="5924" y="11468"/>
                </a:cubicBezTo>
                <a:cubicBezTo>
                  <a:pt x="5924" y="11279"/>
                  <a:pt x="6113" y="11058"/>
                  <a:pt x="6302" y="11058"/>
                </a:cubicBezTo>
                <a:close/>
                <a:moveTo>
                  <a:pt x="1229" y="0"/>
                </a:moveTo>
                <a:cubicBezTo>
                  <a:pt x="568" y="0"/>
                  <a:pt x="1" y="536"/>
                  <a:pt x="1" y="1229"/>
                </a:cubicBezTo>
                <a:cubicBezTo>
                  <a:pt x="1" y="1764"/>
                  <a:pt x="379" y="2205"/>
                  <a:pt x="851" y="2394"/>
                </a:cubicBezTo>
                <a:lnTo>
                  <a:pt x="851" y="8254"/>
                </a:lnTo>
                <a:lnTo>
                  <a:pt x="442" y="8254"/>
                </a:lnTo>
                <a:cubicBezTo>
                  <a:pt x="221" y="8254"/>
                  <a:pt x="64" y="8475"/>
                  <a:pt x="64" y="8664"/>
                </a:cubicBezTo>
                <a:cubicBezTo>
                  <a:pt x="64" y="8916"/>
                  <a:pt x="253" y="9042"/>
                  <a:pt x="442" y="9042"/>
                </a:cubicBezTo>
                <a:lnTo>
                  <a:pt x="5955" y="9042"/>
                </a:lnTo>
                <a:lnTo>
                  <a:pt x="5955" y="10239"/>
                </a:lnTo>
                <a:cubicBezTo>
                  <a:pt x="5482" y="10397"/>
                  <a:pt x="5136" y="10869"/>
                  <a:pt x="5136" y="11405"/>
                </a:cubicBezTo>
                <a:cubicBezTo>
                  <a:pt x="5136" y="12098"/>
                  <a:pt x="5671" y="12633"/>
                  <a:pt x="6365" y="12633"/>
                </a:cubicBezTo>
                <a:cubicBezTo>
                  <a:pt x="7026" y="12633"/>
                  <a:pt x="7625" y="12098"/>
                  <a:pt x="7625" y="11405"/>
                </a:cubicBezTo>
                <a:cubicBezTo>
                  <a:pt x="7625" y="10869"/>
                  <a:pt x="7247" y="10428"/>
                  <a:pt x="6774" y="10239"/>
                </a:cubicBezTo>
                <a:lnTo>
                  <a:pt x="6774" y="9042"/>
                </a:lnTo>
                <a:lnTo>
                  <a:pt x="12288" y="9042"/>
                </a:lnTo>
                <a:cubicBezTo>
                  <a:pt x="12540" y="9042"/>
                  <a:pt x="12697" y="8853"/>
                  <a:pt x="12697" y="8664"/>
                </a:cubicBezTo>
                <a:cubicBezTo>
                  <a:pt x="12666" y="8443"/>
                  <a:pt x="12508" y="8254"/>
                  <a:pt x="12256" y="8254"/>
                </a:cubicBezTo>
                <a:lnTo>
                  <a:pt x="11815" y="8254"/>
                </a:lnTo>
                <a:lnTo>
                  <a:pt x="11815" y="2394"/>
                </a:lnTo>
                <a:cubicBezTo>
                  <a:pt x="12288" y="2237"/>
                  <a:pt x="12666" y="1764"/>
                  <a:pt x="12666" y="1229"/>
                </a:cubicBezTo>
                <a:cubicBezTo>
                  <a:pt x="12666" y="567"/>
                  <a:pt x="12098" y="0"/>
                  <a:pt x="11437"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0" name="Google Shape;10050;p74"/>
          <p:cNvSpPr/>
          <p:nvPr/>
        </p:nvSpPr>
        <p:spPr>
          <a:xfrm>
            <a:off x="1322938" y="2404313"/>
            <a:ext cx="312592" cy="367261"/>
          </a:xfrm>
          <a:custGeom>
            <a:avLst/>
            <a:gdLst/>
            <a:ahLst/>
            <a:cxnLst/>
            <a:rect l="l" t="t" r="r" b="b"/>
            <a:pathLst>
              <a:path w="10807" h="12697" extrusionOk="0">
                <a:moveTo>
                  <a:pt x="6617" y="9924"/>
                </a:moveTo>
                <a:lnTo>
                  <a:pt x="6617" y="10775"/>
                </a:lnTo>
                <a:lnTo>
                  <a:pt x="4159" y="10775"/>
                </a:lnTo>
                <a:lnTo>
                  <a:pt x="4159" y="9924"/>
                </a:lnTo>
                <a:close/>
                <a:moveTo>
                  <a:pt x="4159" y="0"/>
                </a:moveTo>
                <a:cubicBezTo>
                  <a:pt x="3561" y="0"/>
                  <a:pt x="2994" y="315"/>
                  <a:pt x="2742" y="851"/>
                </a:cubicBezTo>
                <a:lnTo>
                  <a:pt x="2490" y="851"/>
                </a:lnTo>
                <a:cubicBezTo>
                  <a:pt x="1797" y="851"/>
                  <a:pt x="1166" y="1324"/>
                  <a:pt x="914" y="1954"/>
                </a:cubicBezTo>
                <a:cubicBezTo>
                  <a:pt x="1324" y="1985"/>
                  <a:pt x="1702" y="2143"/>
                  <a:pt x="1986" y="2426"/>
                </a:cubicBezTo>
                <a:cubicBezTo>
                  <a:pt x="2143" y="2584"/>
                  <a:pt x="2143" y="2836"/>
                  <a:pt x="1986" y="2993"/>
                </a:cubicBezTo>
                <a:cubicBezTo>
                  <a:pt x="1907" y="3072"/>
                  <a:pt x="1797" y="3111"/>
                  <a:pt x="1686" y="3111"/>
                </a:cubicBezTo>
                <a:cubicBezTo>
                  <a:pt x="1576" y="3111"/>
                  <a:pt x="1466" y="3072"/>
                  <a:pt x="1387" y="2993"/>
                </a:cubicBezTo>
                <a:cubicBezTo>
                  <a:pt x="1198" y="2804"/>
                  <a:pt x="946" y="2773"/>
                  <a:pt x="725" y="2773"/>
                </a:cubicBezTo>
                <a:cubicBezTo>
                  <a:pt x="284" y="3088"/>
                  <a:pt x="1" y="3560"/>
                  <a:pt x="1" y="4159"/>
                </a:cubicBezTo>
                <a:cubicBezTo>
                  <a:pt x="1" y="4411"/>
                  <a:pt x="95" y="4726"/>
                  <a:pt x="253" y="4978"/>
                </a:cubicBezTo>
                <a:cubicBezTo>
                  <a:pt x="95" y="5199"/>
                  <a:pt x="1" y="5514"/>
                  <a:pt x="1" y="5797"/>
                </a:cubicBezTo>
                <a:cubicBezTo>
                  <a:pt x="1" y="6144"/>
                  <a:pt x="127" y="6459"/>
                  <a:pt x="316" y="6742"/>
                </a:cubicBezTo>
                <a:cubicBezTo>
                  <a:pt x="599" y="6522"/>
                  <a:pt x="1009" y="6364"/>
                  <a:pt x="1387" y="6364"/>
                </a:cubicBezTo>
                <a:cubicBezTo>
                  <a:pt x="1639" y="6364"/>
                  <a:pt x="1797" y="6553"/>
                  <a:pt x="1797" y="6742"/>
                </a:cubicBezTo>
                <a:cubicBezTo>
                  <a:pt x="1797" y="6994"/>
                  <a:pt x="1576" y="7152"/>
                  <a:pt x="1387" y="7152"/>
                </a:cubicBezTo>
                <a:cubicBezTo>
                  <a:pt x="1198" y="7152"/>
                  <a:pt x="1009" y="7215"/>
                  <a:pt x="851" y="7341"/>
                </a:cubicBezTo>
                <a:lnTo>
                  <a:pt x="851" y="7404"/>
                </a:lnTo>
                <a:cubicBezTo>
                  <a:pt x="851" y="8318"/>
                  <a:pt x="1576" y="9074"/>
                  <a:pt x="2490" y="9074"/>
                </a:cubicBezTo>
                <a:lnTo>
                  <a:pt x="2742" y="9074"/>
                </a:lnTo>
                <a:cubicBezTo>
                  <a:pt x="2899" y="9357"/>
                  <a:pt x="3088" y="9546"/>
                  <a:pt x="3309" y="9704"/>
                </a:cubicBezTo>
                <a:lnTo>
                  <a:pt x="3309" y="10617"/>
                </a:lnTo>
                <a:cubicBezTo>
                  <a:pt x="3309" y="11752"/>
                  <a:pt x="4254" y="12697"/>
                  <a:pt x="5420" y="12697"/>
                </a:cubicBezTo>
                <a:cubicBezTo>
                  <a:pt x="6554" y="12697"/>
                  <a:pt x="7499" y="11752"/>
                  <a:pt x="7499" y="10617"/>
                </a:cubicBezTo>
                <a:lnTo>
                  <a:pt x="7499" y="9704"/>
                </a:lnTo>
                <a:cubicBezTo>
                  <a:pt x="7719" y="9546"/>
                  <a:pt x="7971" y="9357"/>
                  <a:pt x="8097" y="9074"/>
                </a:cubicBezTo>
                <a:lnTo>
                  <a:pt x="8318" y="9074"/>
                </a:lnTo>
                <a:cubicBezTo>
                  <a:pt x="9232" y="9074"/>
                  <a:pt x="9988" y="8318"/>
                  <a:pt x="9988" y="7404"/>
                </a:cubicBezTo>
                <a:lnTo>
                  <a:pt x="9988" y="7341"/>
                </a:lnTo>
                <a:cubicBezTo>
                  <a:pt x="9830" y="7215"/>
                  <a:pt x="9610" y="7152"/>
                  <a:pt x="9421" y="7152"/>
                </a:cubicBezTo>
                <a:cubicBezTo>
                  <a:pt x="9200" y="7152"/>
                  <a:pt x="9043" y="6931"/>
                  <a:pt x="9043" y="6742"/>
                </a:cubicBezTo>
                <a:cubicBezTo>
                  <a:pt x="9043" y="6522"/>
                  <a:pt x="9232" y="6364"/>
                  <a:pt x="9421" y="6364"/>
                </a:cubicBezTo>
                <a:cubicBezTo>
                  <a:pt x="9830" y="6364"/>
                  <a:pt x="10208" y="6522"/>
                  <a:pt x="10492" y="6742"/>
                </a:cubicBezTo>
                <a:cubicBezTo>
                  <a:pt x="10681" y="6459"/>
                  <a:pt x="10807" y="6144"/>
                  <a:pt x="10807" y="5797"/>
                </a:cubicBezTo>
                <a:cubicBezTo>
                  <a:pt x="10807" y="5514"/>
                  <a:pt x="10712" y="5199"/>
                  <a:pt x="10555" y="4978"/>
                </a:cubicBezTo>
                <a:cubicBezTo>
                  <a:pt x="10681" y="4726"/>
                  <a:pt x="10775" y="4411"/>
                  <a:pt x="10775" y="4159"/>
                </a:cubicBezTo>
                <a:cubicBezTo>
                  <a:pt x="10775" y="3592"/>
                  <a:pt x="10492" y="3088"/>
                  <a:pt x="10051" y="2773"/>
                </a:cubicBezTo>
                <a:cubicBezTo>
                  <a:pt x="10015" y="2768"/>
                  <a:pt x="9978" y="2765"/>
                  <a:pt x="9939" y="2765"/>
                </a:cubicBezTo>
                <a:cubicBezTo>
                  <a:pt x="9742" y="2765"/>
                  <a:pt x="9521" y="2835"/>
                  <a:pt x="9389" y="2993"/>
                </a:cubicBezTo>
                <a:cubicBezTo>
                  <a:pt x="9310" y="3072"/>
                  <a:pt x="9200" y="3111"/>
                  <a:pt x="9090" y="3111"/>
                </a:cubicBezTo>
                <a:cubicBezTo>
                  <a:pt x="8980" y="3111"/>
                  <a:pt x="8869" y="3072"/>
                  <a:pt x="8791" y="2993"/>
                </a:cubicBezTo>
                <a:cubicBezTo>
                  <a:pt x="8633" y="2836"/>
                  <a:pt x="8633" y="2584"/>
                  <a:pt x="8791" y="2426"/>
                </a:cubicBezTo>
                <a:cubicBezTo>
                  <a:pt x="9074" y="2143"/>
                  <a:pt x="9452" y="1954"/>
                  <a:pt x="9862" y="1954"/>
                </a:cubicBezTo>
                <a:cubicBezTo>
                  <a:pt x="9610" y="1324"/>
                  <a:pt x="9043" y="851"/>
                  <a:pt x="8287" y="851"/>
                </a:cubicBezTo>
                <a:lnTo>
                  <a:pt x="8034" y="851"/>
                </a:lnTo>
                <a:cubicBezTo>
                  <a:pt x="7782" y="315"/>
                  <a:pt x="7215" y="0"/>
                  <a:pt x="6617" y="0"/>
                </a:cubicBezTo>
                <a:cubicBezTo>
                  <a:pt x="6302" y="0"/>
                  <a:pt x="6050" y="95"/>
                  <a:pt x="5798" y="252"/>
                </a:cubicBezTo>
                <a:lnTo>
                  <a:pt x="5798" y="4190"/>
                </a:lnTo>
                <a:cubicBezTo>
                  <a:pt x="6743" y="4379"/>
                  <a:pt x="7467" y="5199"/>
                  <a:pt x="7467" y="6207"/>
                </a:cubicBezTo>
                <a:cubicBezTo>
                  <a:pt x="7467" y="6427"/>
                  <a:pt x="7247" y="6585"/>
                  <a:pt x="7058" y="6585"/>
                </a:cubicBezTo>
                <a:cubicBezTo>
                  <a:pt x="6869" y="6585"/>
                  <a:pt x="6617" y="6396"/>
                  <a:pt x="6617" y="6207"/>
                </a:cubicBezTo>
                <a:cubicBezTo>
                  <a:pt x="6617" y="5640"/>
                  <a:pt x="6270" y="5199"/>
                  <a:pt x="5798" y="5010"/>
                </a:cubicBezTo>
                <a:lnTo>
                  <a:pt x="5798" y="9074"/>
                </a:lnTo>
                <a:lnTo>
                  <a:pt x="4979" y="9074"/>
                </a:lnTo>
                <a:lnTo>
                  <a:pt x="4979" y="5010"/>
                </a:lnTo>
                <a:cubicBezTo>
                  <a:pt x="4506" y="5167"/>
                  <a:pt x="4159" y="5640"/>
                  <a:pt x="4159" y="6207"/>
                </a:cubicBezTo>
                <a:cubicBezTo>
                  <a:pt x="4159" y="6427"/>
                  <a:pt x="3939" y="6585"/>
                  <a:pt x="3718" y="6585"/>
                </a:cubicBezTo>
                <a:cubicBezTo>
                  <a:pt x="3466" y="6585"/>
                  <a:pt x="3309" y="6396"/>
                  <a:pt x="3309" y="6207"/>
                </a:cubicBezTo>
                <a:cubicBezTo>
                  <a:pt x="3309" y="5199"/>
                  <a:pt x="4033" y="4348"/>
                  <a:pt x="4979" y="4190"/>
                </a:cubicBezTo>
                <a:lnTo>
                  <a:pt x="4979" y="252"/>
                </a:lnTo>
                <a:cubicBezTo>
                  <a:pt x="4726" y="95"/>
                  <a:pt x="4474" y="0"/>
                  <a:pt x="4159"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1" name="Google Shape;10051;p74"/>
          <p:cNvSpPr/>
          <p:nvPr/>
        </p:nvSpPr>
        <p:spPr>
          <a:xfrm>
            <a:off x="3508223" y="1572954"/>
            <a:ext cx="366335" cy="286155"/>
          </a:xfrm>
          <a:custGeom>
            <a:avLst/>
            <a:gdLst/>
            <a:ahLst/>
            <a:cxnLst/>
            <a:rect l="l" t="t" r="r" b="b"/>
            <a:pathLst>
              <a:path w="12665" h="9893" extrusionOk="0">
                <a:moveTo>
                  <a:pt x="8538" y="2458"/>
                </a:moveTo>
                <a:cubicBezTo>
                  <a:pt x="8758" y="2458"/>
                  <a:pt x="8916" y="2678"/>
                  <a:pt x="8916" y="2899"/>
                </a:cubicBezTo>
                <a:lnTo>
                  <a:pt x="8916" y="4569"/>
                </a:lnTo>
                <a:cubicBezTo>
                  <a:pt x="8916" y="4789"/>
                  <a:pt x="8727" y="4978"/>
                  <a:pt x="8538" y="4978"/>
                </a:cubicBezTo>
                <a:cubicBezTo>
                  <a:pt x="8349" y="4978"/>
                  <a:pt x="8128" y="4789"/>
                  <a:pt x="8128" y="4569"/>
                </a:cubicBezTo>
                <a:lnTo>
                  <a:pt x="8128" y="3875"/>
                </a:lnTo>
                <a:lnTo>
                  <a:pt x="6364" y="5671"/>
                </a:lnTo>
                <a:cubicBezTo>
                  <a:pt x="6285" y="5750"/>
                  <a:pt x="6175" y="5789"/>
                  <a:pt x="6065" y="5789"/>
                </a:cubicBezTo>
                <a:cubicBezTo>
                  <a:pt x="5954" y="5789"/>
                  <a:pt x="5844" y="5750"/>
                  <a:pt x="5765" y="5671"/>
                </a:cubicBezTo>
                <a:lnTo>
                  <a:pt x="5230" y="5104"/>
                </a:lnTo>
                <a:lnTo>
                  <a:pt x="3844" y="6490"/>
                </a:lnTo>
                <a:cubicBezTo>
                  <a:pt x="3765" y="6569"/>
                  <a:pt x="3655" y="6608"/>
                  <a:pt x="3544" y="6608"/>
                </a:cubicBezTo>
                <a:cubicBezTo>
                  <a:pt x="3434" y="6608"/>
                  <a:pt x="3324" y="6569"/>
                  <a:pt x="3245" y="6490"/>
                </a:cubicBezTo>
                <a:cubicBezTo>
                  <a:pt x="3087" y="6333"/>
                  <a:pt x="3087" y="6049"/>
                  <a:pt x="3245" y="5892"/>
                </a:cubicBezTo>
                <a:lnTo>
                  <a:pt x="4915" y="4254"/>
                </a:lnTo>
                <a:cubicBezTo>
                  <a:pt x="4994" y="4175"/>
                  <a:pt x="5104" y="4135"/>
                  <a:pt x="5214" y="4135"/>
                </a:cubicBezTo>
                <a:cubicBezTo>
                  <a:pt x="5324" y="4135"/>
                  <a:pt x="5435" y="4175"/>
                  <a:pt x="5513" y="4254"/>
                </a:cubicBezTo>
                <a:lnTo>
                  <a:pt x="6049" y="4789"/>
                </a:lnTo>
                <a:lnTo>
                  <a:pt x="7561" y="3308"/>
                </a:lnTo>
                <a:lnTo>
                  <a:pt x="6868" y="3308"/>
                </a:lnTo>
                <a:cubicBezTo>
                  <a:pt x="6648" y="3308"/>
                  <a:pt x="6490" y="3088"/>
                  <a:pt x="6490" y="2899"/>
                </a:cubicBezTo>
                <a:cubicBezTo>
                  <a:pt x="6490" y="2678"/>
                  <a:pt x="6679" y="2458"/>
                  <a:pt x="6868" y="2458"/>
                </a:cubicBezTo>
                <a:close/>
                <a:moveTo>
                  <a:pt x="11814" y="8255"/>
                </a:moveTo>
                <a:cubicBezTo>
                  <a:pt x="11814" y="8538"/>
                  <a:pt x="11877" y="9105"/>
                  <a:pt x="11405" y="9105"/>
                </a:cubicBezTo>
                <a:lnTo>
                  <a:pt x="1197" y="9105"/>
                </a:lnTo>
                <a:cubicBezTo>
                  <a:pt x="977" y="9105"/>
                  <a:pt x="788" y="8885"/>
                  <a:pt x="788" y="8664"/>
                </a:cubicBezTo>
                <a:lnTo>
                  <a:pt x="788" y="8255"/>
                </a:lnTo>
                <a:close/>
                <a:moveTo>
                  <a:pt x="2048" y="0"/>
                </a:moveTo>
                <a:cubicBezTo>
                  <a:pt x="1355" y="0"/>
                  <a:pt x="819" y="536"/>
                  <a:pt x="819" y="1229"/>
                </a:cubicBezTo>
                <a:lnTo>
                  <a:pt x="819" y="7435"/>
                </a:lnTo>
                <a:lnTo>
                  <a:pt x="410" y="7435"/>
                </a:lnTo>
                <a:cubicBezTo>
                  <a:pt x="189" y="7435"/>
                  <a:pt x="0" y="7625"/>
                  <a:pt x="0" y="7845"/>
                </a:cubicBezTo>
                <a:lnTo>
                  <a:pt x="0" y="8664"/>
                </a:lnTo>
                <a:cubicBezTo>
                  <a:pt x="0" y="9326"/>
                  <a:pt x="536" y="9893"/>
                  <a:pt x="1260" y="9893"/>
                </a:cubicBezTo>
                <a:lnTo>
                  <a:pt x="11436" y="9893"/>
                </a:lnTo>
                <a:cubicBezTo>
                  <a:pt x="12129" y="9893"/>
                  <a:pt x="12665" y="9326"/>
                  <a:pt x="12665" y="8664"/>
                </a:cubicBezTo>
                <a:lnTo>
                  <a:pt x="12665" y="7845"/>
                </a:lnTo>
                <a:cubicBezTo>
                  <a:pt x="12634" y="7593"/>
                  <a:pt x="12444" y="7435"/>
                  <a:pt x="12224" y="7435"/>
                </a:cubicBezTo>
                <a:lnTo>
                  <a:pt x="11814" y="7435"/>
                </a:lnTo>
                <a:lnTo>
                  <a:pt x="11814" y="1229"/>
                </a:lnTo>
                <a:cubicBezTo>
                  <a:pt x="11814" y="536"/>
                  <a:pt x="11247" y="0"/>
                  <a:pt x="10586"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52" name="Google Shape;10052;p74"/>
          <p:cNvGrpSpPr/>
          <p:nvPr/>
        </p:nvGrpSpPr>
        <p:grpSpPr>
          <a:xfrm>
            <a:off x="3500129" y="1975144"/>
            <a:ext cx="382765" cy="367810"/>
            <a:chOff x="-62890750" y="3747425"/>
            <a:chExt cx="330825" cy="317900"/>
          </a:xfrm>
          <a:solidFill>
            <a:srgbClr val="FFC000"/>
          </a:solidFill>
        </p:grpSpPr>
        <p:sp>
          <p:nvSpPr>
            <p:cNvPr id="10053" name="Google Shape;10053;p74"/>
            <p:cNvSpPr/>
            <p:nvPr/>
          </p:nvSpPr>
          <p:spPr>
            <a:xfrm>
              <a:off x="-62890750" y="3747425"/>
              <a:ext cx="313500" cy="195825"/>
            </a:xfrm>
            <a:custGeom>
              <a:avLst/>
              <a:gdLst/>
              <a:ahLst/>
              <a:cxnLst/>
              <a:rect l="l" t="t" r="r" b="b"/>
              <a:pathLst>
                <a:path w="12540" h="7833" extrusionOk="0">
                  <a:moveTo>
                    <a:pt x="6591" y="0"/>
                  </a:moveTo>
                  <a:cubicBezTo>
                    <a:pt x="4966" y="0"/>
                    <a:pt x="3342" y="616"/>
                    <a:pt x="2112" y="1846"/>
                  </a:cubicBezTo>
                  <a:cubicBezTo>
                    <a:pt x="663" y="3296"/>
                    <a:pt x="1" y="5438"/>
                    <a:pt x="379" y="7454"/>
                  </a:cubicBezTo>
                  <a:cubicBezTo>
                    <a:pt x="442" y="7675"/>
                    <a:pt x="568" y="7832"/>
                    <a:pt x="789" y="7832"/>
                  </a:cubicBezTo>
                  <a:lnTo>
                    <a:pt x="852" y="7832"/>
                  </a:lnTo>
                  <a:cubicBezTo>
                    <a:pt x="1104" y="7801"/>
                    <a:pt x="1198" y="7549"/>
                    <a:pt x="1167" y="7360"/>
                  </a:cubicBezTo>
                  <a:cubicBezTo>
                    <a:pt x="852" y="5596"/>
                    <a:pt x="1419" y="3737"/>
                    <a:pt x="2710" y="2477"/>
                  </a:cubicBezTo>
                  <a:cubicBezTo>
                    <a:pt x="3719" y="1437"/>
                    <a:pt x="5136" y="870"/>
                    <a:pt x="6617" y="870"/>
                  </a:cubicBezTo>
                  <a:cubicBezTo>
                    <a:pt x="7940" y="870"/>
                    <a:pt x="9200" y="1342"/>
                    <a:pt x="10177" y="2193"/>
                  </a:cubicBezTo>
                  <a:lnTo>
                    <a:pt x="9610" y="2792"/>
                  </a:lnTo>
                  <a:cubicBezTo>
                    <a:pt x="9484" y="2918"/>
                    <a:pt x="9452" y="3075"/>
                    <a:pt x="9484" y="3170"/>
                  </a:cubicBezTo>
                  <a:cubicBezTo>
                    <a:pt x="9515" y="3327"/>
                    <a:pt x="9641" y="3422"/>
                    <a:pt x="9799" y="3453"/>
                  </a:cubicBezTo>
                  <a:lnTo>
                    <a:pt x="12036" y="3926"/>
                  </a:lnTo>
                  <a:lnTo>
                    <a:pt x="12130" y="3926"/>
                  </a:lnTo>
                  <a:cubicBezTo>
                    <a:pt x="12225" y="3926"/>
                    <a:pt x="12319" y="3894"/>
                    <a:pt x="12382" y="3800"/>
                  </a:cubicBezTo>
                  <a:cubicBezTo>
                    <a:pt x="12508" y="3674"/>
                    <a:pt x="12540" y="3579"/>
                    <a:pt x="12508" y="3422"/>
                  </a:cubicBezTo>
                  <a:lnTo>
                    <a:pt x="12036" y="1153"/>
                  </a:lnTo>
                  <a:cubicBezTo>
                    <a:pt x="12004" y="1027"/>
                    <a:pt x="11878" y="901"/>
                    <a:pt x="11752" y="838"/>
                  </a:cubicBezTo>
                  <a:cubicBezTo>
                    <a:pt x="11715" y="831"/>
                    <a:pt x="11678" y="827"/>
                    <a:pt x="11642" y="827"/>
                  </a:cubicBezTo>
                  <a:cubicBezTo>
                    <a:pt x="11526" y="827"/>
                    <a:pt x="11422" y="868"/>
                    <a:pt x="11374" y="964"/>
                  </a:cubicBezTo>
                  <a:lnTo>
                    <a:pt x="10776" y="1563"/>
                  </a:lnTo>
                  <a:cubicBezTo>
                    <a:pt x="9583" y="521"/>
                    <a:pt x="8087" y="0"/>
                    <a:pt x="65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4" name="Google Shape;10054;p74"/>
            <p:cNvSpPr/>
            <p:nvPr/>
          </p:nvSpPr>
          <p:spPr>
            <a:xfrm>
              <a:off x="-62874975" y="3869075"/>
              <a:ext cx="315050" cy="196250"/>
            </a:xfrm>
            <a:custGeom>
              <a:avLst/>
              <a:gdLst/>
              <a:ahLst/>
              <a:cxnLst/>
              <a:rect l="l" t="t" r="r" b="b"/>
              <a:pathLst>
                <a:path w="12602" h="7850" extrusionOk="0">
                  <a:moveTo>
                    <a:pt x="11779" y="0"/>
                  </a:moveTo>
                  <a:cubicBezTo>
                    <a:pt x="11759" y="0"/>
                    <a:pt x="11739" y="2"/>
                    <a:pt x="11720" y="5"/>
                  </a:cubicBezTo>
                  <a:cubicBezTo>
                    <a:pt x="11499" y="36"/>
                    <a:pt x="11373" y="288"/>
                    <a:pt x="11405" y="477"/>
                  </a:cubicBezTo>
                  <a:cubicBezTo>
                    <a:pt x="11720" y="2242"/>
                    <a:pt x="11184" y="4101"/>
                    <a:pt x="9861" y="5361"/>
                  </a:cubicBezTo>
                  <a:cubicBezTo>
                    <a:pt x="8853" y="6400"/>
                    <a:pt x="7435" y="6967"/>
                    <a:pt x="5986" y="6967"/>
                  </a:cubicBezTo>
                  <a:cubicBezTo>
                    <a:pt x="4631" y="6967"/>
                    <a:pt x="3371" y="6495"/>
                    <a:pt x="2394" y="5644"/>
                  </a:cubicBezTo>
                  <a:lnTo>
                    <a:pt x="2993" y="5046"/>
                  </a:lnTo>
                  <a:cubicBezTo>
                    <a:pt x="3088" y="4920"/>
                    <a:pt x="3151" y="4762"/>
                    <a:pt x="3088" y="4668"/>
                  </a:cubicBezTo>
                  <a:cubicBezTo>
                    <a:pt x="3056" y="4510"/>
                    <a:pt x="2962" y="4416"/>
                    <a:pt x="2772" y="4384"/>
                  </a:cubicBezTo>
                  <a:lnTo>
                    <a:pt x="536" y="3912"/>
                  </a:lnTo>
                  <a:cubicBezTo>
                    <a:pt x="498" y="3904"/>
                    <a:pt x="465" y="3900"/>
                    <a:pt x="433" y="3900"/>
                  </a:cubicBezTo>
                  <a:cubicBezTo>
                    <a:pt x="332" y="3900"/>
                    <a:pt x="254" y="3941"/>
                    <a:pt x="158" y="4038"/>
                  </a:cubicBezTo>
                  <a:cubicBezTo>
                    <a:pt x="32" y="4132"/>
                    <a:pt x="0" y="4258"/>
                    <a:pt x="32" y="4416"/>
                  </a:cubicBezTo>
                  <a:lnTo>
                    <a:pt x="504" y="6652"/>
                  </a:lnTo>
                  <a:cubicBezTo>
                    <a:pt x="536" y="6810"/>
                    <a:pt x="662" y="6936"/>
                    <a:pt x="788" y="6967"/>
                  </a:cubicBezTo>
                  <a:lnTo>
                    <a:pt x="882" y="6967"/>
                  </a:lnTo>
                  <a:cubicBezTo>
                    <a:pt x="1008" y="6967"/>
                    <a:pt x="1103" y="6936"/>
                    <a:pt x="1166" y="6873"/>
                  </a:cubicBezTo>
                  <a:lnTo>
                    <a:pt x="1764" y="6274"/>
                  </a:lnTo>
                  <a:cubicBezTo>
                    <a:pt x="2930" y="7346"/>
                    <a:pt x="4442" y="7850"/>
                    <a:pt x="5923" y="7850"/>
                  </a:cubicBezTo>
                  <a:cubicBezTo>
                    <a:pt x="7561" y="7850"/>
                    <a:pt x="9168" y="7220"/>
                    <a:pt x="10428" y="5991"/>
                  </a:cubicBezTo>
                  <a:cubicBezTo>
                    <a:pt x="11909" y="4510"/>
                    <a:pt x="12602" y="2368"/>
                    <a:pt x="12192" y="320"/>
                  </a:cubicBezTo>
                  <a:cubicBezTo>
                    <a:pt x="12164" y="122"/>
                    <a:pt x="11958" y="0"/>
                    <a:pt x="117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5" name="Google Shape;10055;p74"/>
            <p:cNvSpPr/>
            <p:nvPr/>
          </p:nvSpPr>
          <p:spPr>
            <a:xfrm>
              <a:off x="-62751325" y="3834525"/>
              <a:ext cx="15775" cy="26800"/>
            </a:xfrm>
            <a:custGeom>
              <a:avLst/>
              <a:gdLst/>
              <a:ahLst/>
              <a:cxnLst/>
              <a:rect l="l" t="t" r="r" b="b"/>
              <a:pathLst>
                <a:path w="631" h="1072" extrusionOk="0">
                  <a:moveTo>
                    <a:pt x="630" y="1"/>
                  </a:moveTo>
                  <a:cubicBezTo>
                    <a:pt x="410" y="221"/>
                    <a:pt x="158" y="599"/>
                    <a:pt x="0" y="1072"/>
                  </a:cubicBezTo>
                  <a:lnTo>
                    <a:pt x="630" y="1072"/>
                  </a:lnTo>
                  <a:lnTo>
                    <a:pt x="6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6" name="Google Shape;10056;p74"/>
            <p:cNvSpPr/>
            <p:nvPr/>
          </p:nvSpPr>
          <p:spPr>
            <a:xfrm>
              <a:off x="-62715100" y="3950300"/>
              <a:ext cx="15775" cy="26025"/>
            </a:xfrm>
            <a:custGeom>
              <a:avLst/>
              <a:gdLst/>
              <a:ahLst/>
              <a:cxnLst/>
              <a:rect l="l" t="t" r="r" b="b"/>
              <a:pathLst>
                <a:path w="631" h="1041" extrusionOk="0">
                  <a:moveTo>
                    <a:pt x="1" y="1"/>
                  </a:moveTo>
                  <a:lnTo>
                    <a:pt x="1" y="1041"/>
                  </a:lnTo>
                  <a:cubicBezTo>
                    <a:pt x="253" y="852"/>
                    <a:pt x="473" y="473"/>
                    <a:pt x="6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7" name="Google Shape;10057;p74"/>
            <p:cNvSpPr/>
            <p:nvPr/>
          </p:nvSpPr>
          <p:spPr>
            <a:xfrm>
              <a:off x="-62751325" y="3950300"/>
              <a:ext cx="15775" cy="26025"/>
            </a:xfrm>
            <a:custGeom>
              <a:avLst/>
              <a:gdLst/>
              <a:ahLst/>
              <a:cxnLst/>
              <a:rect l="l" t="t" r="r" b="b"/>
              <a:pathLst>
                <a:path w="631" h="1041" extrusionOk="0">
                  <a:moveTo>
                    <a:pt x="0" y="1"/>
                  </a:moveTo>
                  <a:cubicBezTo>
                    <a:pt x="158" y="473"/>
                    <a:pt x="410" y="852"/>
                    <a:pt x="630" y="1041"/>
                  </a:cubicBezTo>
                  <a:lnTo>
                    <a:pt x="63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8" name="Google Shape;10058;p74"/>
            <p:cNvSpPr/>
            <p:nvPr/>
          </p:nvSpPr>
          <p:spPr>
            <a:xfrm>
              <a:off x="-62822225" y="3881000"/>
              <a:ext cx="44125" cy="48075"/>
            </a:xfrm>
            <a:custGeom>
              <a:avLst/>
              <a:gdLst/>
              <a:ahLst/>
              <a:cxnLst/>
              <a:rect l="l" t="t" r="r" b="b"/>
              <a:pathLst>
                <a:path w="1765" h="1923" extrusionOk="0">
                  <a:moveTo>
                    <a:pt x="127" y="0"/>
                  </a:moveTo>
                  <a:cubicBezTo>
                    <a:pt x="32" y="316"/>
                    <a:pt x="1" y="631"/>
                    <a:pt x="1" y="977"/>
                  </a:cubicBezTo>
                  <a:cubicBezTo>
                    <a:pt x="1" y="1324"/>
                    <a:pt x="32" y="1670"/>
                    <a:pt x="127" y="1922"/>
                  </a:cubicBezTo>
                  <a:lnTo>
                    <a:pt x="1765" y="1922"/>
                  </a:lnTo>
                  <a:cubicBezTo>
                    <a:pt x="1734" y="1607"/>
                    <a:pt x="1702" y="1292"/>
                    <a:pt x="1702" y="977"/>
                  </a:cubicBezTo>
                  <a:cubicBezTo>
                    <a:pt x="1702" y="662"/>
                    <a:pt x="1734" y="316"/>
                    <a:pt x="17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9" name="Google Shape;10059;p74"/>
            <p:cNvSpPr/>
            <p:nvPr/>
          </p:nvSpPr>
          <p:spPr>
            <a:xfrm>
              <a:off x="-62715100" y="3833750"/>
              <a:ext cx="15775" cy="26800"/>
            </a:xfrm>
            <a:custGeom>
              <a:avLst/>
              <a:gdLst/>
              <a:ahLst/>
              <a:cxnLst/>
              <a:rect l="l" t="t" r="r" b="b"/>
              <a:pathLst>
                <a:path w="631" h="1072" extrusionOk="0">
                  <a:moveTo>
                    <a:pt x="1" y="0"/>
                  </a:moveTo>
                  <a:lnTo>
                    <a:pt x="1" y="1071"/>
                  </a:lnTo>
                  <a:lnTo>
                    <a:pt x="631" y="1071"/>
                  </a:lnTo>
                  <a:cubicBezTo>
                    <a:pt x="505" y="599"/>
                    <a:pt x="253" y="189"/>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0" name="Google Shape;10060;p74"/>
            <p:cNvSpPr/>
            <p:nvPr/>
          </p:nvSpPr>
          <p:spPr>
            <a:xfrm>
              <a:off x="-62758425" y="3881000"/>
              <a:ext cx="22875" cy="48075"/>
            </a:xfrm>
            <a:custGeom>
              <a:avLst/>
              <a:gdLst/>
              <a:ahLst/>
              <a:cxnLst/>
              <a:rect l="l" t="t" r="r" b="b"/>
              <a:pathLst>
                <a:path w="915" h="1923" extrusionOk="0">
                  <a:moveTo>
                    <a:pt x="95" y="0"/>
                  </a:moveTo>
                  <a:cubicBezTo>
                    <a:pt x="64" y="316"/>
                    <a:pt x="1" y="631"/>
                    <a:pt x="1" y="977"/>
                  </a:cubicBezTo>
                  <a:cubicBezTo>
                    <a:pt x="1" y="1324"/>
                    <a:pt x="64" y="1670"/>
                    <a:pt x="95" y="1922"/>
                  </a:cubicBezTo>
                  <a:lnTo>
                    <a:pt x="914" y="1922"/>
                  </a:lnTo>
                  <a:lnTo>
                    <a:pt x="91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1" name="Google Shape;10061;p74"/>
            <p:cNvSpPr/>
            <p:nvPr/>
          </p:nvSpPr>
          <p:spPr>
            <a:xfrm>
              <a:off x="-62715100" y="3809325"/>
              <a:ext cx="74850" cy="51225"/>
            </a:xfrm>
            <a:custGeom>
              <a:avLst/>
              <a:gdLst/>
              <a:ahLst/>
              <a:cxnLst/>
              <a:rect l="l" t="t" r="r" b="b"/>
              <a:pathLst>
                <a:path w="2994" h="2049" extrusionOk="0">
                  <a:moveTo>
                    <a:pt x="1" y="1"/>
                  </a:moveTo>
                  <a:lnTo>
                    <a:pt x="1" y="32"/>
                  </a:lnTo>
                  <a:cubicBezTo>
                    <a:pt x="631" y="253"/>
                    <a:pt x="1198" y="1009"/>
                    <a:pt x="1481" y="2048"/>
                  </a:cubicBezTo>
                  <a:lnTo>
                    <a:pt x="2994" y="2048"/>
                  </a:lnTo>
                  <a:cubicBezTo>
                    <a:pt x="2426" y="946"/>
                    <a:pt x="1324" y="158"/>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2" name="Google Shape;10062;p74"/>
            <p:cNvSpPr/>
            <p:nvPr/>
          </p:nvSpPr>
          <p:spPr>
            <a:xfrm>
              <a:off x="-62715875" y="3950300"/>
              <a:ext cx="75625" cy="51225"/>
            </a:xfrm>
            <a:custGeom>
              <a:avLst/>
              <a:gdLst/>
              <a:ahLst/>
              <a:cxnLst/>
              <a:rect l="l" t="t" r="r" b="b"/>
              <a:pathLst>
                <a:path w="3025" h="2049" extrusionOk="0">
                  <a:moveTo>
                    <a:pt x="1512" y="1"/>
                  </a:moveTo>
                  <a:cubicBezTo>
                    <a:pt x="1229" y="1009"/>
                    <a:pt x="662" y="1765"/>
                    <a:pt x="0" y="1986"/>
                  </a:cubicBezTo>
                  <a:lnTo>
                    <a:pt x="0" y="2049"/>
                  </a:lnTo>
                  <a:lnTo>
                    <a:pt x="32" y="2049"/>
                  </a:lnTo>
                  <a:cubicBezTo>
                    <a:pt x="1355" y="1891"/>
                    <a:pt x="2457" y="1104"/>
                    <a:pt x="30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3" name="Google Shape;10063;p74"/>
            <p:cNvSpPr/>
            <p:nvPr/>
          </p:nvSpPr>
          <p:spPr>
            <a:xfrm>
              <a:off x="-62811200" y="3949525"/>
              <a:ext cx="75650" cy="52000"/>
            </a:xfrm>
            <a:custGeom>
              <a:avLst/>
              <a:gdLst/>
              <a:ahLst/>
              <a:cxnLst/>
              <a:rect l="l" t="t" r="r" b="b"/>
              <a:pathLst>
                <a:path w="3026" h="2080" extrusionOk="0">
                  <a:moveTo>
                    <a:pt x="1" y="0"/>
                  </a:moveTo>
                  <a:cubicBezTo>
                    <a:pt x="600" y="1166"/>
                    <a:pt x="1702" y="1954"/>
                    <a:pt x="3025" y="2080"/>
                  </a:cubicBezTo>
                  <a:lnTo>
                    <a:pt x="3025" y="2017"/>
                  </a:lnTo>
                  <a:cubicBezTo>
                    <a:pt x="2364" y="1796"/>
                    <a:pt x="1860" y="1040"/>
                    <a:pt x="154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4" name="Google Shape;10064;p74"/>
            <p:cNvSpPr/>
            <p:nvPr/>
          </p:nvSpPr>
          <p:spPr>
            <a:xfrm>
              <a:off x="-62673350" y="3881000"/>
              <a:ext cx="44125" cy="48075"/>
            </a:xfrm>
            <a:custGeom>
              <a:avLst/>
              <a:gdLst/>
              <a:ahLst/>
              <a:cxnLst/>
              <a:rect l="l" t="t" r="r" b="b"/>
              <a:pathLst>
                <a:path w="1765" h="1923" extrusionOk="0">
                  <a:moveTo>
                    <a:pt x="0" y="0"/>
                  </a:moveTo>
                  <a:cubicBezTo>
                    <a:pt x="32" y="316"/>
                    <a:pt x="63" y="631"/>
                    <a:pt x="63" y="977"/>
                  </a:cubicBezTo>
                  <a:cubicBezTo>
                    <a:pt x="63" y="1324"/>
                    <a:pt x="32" y="1670"/>
                    <a:pt x="0" y="1922"/>
                  </a:cubicBezTo>
                  <a:lnTo>
                    <a:pt x="1639" y="1922"/>
                  </a:lnTo>
                  <a:cubicBezTo>
                    <a:pt x="1733" y="1670"/>
                    <a:pt x="1765" y="1292"/>
                    <a:pt x="1765" y="977"/>
                  </a:cubicBezTo>
                  <a:cubicBezTo>
                    <a:pt x="1765" y="662"/>
                    <a:pt x="1733" y="316"/>
                    <a:pt x="163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5" name="Google Shape;10065;p74"/>
            <p:cNvSpPr/>
            <p:nvPr/>
          </p:nvSpPr>
          <p:spPr>
            <a:xfrm>
              <a:off x="-62810400" y="3810125"/>
              <a:ext cx="75625" cy="51200"/>
            </a:xfrm>
            <a:custGeom>
              <a:avLst/>
              <a:gdLst/>
              <a:ahLst/>
              <a:cxnLst/>
              <a:rect l="l" t="t" r="r" b="b"/>
              <a:pathLst>
                <a:path w="3025" h="2048" extrusionOk="0">
                  <a:moveTo>
                    <a:pt x="2993" y="0"/>
                  </a:moveTo>
                  <a:cubicBezTo>
                    <a:pt x="1702" y="158"/>
                    <a:pt x="599" y="945"/>
                    <a:pt x="0" y="2048"/>
                  </a:cubicBezTo>
                  <a:lnTo>
                    <a:pt x="1544" y="2048"/>
                  </a:lnTo>
                  <a:cubicBezTo>
                    <a:pt x="1828" y="1008"/>
                    <a:pt x="2363" y="284"/>
                    <a:pt x="3025" y="32"/>
                  </a:cubicBezTo>
                  <a:lnTo>
                    <a:pt x="30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6" name="Google Shape;10066;p74"/>
            <p:cNvSpPr/>
            <p:nvPr/>
          </p:nvSpPr>
          <p:spPr>
            <a:xfrm>
              <a:off x="-62715100" y="3881000"/>
              <a:ext cx="22850" cy="48075"/>
            </a:xfrm>
            <a:custGeom>
              <a:avLst/>
              <a:gdLst/>
              <a:ahLst/>
              <a:cxnLst/>
              <a:rect l="l" t="t" r="r" b="b"/>
              <a:pathLst>
                <a:path w="914" h="1923" extrusionOk="0">
                  <a:moveTo>
                    <a:pt x="1" y="0"/>
                  </a:moveTo>
                  <a:lnTo>
                    <a:pt x="1" y="1922"/>
                  </a:lnTo>
                  <a:lnTo>
                    <a:pt x="851" y="1922"/>
                  </a:lnTo>
                  <a:cubicBezTo>
                    <a:pt x="883" y="1607"/>
                    <a:pt x="914" y="1292"/>
                    <a:pt x="914" y="977"/>
                  </a:cubicBezTo>
                  <a:cubicBezTo>
                    <a:pt x="914" y="662"/>
                    <a:pt x="883" y="316"/>
                    <a:pt x="8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67" name="Google Shape;10067;p74"/>
          <p:cNvGrpSpPr/>
          <p:nvPr/>
        </p:nvGrpSpPr>
        <p:grpSpPr>
          <a:xfrm>
            <a:off x="3507881" y="2404781"/>
            <a:ext cx="367261" cy="366364"/>
            <a:chOff x="-62884425" y="4111775"/>
            <a:chExt cx="317425" cy="316650"/>
          </a:xfrm>
          <a:solidFill>
            <a:srgbClr val="FFC000"/>
          </a:solidFill>
        </p:grpSpPr>
        <p:sp>
          <p:nvSpPr>
            <p:cNvPr id="10068" name="Google Shape;10068;p74"/>
            <p:cNvSpPr/>
            <p:nvPr/>
          </p:nvSpPr>
          <p:spPr>
            <a:xfrm>
              <a:off x="-62884425" y="4325225"/>
              <a:ext cx="317425" cy="103200"/>
            </a:xfrm>
            <a:custGeom>
              <a:avLst/>
              <a:gdLst/>
              <a:ahLst/>
              <a:cxnLst/>
              <a:rect l="l" t="t" r="r" b="b"/>
              <a:pathLst>
                <a:path w="12697" h="4128" extrusionOk="0">
                  <a:moveTo>
                    <a:pt x="0" y="0"/>
                  </a:moveTo>
                  <a:lnTo>
                    <a:pt x="0" y="378"/>
                  </a:lnTo>
                  <a:cubicBezTo>
                    <a:pt x="0" y="1071"/>
                    <a:pt x="567" y="1638"/>
                    <a:pt x="1260" y="1638"/>
                  </a:cubicBezTo>
                  <a:lnTo>
                    <a:pt x="4001" y="1638"/>
                  </a:lnTo>
                  <a:lnTo>
                    <a:pt x="3434" y="3308"/>
                  </a:lnTo>
                  <a:lnTo>
                    <a:pt x="2930" y="3308"/>
                  </a:lnTo>
                  <a:cubicBezTo>
                    <a:pt x="2678" y="3308"/>
                    <a:pt x="2520" y="3497"/>
                    <a:pt x="2520" y="3749"/>
                  </a:cubicBezTo>
                  <a:cubicBezTo>
                    <a:pt x="2520" y="3970"/>
                    <a:pt x="2741" y="4127"/>
                    <a:pt x="2930" y="4127"/>
                  </a:cubicBezTo>
                  <a:lnTo>
                    <a:pt x="9830" y="4127"/>
                  </a:lnTo>
                  <a:cubicBezTo>
                    <a:pt x="10050" y="4127"/>
                    <a:pt x="10239" y="3938"/>
                    <a:pt x="10239" y="3749"/>
                  </a:cubicBezTo>
                  <a:cubicBezTo>
                    <a:pt x="10239" y="3497"/>
                    <a:pt x="10050" y="3308"/>
                    <a:pt x="9830" y="3308"/>
                  </a:cubicBezTo>
                  <a:lnTo>
                    <a:pt x="9294" y="3308"/>
                  </a:lnTo>
                  <a:lnTo>
                    <a:pt x="8758" y="1638"/>
                  </a:lnTo>
                  <a:lnTo>
                    <a:pt x="11468" y="1638"/>
                  </a:lnTo>
                  <a:cubicBezTo>
                    <a:pt x="12129" y="1638"/>
                    <a:pt x="12697" y="1103"/>
                    <a:pt x="12697" y="378"/>
                  </a:cubicBezTo>
                  <a:lnTo>
                    <a:pt x="1269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9" name="Google Shape;10069;p74"/>
            <p:cNvSpPr/>
            <p:nvPr/>
          </p:nvSpPr>
          <p:spPr>
            <a:xfrm>
              <a:off x="-62884425" y="4111775"/>
              <a:ext cx="317425" cy="193000"/>
            </a:xfrm>
            <a:custGeom>
              <a:avLst/>
              <a:gdLst/>
              <a:ahLst/>
              <a:cxnLst/>
              <a:rect l="l" t="t" r="r" b="b"/>
              <a:pathLst>
                <a:path w="12697" h="7720" extrusionOk="0">
                  <a:moveTo>
                    <a:pt x="6301" y="946"/>
                  </a:moveTo>
                  <a:cubicBezTo>
                    <a:pt x="6522" y="946"/>
                    <a:pt x="6742" y="1135"/>
                    <a:pt x="6742" y="1324"/>
                  </a:cubicBezTo>
                  <a:lnTo>
                    <a:pt x="6742" y="1607"/>
                  </a:lnTo>
                  <a:cubicBezTo>
                    <a:pt x="7215" y="1765"/>
                    <a:pt x="7593" y="2237"/>
                    <a:pt x="7593" y="2773"/>
                  </a:cubicBezTo>
                  <a:cubicBezTo>
                    <a:pt x="7593" y="3025"/>
                    <a:pt x="7372" y="3182"/>
                    <a:pt x="7183" y="3182"/>
                  </a:cubicBezTo>
                  <a:cubicBezTo>
                    <a:pt x="6994" y="3182"/>
                    <a:pt x="6805" y="2993"/>
                    <a:pt x="6805" y="2773"/>
                  </a:cubicBezTo>
                  <a:cubicBezTo>
                    <a:pt x="6805" y="2552"/>
                    <a:pt x="6585" y="2363"/>
                    <a:pt x="6364" y="2363"/>
                  </a:cubicBezTo>
                  <a:cubicBezTo>
                    <a:pt x="6112" y="2363"/>
                    <a:pt x="5954" y="2552"/>
                    <a:pt x="5954" y="2773"/>
                  </a:cubicBezTo>
                  <a:cubicBezTo>
                    <a:pt x="5954" y="3025"/>
                    <a:pt x="6269" y="3245"/>
                    <a:pt x="6585" y="3497"/>
                  </a:cubicBezTo>
                  <a:cubicBezTo>
                    <a:pt x="7026" y="3812"/>
                    <a:pt x="7561" y="4191"/>
                    <a:pt x="7561" y="4884"/>
                  </a:cubicBezTo>
                  <a:cubicBezTo>
                    <a:pt x="7561" y="5419"/>
                    <a:pt x="7215" y="5860"/>
                    <a:pt x="6742" y="6049"/>
                  </a:cubicBezTo>
                  <a:lnTo>
                    <a:pt x="6742" y="6333"/>
                  </a:lnTo>
                  <a:cubicBezTo>
                    <a:pt x="6742" y="6553"/>
                    <a:pt x="6553" y="6774"/>
                    <a:pt x="6301" y="6774"/>
                  </a:cubicBezTo>
                  <a:cubicBezTo>
                    <a:pt x="6080" y="6774"/>
                    <a:pt x="5923" y="6553"/>
                    <a:pt x="5923" y="6333"/>
                  </a:cubicBezTo>
                  <a:lnTo>
                    <a:pt x="5923" y="6049"/>
                  </a:lnTo>
                  <a:cubicBezTo>
                    <a:pt x="5450" y="5892"/>
                    <a:pt x="5104" y="5419"/>
                    <a:pt x="5104" y="4884"/>
                  </a:cubicBezTo>
                  <a:cubicBezTo>
                    <a:pt x="5104" y="4632"/>
                    <a:pt x="5293" y="4443"/>
                    <a:pt x="5482" y="4443"/>
                  </a:cubicBezTo>
                  <a:cubicBezTo>
                    <a:pt x="5734" y="4443"/>
                    <a:pt x="5923" y="4632"/>
                    <a:pt x="5923" y="4884"/>
                  </a:cubicBezTo>
                  <a:cubicBezTo>
                    <a:pt x="5923" y="5104"/>
                    <a:pt x="6112" y="5262"/>
                    <a:pt x="6301" y="5262"/>
                  </a:cubicBezTo>
                  <a:cubicBezTo>
                    <a:pt x="6522" y="5262"/>
                    <a:pt x="6742" y="5073"/>
                    <a:pt x="6742" y="4884"/>
                  </a:cubicBezTo>
                  <a:cubicBezTo>
                    <a:pt x="6742" y="4632"/>
                    <a:pt x="6427" y="4411"/>
                    <a:pt x="6080" y="4159"/>
                  </a:cubicBezTo>
                  <a:cubicBezTo>
                    <a:pt x="5639" y="3844"/>
                    <a:pt x="5104" y="3466"/>
                    <a:pt x="5104" y="2773"/>
                  </a:cubicBezTo>
                  <a:cubicBezTo>
                    <a:pt x="5104" y="2237"/>
                    <a:pt x="5450" y="1796"/>
                    <a:pt x="5923" y="1607"/>
                  </a:cubicBezTo>
                  <a:lnTo>
                    <a:pt x="5923" y="1324"/>
                  </a:lnTo>
                  <a:cubicBezTo>
                    <a:pt x="5923" y="1103"/>
                    <a:pt x="6112" y="946"/>
                    <a:pt x="6301" y="946"/>
                  </a:cubicBezTo>
                  <a:close/>
                  <a:moveTo>
                    <a:pt x="1260" y="0"/>
                  </a:moveTo>
                  <a:cubicBezTo>
                    <a:pt x="599" y="0"/>
                    <a:pt x="0" y="536"/>
                    <a:pt x="0" y="1261"/>
                  </a:cubicBezTo>
                  <a:lnTo>
                    <a:pt x="0" y="7719"/>
                  </a:lnTo>
                  <a:lnTo>
                    <a:pt x="12697" y="7719"/>
                  </a:lnTo>
                  <a:lnTo>
                    <a:pt x="12697" y="1261"/>
                  </a:lnTo>
                  <a:cubicBezTo>
                    <a:pt x="12697" y="536"/>
                    <a:pt x="12129" y="0"/>
                    <a:pt x="114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70" name="Google Shape;10070;p74"/>
          <p:cNvGrpSpPr/>
          <p:nvPr/>
        </p:nvGrpSpPr>
        <p:grpSpPr>
          <a:xfrm>
            <a:off x="2180515" y="2900850"/>
            <a:ext cx="365438" cy="360001"/>
            <a:chOff x="-60991775" y="3376900"/>
            <a:chExt cx="315850" cy="311150"/>
          </a:xfrm>
          <a:solidFill>
            <a:srgbClr val="FFC000"/>
          </a:solidFill>
        </p:grpSpPr>
        <p:sp>
          <p:nvSpPr>
            <p:cNvPr id="10071" name="Google Shape;10071;p74"/>
            <p:cNvSpPr/>
            <p:nvPr/>
          </p:nvSpPr>
          <p:spPr>
            <a:xfrm>
              <a:off x="-60991000" y="3376900"/>
              <a:ext cx="315075" cy="311150"/>
            </a:xfrm>
            <a:custGeom>
              <a:avLst/>
              <a:gdLst/>
              <a:ahLst/>
              <a:cxnLst/>
              <a:rect l="l" t="t" r="r" b="b"/>
              <a:pathLst>
                <a:path w="12603" h="12446" extrusionOk="0">
                  <a:moveTo>
                    <a:pt x="11136" y="1"/>
                  </a:moveTo>
                  <a:cubicBezTo>
                    <a:pt x="11054" y="1"/>
                    <a:pt x="10975" y="1"/>
                    <a:pt x="10902" y="1"/>
                  </a:cubicBezTo>
                  <a:cubicBezTo>
                    <a:pt x="10429" y="1"/>
                    <a:pt x="10051" y="159"/>
                    <a:pt x="9736" y="474"/>
                  </a:cubicBezTo>
                  <a:lnTo>
                    <a:pt x="3561" y="6649"/>
                  </a:lnTo>
                  <a:lnTo>
                    <a:pt x="2301" y="6428"/>
                  </a:lnTo>
                  <a:cubicBezTo>
                    <a:pt x="2278" y="6423"/>
                    <a:pt x="2253" y="6420"/>
                    <a:pt x="2229" y="6420"/>
                  </a:cubicBezTo>
                  <a:cubicBezTo>
                    <a:pt x="2119" y="6420"/>
                    <a:pt x="2000" y="6471"/>
                    <a:pt x="1923" y="6523"/>
                  </a:cubicBezTo>
                  <a:lnTo>
                    <a:pt x="158" y="8319"/>
                  </a:lnTo>
                  <a:cubicBezTo>
                    <a:pt x="32" y="8382"/>
                    <a:pt x="1" y="8539"/>
                    <a:pt x="32" y="8697"/>
                  </a:cubicBezTo>
                  <a:cubicBezTo>
                    <a:pt x="95" y="8823"/>
                    <a:pt x="190" y="8949"/>
                    <a:pt x="347" y="8980"/>
                  </a:cubicBezTo>
                  <a:lnTo>
                    <a:pt x="2994" y="9484"/>
                  </a:lnTo>
                  <a:lnTo>
                    <a:pt x="3498" y="12131"/>
                  </a:lnTo>
                  <a:cubicBezTo>
                    <a:pt x="3561" y="12288"/>
                    <a:pt x="3624" y="12414"/>
                    <a:pt x="3782" y="12446"/>
                  </a:cubicBezTo>
                  <a:lnTo>
                    <a:pt x="3908" y="12446"/>
                  </a:lnTo>
                  <a:cubicBezTo>
                    <a:pt x="4034" y="12446"/>
                    <a:pt x="4128" y="12414"/>
                    <a:pt x="4254" y="12414"/>
                  </a:cubicBezTo>
                  <a:lnTo>
                    <a:pt x="6018" y="10619"/>
                  </a:lnTo>
                  <a:cubicBezTo>
                    <a:pt x="6144" y="10556"/>
                    <a:pt x="6176" y="10398"/>
                    <a:pt x="6144" y="10272"/>
                  </a:cubicBezTo>
                  <a:lnTo>
                    <a:pt x="5924" y="9012"/>
                  </a:lnTo>
                  <a:lnTo>
                    <a:pt x="12099" y="2837"/>
                  </a:lnTo>
                  <a:cubicBezTo>
                    <a:pt x="12414" y="2522"/>
                    <a:pt x="12571" y="2081"/>
                    <a:pt x="12571" y="1671"/>
                  </a:cubicBezTo>
                  <a:cubicBezTo>
                    <a:pt x="12571" y="1199"/>
                    <a:pt x="12603" y="600"/>
                    <a:pt x="12288" y="285"/>
                  </a:cubicBezTo>
                  <a:cubicBezTo>
                    <a:pt x="12025" y="22"/>
                    <a:pt x="11544" y="1"/>
                    <a:pt x="111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2" name="Google Shape;10072;p74"/>
            <p:cNvSpPr/>
            <p:nvPr/>
          </p:nvSpPr>
          <p:spPr>
            <a:xfrm>
              <a:off x="-60991775" y="3404275"/>
              <a:ext cx="174875" cy="89250"/>
            </a:xfrm>
            <a:custGeom>
              <a:avLst/>
              <a:gdLst/>
              <a:ahLst/>
              <a:cxnLst/>
              <a:rect l="l" t="t" r="r" b="b"/>
              <a:pathLst>
                <a:path w="6995" h="3570" extrusionOk="0">
                  <a:moveTo>
                    <a:pt x="1632" y="1"/>
                  </a:moveTo>
                  <a:cubicBezTo>
                    <a:pt x="1523" y="1"/>
                    <a:pt x="1407" y="57"/>
                    <a:pt x="1355" y="135"/>
                  </a:cubicBezTo>
                  <a:lnTo>
                    <a:pt x="158" y="1301"/>
                  </a:lnTo>
                  <a:cubicBezTo>
                    <a:pt x="95" y="1395"/>
                    <a:pt x="0" y="1553"/>
                    <a:pt x="32" y="1710"/>
                  </a:cubicBezTo>
                  <a:cubicBezTo>
                    <a:pt x="126" y="1773"/>
                    <a:pt x="189" y="1899"/>
                    <a:pt x="315" y="1931"/>
                  </a:cubicBezTo>
                  <a:lnTo>
                    <a:pt x="4317" y="3569"/>
                  </a:lnTo>
                  <a:lnTo>
                    <a:pt x="6995" y="891"/>
                  </a:lnTo>
                  <a:lnTo>
                    <a:pt x="1702" y="9"/>
                  </a:lnTo>
                  <a:cubicBezTo>
                    <a:pt x="1679" y="4"/>
                    <a:pt x="1656" y="1"/>
                    <a:pt x="16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3" name="Google Shape;10073;p74"/>
            <p:cNvSpPr/>
            <p:nvPr/>
          </p:nvSpPr>
          <p:spPr>
            <a:xfrm>
              <a:off x="-60795650" y="3513975"/>
              <a:ext cx="89000" cy="173300"/>
            </a:xfrm>
            <a:custGeom>
              <a:avLst/>
              <a:gdLst/>
              <a:ahLst/>
              <a:cxnLst/>
              <a:rect l="l" t="t" r="r" b="b"/>
              <a:pathLst>
                <a:path w="3560" h="6932" extrusionOk="0">
                  <a:moveTo>
                    <a:pt x="2678" y="0"/>
                  </a:moveTo>
                  <a:lnTo>
                    <a:pt x="0" y="2678"/>
                  </a:lnTo>
                  <a:lnTo>
                    <a:pt x="1607" y="6679"/>
                  </a:lnTo>
                  <a:cubicBezTo>
                    <a:pt x="1638" y="6805"/>
                    <a:pt x="1764" y="6931"/>
                    <a:pt x="1922" y="6931"/>
                  </a:cubicBezTo>
                  <a:lnTo>
                    <a:pt x="1985" y="6931"/>
                  </a:lnTo>
                  <a:cubicBezTo>
                    <a:pt x="2111" y="6931"/>
                    <a:pt x="2206" y="6900"/>
                    <a:pt x="2269" y="6805"/>
                  </a:cubicBezTo>
                  <a:lnTo>
                    <a:pt x="3466" y="5640"/>
                  </a:lnTo>
                  <a:cubicBezTo>
                    <a:pt x="3529" y="5545"/>
                    <a:pt x="3560" y="5388"/>
                    <a:pt x="3560" y="5262"/>
                  </a:cubicBezTo>
                  <a:lnTo>
                    <a:pt x="267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74" name="Google Shape;10074;p74"/>
          <p:cNvGrpSpPr/>
          <p:nvPr/>
        </p:nvGrpSpPr>
        <p:grpSpPr>
          <a:xfrm>
            <a:off x="2180052" y="3351714"/>
            <a:ext cx="366364" cy="359075"/>
            <a:chOff x="-60988625" y="3740800"/>
            <a:chExt cx="316650" cy="310350"/>
          </a:xfrm>
          <a:solidFill>
            <a:srgbClr val="FFC000"/>
          </a:solidFill>
        </p:grpSpPr>
        <p:sp>
          <p:nvSpPr>
            <p:cNvPr id="10075" name="Google Shape;10075;p74"/>
            <p:cNvSpPr/>
            <p:nvPr/>
          </p:nvSpPr>
          <p:spPr>
            <a:xfrm>
              <a:off x="-60988625" y="3740800"/>
              <a:ext cx="311125" cy="310350"/>
            </a:xfrm>
            <a:custGeom>
              <a:avLst/>
              <a:gdLst/>
              <a:ahLst/>
              <a:cxnLst/>
              <a:rect l="l" t="t" r="r" b="b"/>
              <a:pathLst>
                <a:path w="12445" h="12414" extrusionOk="0">
                  <a:moveTo>
                    <a:pt x="7026" y="1670"/>
                  </a:moveTo>
                  <a:cubicBezTo>
                    <a:pt x="7278" y="1670"/>
                    <a:pt x="7467" y="1859"/>
                    <a:pt x="7467" y="2111"/>
                  </a:cubicBezTo>
                  <a:cubicBezTo>
                    <a:pt x="7467" y="2332"/>
                    <a:pt x="7278" y="2490"/>
                    <a:pt x="7026" y="2490"/>
                  </a:cubicBezTo>
                  <a:lnTo>
                    <a:pt x="2080" y="2490"/>
                  </a:lnTo>
                  <a:cubicBezTo>
                    <a:pt x="1828" y="2490"/>
                    <a:pt x="1639" y="2300"/>
                    <a:pt x="1639" y="2111"/>
                  </a:cubicBezTo>
                  <a:cubicBezTo>
                    <a:pt x="1639" y="1828"/>
                    <a:pt x="1828" y="1670"/>
                    <a:pt x="2080" y="1670"/>
                  </a:cubicBezTo>
                  <a:close/>
                  <a:moveTo>
                    <a:pt x="7026" y="4159"/>
                  </a:moveTo>
                  <a:cubicBezTo>
                    <a:pt x="7278" y="4159"/>
                    <a:pt x="7467" y="4348"/>
                    <a:pt x="7467" y="4537"/>
                  </a:cubicBezTo>
                  <a:cubicBezTo>
                    <a:pt x="7467" y="4789"/>
                    <a:pt x="7278" y="4978"/>
                    <a:pt x="7026" y="4978"/>
                  </a:cubicBezTo>
                  <a:lnTo>
                    <a:pt x="2080" y="4978"/>
                  </a:lnTo>
                  <a:cubicBezTo>
                    <a:pt x="1828" y="4978"/>
                    <a:pt x="1639" y="4789"/>
                    <a:pt x="1639" y="4537"/>
                  </a:cubicBezTo>
                  <a:cubicBezTo>
                    <a:pt x="1639" y="4317"/>
                    <a:pt x="1828" y="4159"/>
                    <a:pt x="2080" y="4159"/>
                  </a:cubicBezTo>
                  <a:close/>
                  <a:moveTo>
                    <a:pt x="7026" y="6648"/>
                  </a:moveTo>
                  <a:cubicBezTo>
                    <a:pt x="7278" y="6648"/>
                    <a:pt x="7467" y="6837"/>
                    <a:pt x="7467" y="7058"/>
                  </a:cubicBezTo>
                  <a:cubicBezTo>
                    <a:pt x="7467" y="7310"/>
                    <a:pt x="7278" y="7467"/>
                    <a:pt x="7026" y="7467"/>
                  </a:cubicBezTo>
                  <a:lnTo>
                    <a:pt x="2080" y="7467"/>
                  </a:lnTo>
                  <a:cubicBezTo>
                    <a:pt x="1828" y="7467"/>
                    <a:pt x="1639" y="7278"/>
                    <a:pt x="1639" y="7058"/>
                  </a:cubicBezTo>
                  <a:cubicBezTo>
                    <a:pt x="1639" y="6806"/>
                    <a:pt x="1828" y="6648"/>
                    <a:pt x="2080" y="6648"/>
                  </a:cubicBezTo>
                  <a:close/>
                  <a:moveTo>
                    <a:pt x="7026" y="9106"/>
                  </a:moveTo>
                  <a:cubicBezTo>
                    <a:pt x="7278" y="9106"/>
                    <a:pt x="7467" y="9295"/>
                    <a:pt x="7467" y="9515"/>
                  </a:cubicBezTo>
                  <a:cubicBezTo>
                    <a:pt x="7467" y="9736"/>
                    <a:pt x="7278" y="9893"/>
                    <a:pt x="7026" y="9893"/>
                  </a:cubicBezTo>
                  <a:lnTo>
                    <a:pt x="2080" y="9893"/>
                  </a:lnTo>
                  <a:cubicBezTo>
                    <a:pt x="1828" y="9893"/>
                    <a:pt x="1639" y="9704"/>
                    <a:pt x="1639" y="9515"/>
                  </a:cubicBezTo>
                  <a:cubicBezTo>
                    <a:pt x="1639" y="9263"/>
                    <a:pt x="1828" y="9106"/>
                    <a:pt x="2080" y="9106"/>
                  </a:cubicBezTo>
                  <a:close/>
                  <a:moveTo>
                    <a:pt x="11500" y="10775"/>
                  </a:moveTo>
                  <a:cubicBezTo>
                    <a:pt x="11342" y="11248"/>
                    <a:pt x="10870" y="11594"/>
                    <a:pt x="10303" y="11594"/>
                  </a:cubicBezTo>
                  <a:cubicBezTo>
                    <a:pt x="9767" y="11594"/>
                    <a:pt x="9326" y="11248"/>
                    <a:pt x="9137" y="10775"/>
                  </a:cubicBezTo>
                  <a:close/>
                  <a:moveTo>
                    <a:pt x="1261" y="1"/>
                  </a:moveTo>
                  <a:cubicBezTo>
                    <a:pt x="568" y="1"/>
                    <a:pt x="32" y="568"/>
                    <a:pt x="32" y="1229"/>
                  </a:cubicBezTo>
                  <a:lnTo>
                    <a:pt x="32" y="10334"/>
                  </a:lnTo>
                  <a:cubicBezTo>
                    <a:pt x="0" y="11468"/>
                    <a:pt x="946" y="12414"/>
                    <a:pt x="2080" y="12414"/>
                  </a:cubicBezTo>
                  <a:lnTo>
                    <a:pt x="10334" y="12414"/>
                  </a:lnTo>
                  <a:cubicBezTo>
                    <a:pt x="11500" y="12414"/>
                    <a:pt x="12445" y="11468"/>
                    <a:pt x="12445" y="10334"/>
                  </a:cubicBezTo>
                  <a:cubicBezTo>
                    <a:pt x="12445" y="10082"/>
                    <a:pt x="12224" y="9893"/>
                    <a:pt x="12004" y="9893"/>
                  </a:cubicBezTo>
                  <a:lnTo>
                    <a:pt x="9074" y="9893"/>
                  </a:lnTo>
                  <a:lnTo>
                    <a:pt x="9074" y="1229"/>
                  </a:lnTo>
                  <a:cubicBezTo>
                    <a:pt x="9074" y="568"/>
                    <a:pt x="8538" y="1"/>
                    <a:pt x="78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6" name="Google Shape;10076;p74"/>
            <p:cNvSpPr/>
            <p:nvPr/>
          </p:nvSpPr>
          <p:spPr>
            <a:xfrm>
              <a:off x="-60742100" y="3920375"/>
              <a:ext cx="68550" cy="55175"/>
            </a:xfrm>
            <a:custGeom>
              <a:avLst/>
              <a:gdLst/>
              <a:ahLst/>
              <a:cxnLst/>
              <a:rect l="l" t="t" r="r" b="b"/>
              <a:pathLst>
                <a:path w="2742" h="2207" extrusionOk="0">
                  <a:moveTo>
                    <a:pt x="0" y="1"/>
                  </a:moveTo>
                  <a:lnTo>
                    <a:pt x="0" y="32"/>
                  </a:lnTo>
                  <a:lnTo>
                    <a:pt x="1009" y="1986"/>
                  </a:lnTo>
                  <a:cubicBezTo>
                    <a:pt x="1103" y="2080"/>
                    <a:pt x="1261" y="2206"/>
                    <a:pt x="1418" y="2206"/>
                  </a:cubicBezTo>
                  <a:cubicBezTo>
                    <a:pt x="1576" y="2206"/>
                    <a:pt x="1733" y="2143"/>
                    <a:pt x="1796" y="1986"/>
                  </a:cubicBezTo>
                  <a:lnTo>
                    <a:pt x="2741" y="32"/>
                  </a:lnTo>
                  <a:lnTo>
                    <a:pt x="274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7" name="Google Shape;10077;p74"/>
            <p:cNvSpPr/>
            <p:nvPr/>
          </p:nvSpPr>
          <p:spPr>
            <a:xfrm>
              <a:off x="-60740525" y="3741600"/>
              <a:ext cx="68550" cy="158325"/>
            </a:xfrm>
            <a:custGeom>
              <a:avLst/>
              <a:gdLst/>
              <a:ahLst/>
              <a:cxnLst/>
              <a:rect l="l" t="t" r="r" b="b"/>
              <a:pathLst>
                <a:path w="2742" h="6333" extrusionOk="0">
                  <a:moveTo>
                    <a:pt x="1796" y="819"/>
                  </a:moveTo>
                  <a:cubicBezTo>
                    <a:pt x="1891" y="819"/>
                    <a:pt x="1922" y="882"/>
                    <a:pt x="1922" y="945"/>
                  </a:cubicBezTo>
                  <a:lnTo>
                    <a:pt x="1922" y="1638"/>
                  </a:lnTo>
                  <a:lnTo>
                    <a:pt x="820" y="1638"/>
                  </a:lnTo>
                  <a:lnTo>
                    <a:pt x="820" y="945"/>
                  </a:lnTo>
                  <a:cubicBezTo>
                    <a:pt x="820" y="851"/>
                    <a:pt x="883" y="819"/>
                    <a:pt x="977" y="819"/>
                  </a:cubicBezTo>
                  <a:close/>
                  <a:moveTo>
                    <a:pt x="977" y="0"/>
                  </a:moveTo>
                  <a:cubicBezTo>
                    <a:pt x="410" y="0"/>
                    <a:pt x="1" y="410"/>
                    <a:pt x="1" y="945"/>
                  </a:cubicBezTo>
                  <a:lnTo>
                    <a:pt x="1" y="6333"/>
                  </a:lnTo>
                  <a:lnTo>
                    <a:pt x="2741" y="6333"/>
                  </a:lnTo>
                  <a:lnTo>
                    <a:pt x="2741" y="945"/>
                  </a:lnTo>
                  <a:cubicBezTo>
                    <a:pt x="2741" y="410"/>
                    <a:pt x="2300" y="0"/>
                    <a:pt x="17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78" name="Google Shape;10078;p74"/>
          <p:cNvGrpSpPr/>
          <p:nvPr/>
        </p:nvGrpSpPr>
        <p:grpSpPr>
          <a:xfrm>
            <a:off x="2180052" y="3807165"/>
            <a:ext cx="366364" cy="365207"/>
            <a:chOff x="-60987850" y="4100950"/>
            <a:chExt cx="316650" cy="315650"/>
          </a:xfrm>
          <a:solidFill>
            <a:srgbClr val="FFC000"/>
          </a:solidFill>
        </p:grpSpPr>
        <p:sp>
          <p:nvSpPr>
            <p:cNvPr id="10079" name="Google Shape;10079;p74"/>
            <p:cNvSpPr/>
            <p:nvPr/>
          </p:nvSpPr>
          <p:spPr>
            <a:xfrm>
              <a:off x="-60987850" y="4355925"/>
              <a:ext cx="315875" cy="60675"/>
            </a:xfrm>
            <a:custGeom>
              <a:avLst/>
              <a:gdLst/>
              <a:ahLst/>
              <a:cxnLst/>
              <a:rect l="l" t="t" r="r" b="b"/>
              <a:pathLst>
                <a:path w="12635" h="2427" extrusionOk="0">
                  <a:moveTo>
                    <a:pt x="1230" y="1"/>
                  </a:moveTo>
                  <a:cubicBezTo>
                    <a:pt x="537" y="1"/>
                    <a:pt x="1" y="536"/>
                    <a:pt x="1" y="1198"/>
                  </a:cubicBezTo>
                  <a:lnTo>
                    <a:pt x="1" y="2049"/>
                  </a:lnTo>
                  <a:cubicBezTo>
                    <a:pt x="1" y="2269"/>
                    <a:pt x="190" y="2427"/>
                    <a:pt x="379" y="2427"/>
                  </a:cubicBezTo>
                  <a:lnTo>
                    <a:pt x="12256" y="2427"/>
                  </a:lnTo>
                  <a:cubicBezTo>
                    <a:pt x="12477" y="2427"/>
                    <a:pt x="12634" y="2238"/>
                    <a:pt x="12634" y="2049"/>
                  </a:cubicBezTo>
                  <a:lnTo>
                    <a:pt x="12634" y="1198"/>
                  </a:lnTo>
                  <a:cubicBezTo>
                    <a:pt x="12634" y="536"/>
                    <a:pt x="12099" y="1"/>
                    <a:pt x="114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0" name="Google Shape;10080;p74"/>
            <p:cNvSpPr/>
            <p:nvPr/>
          </p:nvSpPr>
          <p:spPr>
            <a:xfrm>
              <a:off x="-60987050" y="4100950"/>
              <a:ext cx="315850" cy="123475"/>
            </a:xfrm>
            <a:custGeom>
              <a:avLst/>
              <a:gdLst/>
              <a:ahLst/>
              <a:cxnLst/>
              <a:rect l="l" t="t" r="r" b="b"/>
              <a:pathLst>
                <a:path w="12634" h="4939" extrusionOk="0">
                  <a:moveTo>
                    <a:pt x="6270" y="2355"/>
                  </a:moveTo>
                  <a:cubicBezTo>
                    <a:pt x="6490" y="2355"/>
                    <a:pt x="6711" y="2544"/>
                    <a:pt x="6711" y="2796"/>
                  </a:cubicBezTo>
                  <a:cubicBezTo>
                    <a:pt x="6711" y="2985"/>
                    <a:pt x="6490" y="3174"/>
                    <a:pt x="6270" y="3174"/>
                  </a:cubicBezTo>
                  <a:cubicBezTo>
                    <a:pt x="6018" y="3174"/>
                    <a:pt x="5860" y="2985"/>
                    <a:pt x="5860" y="2796"/>
                  </a:cubicBezTo>
                  <a:cubicBezTo>
                    <a:pt x="5860" y="2544"/>
                    <a:pt x="6081" y="2355"/>
                    <a:pt x="6270" y="2355"/>
                  </a:cubicBezTo>
                  <a:close/>
                  <a:moveTo>
                    <a:pt x="6290" y="0"/>
                  </a:moveTo>
                  <a:cubicBezTo>
                    <a:pt x="6238" y="0"/>
                    <a:pt x="6191" y="8"/>
                    <a:pt x="6144" y="24"/>
                  </a:cubicBezTo>
                  <a:lnTo>
                    <a:pt x="252" y="2513"/>
                  </a:lnTo>
                  <a:cubicBezTo>
                    <a:pt x="95" y="2576"/>
                    <a:pt x="0" y="2702"/>
                    <a:pt x="0" y="2891"/>
                  </a:cubicBezTo>
                  <a:lnTo>
                    <a:pt x="0" y="4561"/>
                  </a:lnTo>
                  <a:cubicBezTo>
                    <a:pt x="0" y="4781"/>
                    <a:pt x="189" y="4939"/>
                    <a:pt x="410" y="4939"/>
                  </a:cubicBezTo>
                  <a:lnTo>
                    <a:pt x="12256" y="4939"/>
                  </a:lnTo>
                  <a:cubicBezTo>
                    <a:pt x="12476" y="4939"/>
                    <a:pt x="12634" y="4750"/>
                    <a:pt x="12634" y="4561"/>
                  </a:cubicBezTo>
                  <a:lnTo>
                    <a:pt x="12634" y="2891"/>
                  </a:lnTo>
                  <a:cubicBezTo>
                    <a:pt x="12602" y="2702"/>
                    <a:pt x="12539" y="2544"/>
                    <a:pt x="12382" y="2513"/>
                  </a:cubicBezTo>
                  <a:lnTo>
                    <a:pt x="6459" y="24"/>
                  </a:lnTo>
                  <a:cubicBezTo>
                    <a:pt x="6396" y="8"/>
                    <a:pt x="6341" y="0"/>
                    <a:pt x="629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1" name="Google Shape;10081;p74"/>
            <p:cNvSpPr/>
            <p:nvPr/>
          </p:nvSpPr>
          <p:spPr>
            <a:xfrm>
              <a:off x="-60757075" y="4245675"/>
              <a:ext cx="61475" cy="89025"/>
            </a:xfrm>
            <a:custGeom>
              <a:avLst/>
              <a:gdLst/>
              <a:ahLst/>
              <a:cxnLst/>
              <a:rect l="l" t="t" r="r" b="b"/>
              <a:pathLst>
                <a:path w="2459" h="3561" extrusionOk="0">
                  <a:moveTo>
                    <a:pt x="1" y="0"/>
                  </a:moveTo>
                  <a:lnTo>
                    <a:pt x="1" y="3560"/>
                  </a:lnTo>
                  <a:lnTo>
                    <a:pt x="2458" y="3560"/>
                  </a:lnTo>
                  <a:lnTo>
                    <a:pt x="245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2" name="Google Shape;10082;p74"/>
            <p:cNvSpPr/>
            <p:nvPr/>
          </p:nvSpPr>
          <p:spPr>
            <a:xfrm>
              <a:off x="-60861025" y="4245675"/>
              <a:ext cx="62225" cy="89025"/>
            </a:xfrm>
            <a:custGeom>
              <a:avLst/>
              <a:gdLst/>
              <a:ahLst/>
              <a:cxnLst/>
              <a:rect l="l" t="t" r="r" b="b"/>
              <a:pathLst>
                <a:path w="2489" h="3561" extrusionOk="0">
                  <a:moveTo>
                    <a:pt x="0" y="0"/>
                  </a:moveTo>
                  <a:lnTo>
                    <a:pt x="0" y="3560"/>
                  </a:lnTo>
                  <a:lnTo>
                    <a:pt x="2489" y="3560"/>
                  </a:lnTo>
                  <a:lnTo>
                    <a:pt x="248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3" name="Google Shape;10083;p74"/>
            <p:cNvSpPr/>
            <p:nvPr/>
          </p:nvSpPr>
          <p:spPr>
            <a:xfrm>
              <a:off x="-60964200" y="4245675"/>
              <a:ext cx="62225" cy="89025"/>
            </a:xfrm>
            <a:custGeom>
              <a:avLst/>
              <a:gdLst/>
              <a:ahLst/>
              <a:cxnLst/>
              <a:rect l="l" t="t" r="r" b="b"/>
              <a:pathLst>
                <a:path w="2489" h="3561" extrusionOk="0">
                  <a:moveTo>
                    <a:pt x="0" y="0"/>
                  </a:moveTo>
                  <a:lnTo>
                    <a:pt x="0" y="3560"/>
                  </a:lnTo>
                  <a:lnTo>
                    <a:pt x="2489" y="3560"/>
                  </a:lnTo>
                  <a:lnTo>
                    <a:pt x="248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84" name="Google Shape;10084;p74"/>
          <p:cNvGrpSpPr/>
          <p:nvPr/>
        </p:nvGrpSpPr>
        <p:grpSpPr>
          <a:xfrm>
            <a:off x="3949836" y="3352625"/>
            <a:ext cx="369083" cy="357253"/>
            <a:chOff x="-59447250" y="3706150"/>
            <a:chExt cx="319000" cy="308775"/>
          </a:xfrm>
          <a:solidFill>
            <a:srgbClr val="FFC000"/>
          </a:solidFill>
        </p:grpSpPr>
        <p:sp>
          <p:nvSpPr>
            <p:cNvPr id="10085" name="Google Shape;10085;p74"/>
            <p:cNvSpPr/>
            <p:nvPr/>
          </p:nvSpPr>
          <p:spPr>
            <a:xfrm>
              <a:off x="-59381875" y="3922750"/>
              <a:ext cx="79575" cy="29950"/>
            </a:xfrm>
            <a:custGeom>
              <a:avLst/>
              <a:gdLst/>
              <a:ahLst/>
              <a:cxnLst/>
              <a:rect l="l" t="t" r="r" b="b"/>
              <a:pathLst>
                <a:path w="3183" h="1198" extrusionOk="0">
                  <a:moveTo>
                    <a:pt x="1607" y="0"/>
                  </a:moveTo>
                  <a:cubicBezTo>
                    <a:pt x="820" y="0"/>
                    <a:pt x="190" y="504"/>
                    <a:pt x="1" y="1197"/>
                  </a:cubicBezTo>
                  <a:lnTo>
                    <a:pt x="3183" y="1197"/>
                  </a:lnTo>
                  <a:cubicBezTo>
                    <a:pt x="3025" y="536"/>
                    <a:pt x="2363" y="0"/>
                    <a:pt x="160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6" name="Google Shape;10086;p74"/>
            <p:cNvSpPr/>
            <p:nvPr/>
          </p:nvSpPr>
          <p:spPr>
            <a:xfrm>
              <a:off x="-59364550" y="3861525"/>
              <a:ext cx="43350" cy="40900"/>
            </a:xfrm>
            <a:custGeom>
              <a:avLst/>
              <a:gdLst/>
              <a:ahLst/>
              <a:cxnLst/>
              <a:rect l="l" t="t" r="r" b="b"/>
              <a:pathLst>
                <a:path w="1734" h="1636" extrusionOk="0">
                  <a:moveTo>
                    <a:pt x="858" y="0"/>
                  </a:moveTo>
                  <a:cubicBezTo>
                    <a:pt x="784" y="0"/>
                    <a:pt x="707" y="8"/>
                    <a:pt x="631" y="23"/>
                  </a:cubicBezTo>
                  <a:cubicBezTo>
                    <a:pt x="347" y="118"/>
                    <a:pt x="127" y="307"/>
                    <a:pt x="95" y="590"/>
                  </a:cubicBezTo>
                  <a:cubicBezTo>
                    <a:pt x="1" y="906"/>
                    <a:pt x="95" y="1189"/>
                    <a:pt x="284" y="1410"/>
                  </a:cubicBezTo>
                  <a:cubicBezTo>
                    <a:pt x="446" y="1548"/>
                    <a:pt x="658" y="1636"/>
                    <a:pt x="871" y="1636"/>
                  </a:cubicBezTo>
                  <a:cubicBezTo>
                    <a:pt x="949" y="1636"/>
                    <a:pt x="1027" y="1624"/>
                    <a:pt x="1103" y="1599"/>
                  </a:cubicBezTo>
                  <a:cubicBezTo>
                    <a:pt x="1387" y="1536"/>
                    <a:pt x="1607" y="1347"/>
                    <a:pt x="1670" y="1063"/>
                  </a:cubicBezTo>
                  <a:cubicBezTo>
                    <a:pt x="1733" y="748"/>
                    <a:pt x="1670" y="464"/>
                    <a:pt x="1450" y="244"/>
                  </a:cubicBezTo>
                  <a:cubicBezTo>
                    <a:pt x="1307" y="77"/>
                    <a:pt x="1091" y="0"/>
                    <a:pt x="8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7" name="Google Shape;10087;p74"/>
            <p:cNvSpPr/>
            <p:nvPr/>
          </p:nvSpPr>
          <p:spPr>
            <a:xfrm>
              <a:off x="-59447250" y="3706150"/>
              <a:ext cx="319000" cy="308775"/>
            </a:xfrm>
            <a:custGeom>
              <a:avLst/>
              <a:gdLst/>
              <a:ahLst/>
              <a:cxnLst/>
              <a:rect l="l" t="t" r="r" b="b"/>
              <a:pathLst>
                <a:path w="12760" h="12351" extrusionOk="0">
                  <a:moveTo>
                    <a:pt x="6428" y="820"/>
                  </a:moveTo>
                  <a:cubicBezTo>
                    <a:pt x="6900" y="820"/>
                    <a:pt x="7247" y="1166"/>
                    <a:pt x="7247" y="1639"/>
                  </a:cubicBezTo>
                  <a:lnTo>
                    <a:pt x="7247" y="4128"/>
                  </a:lnTo>
                  <a:lnTo>
                    <a:pt x="5609" y="4128"/>
                  </a:lnTo>
                  <a:lnTo>
                    <a:pt x="5609" y="1639"/>
                  </a:lnTo>
                  <a:cubicBezTo>
                    <a:pt x="5609" y="1166"/>
                    <a:pt x="5955" y="820"/>
                    <a:pt x="6428" y="820"/>
                  </a:cubicBezTo>
                  <a:close/>
                  <a:moveTo>
                    <a:pt x="10681" y="6616"/>
                  </a:moveTo>
                  <a:cubicBezTo>
                    <a:pt x="10901" y="6616"/>
                    <a:pt x="11059" y="6805"/>
                    <a:pt x="11059" y="6994"/>
                  </a:cubicBezTo>
                  <a:cubicBezTo>
                    <a:pt x="11122" y="7247"/>
                    <a:pt x="10901" y="7436"/>
                    <a:pt x="10681" y="7436"/>
                  </a:cubicBezTo>
                  <a:lnTo>
                    <a:pt x="8192" y="7436"/>
                  </a:lnTo>
                  <a:cubicBezTo>
                    <a:pt x="7971" y="7436"/>
                    <a:pt x="7751" y="7247"/>
                    <a:pt x="7751" y="6994"/>
                  </a:cubicBezTo>
                  <a:cubicBezTo>
                    <a:pt x="7751" y="6742"/>
                    <a:pt x="7971" y="6616"/>
                    <a:pt x="8192" y="6616"/>
                  </a:cubicBezTo>
                  <a:close/>
                  <a:moveTo>
                    <a:pt x="10681" y="8255"/>
                  </a:moveTo>
                  <a:cubicBezTo>
                    <a:pt x="10901" y="8255"/>
                    <a:pt x="11059" y="8444"/>
                    <a:pt x="11059" y="8696"/>
                  </a:cubicBezTo>
                  <a:cubicBezTo>
                    <a:pt x="11122" y="8885"/>
                    <a:pt x="10901" y="9074"/>
                    <a:pt x="10681" y="9074"/>
                  </a:cubicBezTo>
                  <a:lnTo>
                    <a:pt x="8192" y="9074"/>
                  </a:lnTo>
                  <a:cubicBezTo>
                    <a:pt x="7971" y="9074"/>
                    <a:pt x="7751" y="8885"/>
                    <a:pt x="7751" y="8696"/>
                  </a:cubicBezTo>
                  <a:cubicBezTo>
                    <a:pt x="7751" y="8444"/>
                    <a:pt x="7971" y="8255"/>
                    <a:pt x="8192" y="8255"/>
                  </a:cubicBezTo>
                  <a:close/>
                  <a:moveTo>
                    <a:pt x="4233" y="5360"/>
                  </a:moveTo>
                  <a:cubicBezTo>
                    <a:pt x="4671" y="5360"/>
                    <a:pt x="5082" y="5531"/>
                    <a:pt x="5388" y="5860"/>
                  </a:cubicBezTo>
                  <a:cubicBezTo>
                    <a:pt x="5829" y="6301"/>
                    <a:pt x="5987" y="6868"/>
                    <a:pt x="5829" y="7467"/>
                  </a:cubicBezTo>
                  <a:cubicBezTo>
                    <a:pt x="5766" y="7751"/>
                    <a:pt x="5640" y="7971"/>
                    <a:pt x="5451" y="8192"/>
                  </a:cubicBezTo>
                  <a:cubicBezTo>
                    <a:pt x="6176" y="8601"/>
                    <a:pt x="6711" y="9389"/>
                    <a:pt x="6711" y="10334"/>
                  </a:cubicBezTo>
                  <a:cubicBezTo>
                    <a:pt x="6711" y="10555"/>
                    <a:pt x="6491" y="10744"/>
                    <a:pt x="6270" y="10744"/>
                  </a:cubicBezTo>
                  <a:lnTo>
                    <a:pt x="2143" y="10744"/>
                  </a:lnTo>
                  <a:cubicBezTo>
                    <a:pt x="1891" y="10744"/>
                    <a:pt x="1733" y="10555"/>
                    <a:pt x="1733" y="10303"/>
                  </a:cubicBezTo>
                  <a:cubicBezTo>
                    <a:pt x="1733" y="9357"/>
                    <a:pt x="2238" y="8570"/>
                    <a:pt x="3025" y="8129"/>
                  </a:cubicBezTo>
                  <a:cubicBezTo>
                    <a:pt x="2647" y="7688"/>
                    <a:pt x="2490" y="7121"/>
                    <a:pt x="2647" y="6553"/>
                  </a:cubicBezTo>
                  <a:cubicBezTo>
                    <a:pt x="2805" y="6018"/>
                    <a:pt x="3246" y="5577"/>
                    <a:pt x="3781" y="5419"/>
                  </a:cubicBezTo>
                  <a:cubicBezTo>
                    <a:pt x="3933" y="5379"/>
                    <a:pt x="4084" y="5360"/>
                    <a:pt x="4233" y="5360"/>
                  </a:cubicBezTo>
                  <a:close/>
                  <a:moveTo>
                    <a:pt x="10681" y="9893"/>
                  </a:moveTo>
                  <a:cubicBezTo>
                    <a:pt x="10901" y="9893"/>
                    <a:pt x="11059" y="10113"/>
                    <a:pt x="11059" y="10303"/>
                  </a:cubicBezTo>
                  <a:cubicBezTo>
                    <a:pt x="11122" y="10555"/>
                    <a:pt x="10901" y="10744"/>
                    <a:pt x="10681" y="10744"/>
                  </a:cubicBezTo>
                  <a:lnTo>
                    <a:pt x="8192" y="10744"/>
                  </a:lnTo>
                  <a:cubicBezTo>
                    <a:pt x="7971" y="10744"/>
                    <a:pt x="7751" y="10555"/>
                    <a:pt x="7751" y="10303"/>
                  </a:cubicBezTo>
                  <a:cubicBezTo>
                    <a:pt x="7751" y="10050"/>
                    <a:pt x="7971" y="9893"/>
                    <a:pt x="8192" y="9893"/>
                  </a:cubicBezTo>
                  <a:close/>
                  <a:moveTo>
                    <a:pt x="6396" y="0"/>
                  </a:moveTo>
                  <a:cubicBezTo>
                    <a:pt x="5483" y="0"/>
                    <a:pt x="4726" y="725"/>
                    <a:pt x="4726" y="1639"/>
                  </a:cubicBezTo>
                  <a:lnTo>
                    <a:pt x="4726" y="2458"/>
                  </a:lnTo>
                  <a:lnTo>
                    <a:pt x="1261" y="2458"/>
                  </a:lnTo>
                  <a:cubicBezTo>
                    <a:pt x="599" y="2458"/>
                    <a:pt x="1" y="3025"/>
                    <a:pt x="1" y="3686"/>
                  </a:cubicBezTo>
                  <a:lnTo>
                    <a:pt x="1" y="11122"/>
                  </a:lnTo>
                  <a:cubicBezTo>
                    <a:pt x="1" y="11815"/>
                    <a:pt x="568" y="12350"/>
                    <a:pt x="1261" y="12350"/>
                  </a:cubicBezTo>
                  <a:lnTo>
                    <a:pt x="11468" y="12350"/>
                  </a:lnTo>
                  <a:cubicBezTo>
                    <a:pt x="12130" y="12350"/>
                    <a:pt x="12697" y="11815"/>
                    <a:pt x="12697" y="11122"/>
                  </a:cubicBezTo>
                  <a:lnTo>
                    <a:pt x="12697" y="3686"/>
                  </a:lnTo>
                  <a:cubicBezTo>
                    <a:pt x="12760" y="3025"/>
                    <a:pt x="12162" y="2458"/>
                    <a:pt x="11500" y="2458"/>
                  </a:cubicBezTo>
                  <a:lnTo>
                    <a:pt x="8034" y="2458"/>
                  </a:lnTo>
                  <a:lnTo>
                    <a:pt x="8034" y="1639"/>
                  </a:lnTo>
                  <a:cubicBezTo>
                    <a:pt x="8034" y="725"/>
                    <a:pt x="7278" y="0"/>
                    <a:pt x="63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8" name="Google Shape;10088;p74"/>
            <p:cNvSpPr/>
            <p:nvPr/>
          </p:nvSpPr>
          <p:spPr>
            <a:xfrm>
              <a:off x="-59293650" y="3740025"/>
              <a:ext cx="14175" cy="14200"/>
            </a:xfrm>
            <a:custGeom>
              <a:avLst/>
              <a:gdLst/>
              <a:ahLst/>
              <a:cxnLst/>
              <a:rect l="l" t="t" r="r" b="b"/>
              <a:pathLst>
                <a:path w="567" h="568" extrusionOk="0">
                  <a:moveTo>
                    <a:pt x="284" y="0"/>
                  </a:moveTo>
                  <a:cubicBezTo>
                    <a:pt x="126" y="0"/>
                    <a:pt x="0" y="126"/>
                    <a:pt x="0" y="284"/>
                  </a:cubicBezTo>
                  <a:cubicBezTo>
                    <a:pt x="0" y="441"/>
                    <a:pt x="126" y="567"/>
                    <a:pt x="284" y="567"/>
                  </a:cubicBezTo>
                  <a:cubicBezTo>
                    <a:pt x="441" y="567"/>
                    <a:pt x="567" y="441"/>
                    <a:pt x="567" y="284"/>
                  </a:cubicBezTo>
                  <a:cubicBezTo>
                    <a:pt x="567" y="126"/>
                    <a:pt x="441" y="0"/>
                    <a:pt x="28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89" name="Google Shape;10089;p74"/>
          <p:cNvGrpSpPr/>
          <p:nvPr/>
        </p:nvGrpSpPr>
        <p:grpSpPr>
          <a:xfrm>
            <a:off x="1738564" y="1545199"/>
            <a:ext cx="368186" cy="364224"/>
            <a:chOff x="-64406125" y="3362225"/>
            <a:chExt cx="318225" cy="314800"/>
          </a:xfrm>
          <a:solidFill>
            <a:srgbClr val="FFC000"/>
          </a:solidFill>
        </p:grpSpPr>
        <p:sp>
          <p:nvSpPr>
            <p:cNvPr id="10090" name="Google Shape;10090;p74"/>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1" name="Google Shape;10091;p74"/>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92" name="Google Shape;10092;p74"/>
          <p:cNvSpPr/>
          <p:nvPr/>
        </p:nvSpPr>
        <p:spPr>
          <a:xfrm>
            <a:off x="1801771" y="1986663"/>
            <a:ext cx="241524" cy="367261"/>
          </a:xfrm>
          <a:custGeom>
            <a:avLst/>
            <a:gdLst/>
            <a:ahLst/>
            <a:cxnLst/>
            <a:rect l="l" t="t" r="r" b="b"/>
            <a:pathLst>
              <a:path w="8350" h="12697" extrusionOk="0">
                <a:moveTo>
                  <a:pt x="4222" y="1166"/>
                </a:moveTo>
                <a:cubicBezTo>
                  <a:pt x="4443" y="1166"/>
                  <a:pt x="4600" y="1386"/>
                  <a:pt x="4600" y="1607"/>
                </a:cubicBezTo>
                <a:lnTo>
                  <a:pt x="4600" y="1890"/>
                </a:lnTo>
                <a:cubicBezTo>
                  <a:pt x="5073" y="2048"/>
                  <a:pt x="5451" y="2520"/>
                  <a:pt x="5451" y="3088"/>
                </a:cubicBezTo>
                <a:cubicBezTo>
                  <a:pt x="5451" y="3308"/>
                  <a:pt x="5231" y="3497"/>
                  <a:pt x="5010" y="3497"/>
                </a:cubicBezTo>
                <a:cubicBezTo>
                  <a:pt x="4758" y="3497"/>
                  <a:pt x="4600" y="3308"/>
                  <a:pt x="4600" y="3088"/>
                </a:cubicBezTo>
                <a:cubicBezTo>
                  <a:pt x="4600" y="2835"/>
                  <a:pt x="4411" y="2678"/>
                  <a:pt x="4222" y="2678"/>
                </a:cubicBezTo>
                <a:cubicBezTo>
                  <a:pt x="3970" y="2678"/>
                  <a:pt x="3781" y="2867"/>
                  <a:pt x="3781" y="3088"/>
                </a:cubicBezTo>
                <a:cubicBezTo>
                  <a:pt x="3781" y="3308"/>
                  <a:pt x="4096" y="3529"/>
                  <a:pt x="4443" y="3781"/>
                </a:cubicBezTo>
                <a:cubicBezTo>
                  <a:pt x="4884" y="4096"/>
                  <a:pt x="5451" y="4505"/>
                  <a:pt x="5451" y="5167"/>
                </a:cubicBezTo>
                <a:cubicBezTo>
                  <a:pt x="5451" y="5702"/>
                  <a:pt x="5073" y="6143"/>
                  <a:pt x="4600" y="6333"/>
                </a:cubicBezTo>
                <a:lnTo>
                  <a:pt x="4600" y="6616"/>
                </a:lnTo>
                <a:cubicBezTo>
                  <a:pt x="4600" y="6868"/>
                  <a:pt x="4411" y="7026"/>
                  <a:pt x="4222" y="7026"/>
                </a:cubicBezTo>
                <a:cubicBezTo>
                  <a:pt x="3970" y="7026"/>
                  <a:pt x="3781" y="6805"/>
                  <a:pt x="3781" y="6616"/>
                </a:cubicBezTo>
                <a:lnTo>
                  <a:pt x="3781" y="6333"/>
                </a:lnTo>
                <a:cubicBezTo>
                  <a:pt x="3309" y="6143"/>
                  <a:pt x="2962" y="5702"/>
                  <a:pt x="2962" y="5167"/>
                </a:cubicBezTo>
                <a:cubicBezTo>
                  <a:pt x="2962" y="4915"/>
                  <a:pt x="3151" y="4757"/>
                  <a:pt x="3372" y="4757"/>
                </a:cubicBezTo>
                <a:cubicBezTo>
                  <a:pt x="3624" y="4757"/>
                  <a:pt x="3781" y="4978"/>
                  <a:pt x="3781" y="5167"/>
                </a:cubicBezTo>
                <a:cubicBezTo>
                  <a:pt x="3781" y="5387"/>
                  <a:pt x="3970" y="5608"/>
                  <a:pt x="4222" y="5608"/>
                </a:cubicBezTo>
                <a:cubicBezTo>
                  <a:pt x="4443" y="5608"/>
                  <a:pt x="4600" y="5387"/>
                  <a:pt x="4600" y="5167"/>
                </a:cubicBezTo>
                <a:cubicBezTo>
                  <a:pt x="4600" y="4915"/>
                  <a:pt x="4285" y="4694"/>
                  <a:pt x="3939" y="4442"/>
                </a:cubicBezTo>
                <a:cubicBezTo>
                  <a:pt x="3498" y="4127"/>
                  <a:pt x="2962" y="3749"/>
                  <a:pt x="2962" y="3088"/>
                </a:cubicBezTo>
                <a:cubicBezTo>
                  <a:pt x="2962" y="2520"/>
                  <a:pt x="3309" y="2079"/>
                  <a:pt x="3781" y="1890"/>
                </a:cubicBezTo>
                <a:lnTo>
                  <a:pt x="3781" y="1607"/>
                </a:lnTo>
                <a:cubicBezTo>
                  <a:pt x="3781" y="1386"/>
                  <a:pt x="3970" y="1166"/>
                  <a:pt x="4222" y="1166"/>
                </a:cubicBezTo>
                <a:close/>
                <a:moveTo>
                  <a:pt x="4222" y="0"/>
                </a:moveTo>
                <a:cubicBezTo>
                  <a:pt x="1923" y="0"/>
                  <a:pt x="64" y="1859"/>
                  <a:pt x="64" y="4127"/>
                </a:cubicBezTo>
                <a:cubicBezTo>
                  <a:pt x="64" y="6270"/>
                  <a:pt x="1733" y="8034"/>
                  <a:pt x="3781" y="8223"/>
                </a:cubicBezTo>
                <a:lnTo>
                  <a:pt x="3781" y="9767"/>
                </a:lnTo>
                <a:cubicBezTo>
                  <a:pt x="3655" y="9609"/>
                  <a:pt x="3529" y="9483"/>
                  <a:pt x="3372" y="9325"/>
                </a:cubicBezTo>
                <a:cubicBezTo>
                  <a:pt x="2647" y="8601"/>
                  <a:pt x="1576" y="8128"/>
                  <a:pt x="442" y="8128"/>
                </a:cubicBezTo>
                <a:cubicBezTo>
                  <a:pt x="190" y="8128"/>
                  <a:pt x="32" y="8317"/>
                  <a:pt x="32" y="8506"/>
                </a:cubicBezTo>
                <a:cubicBezTo>
                  <a:pt x="1" y="9609"/>
                  <a:pt x="442" y="10617"/>
                  <a:pt x="1261" y="11468"/>
                </a:cubicBezTo>
                <a:cubicBezTo>
                  <a:pt x="2049" y="12255"/>
                  <a:pt x="3057" y="12696"/>
                  <a:pt x="4096" y="12696"/>
                </a:cubicBezTo>
                <a:lnTo>
                  <a:pt x="4159" y="12696"/>
                </a:lnTo>
                <a:cubicBezTo>
                  <a:pt x="5231" y="12696"/>
                  <a:pt x="6302" y="12287"/>
                  <a:pt x="7089" y="11468"/>
                </a:cubicBezTo>
                <a:cubicBezTo>
                  <a:pt x="7877" y="10680"/>
                  <a:pt x="8318" y="9641"/>
                  <a:pt x="8318" y="8506"/>
                </a:cubicBezTo>
                <a:cubicBezTo>
                  <a:pt x="8350" y="8317"/>
                  <a:pt x="8160" y="8128"/>
                  <a:pt x="7940" y="8128"/>
                </a:cubicBezTo>
                <a:cubicBezTo>
                  <a:pt x="7871" y="8124"/>
                  <a:pt x="7801" y="8122"/>
                  <a:pt x="7733" y="8122"/>
                </a:cubicBezTo>
                <a:cubicBezTo>
                  <a:pt x="6711" y="8122"/>
                  <a:pt x="5778" y="8558"/>
                  <a:pt x="5010" y="9325"/>
                </a:cubicBezTo>
                <a:cubicBezTo>
                  <a:pt x="4852" y="9483"/>
                  <a:pt x="4726" y="9609"/>
                  <a:pt x="4600" y="9767"/>
                </a:cubicBezTo>
                <a:lnTo>
                  <a:pt x="4600" y="8223"/>
                </a:lnTo>
                <a:cubicBezTo>
                  <a:pt x="6680" y="8034"/>
                  <a:pt x="8350" y="6270"/>
                  <a:pt x="8350" y="4127"/>
                </a:cubicBezTo>
                <a:cubicBezTo>
                  <a:pt x="8350" y="1859"/>
                  <a:pt x="6491" y="0"/>
                  <a:pt x="4222"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93" name="Google Shape;10093;p74"/>
          <p:cNvGrpSpPr/>
          <p:nvPr/>
        </p:nvGrpSpPr>
        <p:grpSpPr>
          <a:xfrm>
            <a:off x="1739027" y="2416044"/>
            <a:ext cx="367261" cy="366364"/>
            <a:chOff x="-64410850" y="4094450"/>
            <a:chExt cx="317425" cy="316650"/>
          </a:xfrm>
          <a:solidFill>
            <a:srgbClr val="FFC000"/>
          </a:solidFill>
        </p:grpSpPr>
        <p:sp>
          <p:nvSpPr>
            <p:cNvPr id="10094" name="Google Shape;10094;p74"/>
            <p:cNvSpPr/>
            <p:nvPr/>
          </p:nvSpPr>
          <p:spPr>
            <a:xfrm>
              <a:off x="-64410850" y="4348850"/>
              <a:ext cx="317425" cy="62250"/>
            </a:xfrm>
            <a:custGeom>
              <a:avLst/>
              <a:gdLst/>
              <a:ahLst/>
              <a:cxnLst/>
              <a:rect l="l" t="t" r="r" b="b"/>
              <a:pathLst>
                <a:path w="12697" h="2490" extrusionOk="0">
                  <a:moveTo>
                    <a:pt x="3403" y="0"/>
                  </a:moveTo>
                  <a:cubicBezTo>
                    <a:pt x="2741" y="0"/>
                    <a:pt x="2206" y="536"/>
                    <a:pt x="2206" y="1229"/>
                  </a:cubicBezTo>
                  <a:lnTo>
                    <a:pt x="2206" y="1639"/>
                  </a:lnTo>
                  <a:lnTo>
                    <a:pt x="410" y="1639"/>
                  </a:lnTo>
                  <a:cubicBezTo>
                    <a:pt x="189" y="1639"/>
                    <a:pt x="0" y="1859"/>
                    <a:pt x="0" y="2048"/>
                  </a:cubicBezTo>
                  <a:cubicBezTo>
                    <a:pt x="0" y="2269"/>
                    <a:pt x="189" y="2489"/>
                    <a:pt x="410" y="2489"/>
                  </a:cubicBezTo>
                  <a:lnTo>
                    <a:pt x="12287" y="2489"/>
                  </a:lnTo>
                  <a:cubicBezTo>
                    <a:pt x="12508" y="2489"/>
                    <a:pt x="12697" y="2269"/>
                    <a:pt x="12697" y="2048"/>
                  </a:cubicBezTo>
                  <a:cubicBezTo>
                    <a:pt x="12634" y="1859"/>
                    <a:pt x="12445" y="1639"/>
                    <a:pt x="12193" y="1639"/>
                  </a:cubicBezTo>
                  <a:lnTo>
                    <a:pt x="10429" y="1639"/>
                  </a:lnTo>
                  <a:lnTo>
                    <a:pt x="10429" y="1229"/>
                  </a:lnTo>
                  <a:cubicBezTo>
                    <a:pt x="10429" y="536"/>
                    <a:pt x="9861" y="0"/>
                    <a:pt x="920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5" name="Google Shape;10095;p74"/>
            <p:cNvSpPr/>
            <p:nvPr/>
          </p:nvSpPr>
          <p:spPr>
            <a:xfrm>
              <a:off x="-64315550" y="4094450"/>
              <a:ext cx="122100" cy="192200"/>
            </a:xfrm>
            <a:custGeom>
              <a:avLst/>
              <a:gdLst/>
              <a:ahLst/>
              <a:cxnLst/>
              <a:rect l="l" t="t" r="r" b="b"/>
              <a:pathLst>
                <a:path w="4884" h="7688" extrusionOk="0">
                  <a:moveTo>
                    <a:pt x="2489" y="0"/>
                  </a:moveTo>
                  <a:cubicBezTo>
                    <a:pt x="2269" y="0"/>
                    <a:pt x="2080" y="189"/>
                    <a:pt x="2080" y="410"/>
                  </a:cubicBezTo>
                  <a:lnTo>
                    <a:pt x="2080" y="819"/>
                  </a:lnTo>
                  <a:lnTo>
                    <a:pt x="1639" y="819"/>
                  </a:lnTo>
                  <a:cubicBezTo>
                    <a:pt x="1418" y="819"/>
                    <a:pt x="1261" y="1040"/>
                    <a:pt x="1261" y="1229"/>
                  </a:cubicBezTo>
                  <a:cubicBezTo>
                    <a:pt x="1261" y="1450"/>
                    <a:pt x="1450" y="1670"/>
                    <a:pt x="1639" y="1670"/>
                  </a:cubicBezTo>
                  <a:lnTo>
                    <a:pt x="2080" y="1670"/>
                  </a:lnTo>
                  <a:lnTo>
                    <a:pt x="2080" y="2489"/>
                  </a:lnTo>
                  <a:lnTo>
                    <a:pt x="1481" y="2489"/>
                  </a:lnTo>
                  <a:cubicBezTo>
                    <a:pt x="820" y="2489"/>
                    <a:pt x="347" y="3151"/>
                    <a:pt x="599" y="3781"/>
                  </a:cubicBezTo>
                  <a:cubicBezTo>
                    <a:pt x="662" y="3970"/>
                    <a:pt x="694" y="4222"/>
                    <a:pt x="788" y="4411"/>
                  </a:cubicBezTo>
                  <a:lnTo>
                    <a:pt x="473" y="4411"/>
                  </a:lnTo>
                  <a:cubicBezTo>
                    <a:pt x="221" y="4411"/>
                    <a:pt x="63" y="4632"/>
                    <a:pt x="63" y="4821"/>
                  </a:cubicBezTo>
                  <a:cubicBezTo>
                    <a:pt x="0" y="5010"/>
                    <a:pt x="158" y="5199"/>
                    <a:pt x="379" y="5199"/>
                  </a:cubicBezTo>
                  <a:lnTo>
                    <a:pt x="820" y="5199"/>
                  </a:lnTo>
                  <a:cubicBezTo>
                    <a:pt x="851" y="6081"/>
                    <a:pt x="694" y="6900"/>
                    <a:pt x="316" y="7687"/>
                  </a:cubicBezTo>
                  <a:lnTo>
                    <a:pt x="4569" y="7687"/>
                  </a:lnTo>
                  <a:cubicBezTo>
                    <a:pt x="4159" y="6900"/>
                    <a:pt x="4002" y="6081"/>
                    <a:pt x="4065" y="5199"/>
                  </a:cubicBezTo>
                  <a:lnTo>
                    <a:pt x="4474" y="5199"/>
                  </a:lnTo>
                  <a:cubicBezTo>
                    <a:pt x="4726" y="5199"/>
                    <a:pt x="4884" y="5010"/>
                    <a:pt x="4884" y="4821"/>
                  </a:cubicBezTo>
                  <a:cubicBezTo>
                    <a:pt x="4884" y="4568"/>
                    <a:pt x="4695" y="4411"/>
                    <a:pt x="4474" y="4411"/>
                  </a:cubicBezTo>
                  <a:lnTo>
                    <a:pt x="4159" y="4411"/>
                  </a:lnTo>
                  <a:cubicBezTo>
                    <a:pt x="4222" y="4222"/>
                    <a:pt x="4285" y="3970"/>
                    <a:pt x="4380" y="3781"/>
                  </a:cubicBezTo>
                  <a:cubicBezTo>
                    <a:pt x="4600" y="3151"/>
                    <a:pt x="4128" y="2489"/>
                    <a:pt x="3466" y="2489"/>
                  </a:cubicBezTo>
                  <a:lnTo>
                    <a:pt x="2867" y="2489"/>
                  </a:lnTo>
                  <a:lnTo>
                    <a:pt x="2867" y="1670"/>
                  </a:lnTo>
                  <a:lnTo>
                    <a:pt x="3309" y="1670"/>
                  </a:lnTo>
                  <a:cubicBezTo>
                    <a:pt x="3561" y="1670"/>
                    <a:pt x="3687" y="1450"/>
                    <a:pt x="3687" y="1229"/>
                  </a:cubicBezTo>
                  <a:cubicBezTo>
                    <a:pt x="3687" y="977"/>
                    <a:pt x="3498" y="819"/>
                    <a:pt x="3309" y="819"/>
                  </a:cubicBezTo>
                  <a:lnTo>
                    <a:pt x="2867" y="819"/>
                  </a:lnTo>
                  <a:lnTo>
                    <a:pt x="2867" y="410"/>
                  </a:lnTo>
                  <a:cubicBezTo>
                    <a:pt x="2867" y="158"/>
                    <a:pt x="2678" y="0"/>
                    <a:pt x="24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6" name="Google Shape;10096;p74"/>
            <p:cNvSpPr/>
            <p:nvPr/>
          </p:nvSpPr>
          <p:spPr>
            <a:xfrm>
              <a:off x="-64335250" y="4307100"/>
              <a:ext cx="161500" cy="21300"/>
            </a:xfrm>
            <a:custGeom>
              <a:avLst/>
              <a:gdLst/>
              <a:ahLst/>
              <a:cxnLst/>
              <a:rect l="l" t="t" r="r" b="b"/>
              <a:pathLst>
                <a:path w="6460" h="852" extrusionOk="0">
                  <a:moveTo>
                    <a:pt x="1167" y="1"/>
                  </a:moveTo>
                  <a:cubicBezTo>
                    <a:pt x="631" y="1"/>
                    <a:pt x="190" y="379"/>
                    <a:pt x="1" y="851"/>
                  </a:cubicBezTo>
                  <a:lnTo>
                    <a:pt x="6459" y="851"/>
                  </a:lnTo>
                  <a:cubicBezTo>
                    <a:pt x="6302" y="379"/>
                    <a:pt x="5861" y="1"/>
                    <a:pt x="53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97" name="Google Shape;10097;p74"/>
          <p:cNvSpPr/>
          <p:nvPr/>
        </p:nvSpPr>
        <p:spPr>
          <a:xfrm>
            <a:off x="3983247" y="1532300"/>
            <a:ext cx="319882" cy="367463"/>
          </a:xfrm>
          <a:custGeom>
            <a:avLst/>
            <a:gdLst/>
            <a:ahLst/>
            <a:cxnLst/>
            <a:rect l="l" t="t" r="r" b="b"/>
            <a:pathLst>
              <a:path w="11059" h="12704" extrusionOk="0">
                <a:moveTo>
                  <a:pt x="5545" y="3449"/>
                </a:moveTo>
                <a:cubicBezTo>
                  <a:pt x="5797" y="3449"/>
                  <a:pt x="5955" y="3638"/>
                  <a:pt x="5955" y="3859"/>
                </a:cubicBezTo>
                <a:lnTo>
                  <a:pt x="5955" y="4111"/>
                </a:lnTo>
                <a:cubicBezTo>
                  <a:pt x="6427" y="4268"/>
                  <a:pt x="6774" y="4741"/>
                  <a:pt x="6774" y="5308"/>
                </a:cubicBezTo>
                <a:cubicBezTo>
                  <a:pt x="6774" y="5528"/>
                  <a:pt x="6585" y="5749"/>
                  <a:pt x="6333" y="5749"/>
                </a:cubicBezTo>
                <a:cubicBezTo>
                  <a:pt x="6081" y="5749"/>
                  <a:pt x="5955" y="5528"/>
                  <a:pt x="5955" y="5308"/>
                </a:cubicBezTo>
                <a:cubicBezTo>
                  <a:pt x="5955" y="5056"/>
                  <a:pt x="5734" y="4898"/>
                  <a:pt x="5545" y="4898"/>
                </a:cubicBezTo>
                <a:cubicBezTo>
                  <a:pt x="5293" y="4898"/>
                  <a:pt x="5104" y="5119"/>
                  <a:pt x="5104" y="5308"/>
                </a:cubicBezTo>
                <a:cubicBezTo>
                  <a:pt x="5104" y="5528"/>
                  <a:pt x="5419" y="5780"/>
                  <a:pt x="5766" y="6001"/>
                </a:cubicBezTo>
                <a:cubicBezTo>
                  <a:pt x="6207" y="6316"/>
                  <a:pt x="6774" y="6725"/>
                  <a:pt x="6774" y="7387"/>
                </a:cubicBezTo>
                <a:cubicBezTo>
                  <a:pt x="6774" y="7954"/>
                  <a:pt x="6427" y="8364"/>
                  <a:pt x="5923" y="8584"/>
                </a:cubicBezTo>
                <a:lnTo>
                  <a:pt x="5923" y="8836"/>
                </a:lnTo>
                <a:cubicBezTo>
                  <a:pt x="5923" y="9088"/>
                  <a:pt x="5734" y="9246"/>
                  <a:pt x="5545" y="9246"/>
                </a:cubicBezTo>
                <a:cubicBezTo>
                  <a:pt x="5293" y="9246"/>
                  <a:pt x="5104" y="9057"/>
                  <a:pt x="5104" y="8836"/>
                </a:cubicBezTo>
                <a:lnTo>
                  <a:pt x="5104" y="8584"/>
                </a:lnTo>
                <a:cubicBezTo>
                  <a:pt x="4632" y="8427"/>
                  <a:pt x="4285" y="7954"/>
                  <a:pt x="4285" y="7387"/>
                </a:cubicBezTo>
                <a:cubicBezTo>
                  <a:pt x="4285" y="7167"/>
                  <a:pt x="4474" y="7009"/>
                  <a:pt x="4726" y="7009"/>
                </a:cubicBezTo>
                <a:cubicBezTo>
                  <a:pt x="4947" y="7009"/>
                  <a:pt x="5104" y="7198"/>
                  <a:pt x="5104" y="7387"/>
                </a:cubicBezTo>
                <a:cubicBezTo>
                  <a:pt x="5104" y="7639"/>
                  <a:pt x="5293" y="7828"/>
                  <a:pt x="5545" y="7828"/>
                </a:cubicBezTo>
                <a:cubicBezTo>
                  <a:pt x="5766" y="7828"/>
                  <a:pt x="5923" y="7639"/>
                  <a:pt x="5923" y="7387"/>
                </a:cubicBezTo>
                <a:cubicBezTo>
                  <a:pt x="5923" y="7167"/>
                  <a:pt x="5608" y="6914"/>
                  <a:pt x="5262" y="6694"/>
                </a:cubicBezTo>
                <a:cubicBezTo>
                  <a:pt x="4821" y="6379"/>
                  <a:pt x="4285" y="5969"/>
                  <a:pt x="4285" y="5308"/>
                </a:cubicBezTo>
                <a:cubicBezTo>
                  <a:pt x="4285" y="4741"/>
                  <a:pt x="4632" y="4331"/>
                  <a:pt x="5104" y="4111"/>
                </a:cubicBezTo>
                <a:lnTo>
                  <a:pt x="5104" y="3859"/>
                </a:lnTo>
                <a:cubicBezTo>
                  <a:pt x="5104" y="3606"/>
                  <a:pt x="5293" y="3449"/>
                  <a:pt x="5545" y="3449"/>
                </a:cubicBezTo>
                <a:close/>
                <a:moveTo>
                  <a:pt x="10651" y="1"/>
                </a:moveTo>
                <a:cubicBezTo>
                  <a:pt x="10562" y="1"/>
                  <a:pt x="10473" y="34"/>
                  <a:pt x="10397" y="109"/>
                </a:cubicBezTo>
                <a:cubicBezTo>
                  <a:pt x="9389" y="834"/>
                  <a:pt x="8538" y="960"/>
                  <a:pt x="8034" y="960"/>
                </a:cubicBezTo>
                <a:cubicBezTo>
                  <a:pt x="7310" y="960"/>
                  <a:pt x="6396" y="645"/>
                  <a:pt x="5766" y="172"/>
                </a:cubicBezTo>
                <a:cubicBezTo>
                  <a:pt x="5703" y="109"/>
                  <a:pt x="5616" y="78"/>
                  <a:pt x="5526" y="78"/>
                </a:cubicBezTo>
                <a:cubicBezTo>
                  <a:pt x="5435" y="78"/>
                  <a:pt x="5341" y="109"/>
                  <a:pt x="5262" y="172"/>
                </a:cubicBezTo>
                <a:cubicBezTo>
                  <a:pt x="4632" y="645"/>
                  <a:pt x="3781" y="960"/>
                  <a:pt x="3025" y="960"/>
                </a:cubicBezTo>
                <a:cubicBezTo>
                  <a:pt x="2237" y="960"/>
                  <a:pt x="1418" y="645"/>
                  <a:pt x="662" y="109"/>
                </a:cubicBezTo>
                <a:cubicBezTo>
                  <a:pt x="582" y="47"/>
                  <a:pt x="495" y="20"/>
                  <a:pt x="411" y="20"/>
                </a:cubicBezTo>
                <a:cubicBezTo>
                  <a:pt x="196" y="20"/>
                  <a:pt x="0" y="198"/>
                  <a:pt x="0" y="424"/>
                </a:cubicBezTo>
                <a:lnTo>
                  <a:pt x="0" y="5276"/>
                </a:lnTo>
                <a:cubicBezTo>
                  <a:pt x="0" y="8616"/>
                  <a:pt x="2143" y="11609"/>
                  <a:pt x="5388" y="12680"/>
                </a:cubicBezTo>
                <a:cubicBezTo>
                  <a:pt x="5419" y="12696"/>
                  <a:pt x="5459" y="12703"/>
                  <a:pt x="5506" y="12703"/>
                </a:cubicBezTo>
                <a:cubicBezTo>
                  <a:pt x="5553" y="12703"/>
                  <a:pt x="5608" y="12696"/>
                  <a:pt x="5671" y="12680"/>
                </a:cubicBezTo>
                <a:cubicBezTo>
                  <a:pt x="8885" y="11609"/>
                  <a:pt x="11059" y="8616"/>
                  <a:pt x="11059" y="5276"/>
                </a:cubicBezTo>
                <a:lnTo>
                  <a:pt x="11059" y="424"/>
                </a:lnTo>
                <a:cubicBezTo>
                  <a:pt x="11059" y="182"/>
                  <a:pt x="10858" y="1"/>
                  <a:pt x="10651"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98" name="Google Shape;10098;p74"/>
          <p:cNvGrpSpPr/>
          <p:nvPr/>
        </p:nvGrpSpPr>
        <p:grpSpPr>
          <a:xfrm>
            <a:off x="3960575" y="1974854"/>
            <a:ext cx="365467" cy="368389"/>
            <a:chOff x="-62516625" y="3743175"/>
            <a:chExt cx="315875" cy="318400"/>
          </a:xfrm>
          <a:solidFill>
            <a:srgbClr val="FFC000"/>
          </a:solidFill>
        </p:grpSpPr>
        <p:sp>
          <p:nvSpPr>
            <p:cNvPr id="10099" name="Google Shape;10099;p74"/>
            <p:cNvSpPr/>
            <p:nvPr/>
          </p:nvSpPr>
          <p:spPr>
            <a:xfrm>
              <a:off x="-62334675" y="3884950"/>
              <a:ext cx="62250" cy="145725"/>
            </a:xfrm>
            <a:custGeom>
              <a:avLst/>
              <a:gdLst/>
              <a:ahLst/>
              <a:cxnLst/>
              <a:rect l="l" t="t" r="r" b="b"/>
              <a:pathLst>
                <a:path w="2490" h="5829" extrusionOk="0">
                  <a:moveTo>
                    <a:pt x="1229" y="0"/>
                  </a:moveTo>
                  <a:cubicBezTo>
                    <a:pt x="977" y="0"/>
                    <a:pt x="820" y="189"/>
                    <a:pt x="820" y="410"/>
                  </a:cubicBezTo>
                  <a:lnTo>
                    <a:pt x="820" y="662"/>
                  </a:lnTo>
                  <a:cubicBezTo>
                    <a:pt x="347" y="819"/>
                    <a:pt x="0" y="1292"/>
                    <a:pt x="0" y="1859"/>
                  </a:cubicBezTo>
                  <a:cubicBezTo>
                    <a:pt x="0" y="2520"/>
                    <a:pt x="536" y="2930"/>
                    <a:pt x="977" y="3245"/>
                  </a:cubicBezTo>
                  <a:cubicBezTo>
                    <a:pt x="1292" y="3466"/>
                    <a:pt x="1639" y="3718"/>
                    <a:pt x="1639" y="3938"/>
                  </a:cubicBezTo>
                  <a:cubicBezTo>
                    <a:pt x="1639" y="4190"/>
                    <a:pt x="1450" y="4348"/>
                    <a:pt x="1229" y="4348"/>
                  </a:cubicBezTo>
                  <a:cubicBezTo>
                    <a:pt x="977" y="4348"/>
                    <a:pt x="820" y="4127"/>
                    <a:pt x="820" y="3938"/>
                  </a:cubicBezTo>
                  <a:cubicBezTo>
                    <a:pt x="820" y="3718"/>
                    <a:pt x="631" y="3497"/>
                    <a:pt x="442" y="3497"/>
                  </a:cubicBezTo>
                  <a:cubicBezTo>
                    <a:pt x="221" y="3497"/>
                    <a:pt x="0" y="3718"/>
                    <a:pt x="0" y="3938"/>
                  </a:cubicBezTo>
                  <a:cubicBezTo>
                    <a:pt x="0" y="4505"/>
                    <a:pt x="347" y="4915"/>
                    <a:pt x="820" y="5135"/>
                  </a:cubicBezTo>
                  <a:lnTo>
                    <a:pt x="820" y="5387"/>
                  </a:lnTo>
                  <a:cubicBezTo>
                    <a:pt x="820" y="5639"/>
                    <a:pt x="1009" y="5828"/>
                    <a:pt x="1229" y="5828"/>
                  </a:cubicBezTo>
                  <a:cubicBezTo>
                    <a:pt x="1450" y="5828"/>
                    <a:pt x="1639" y="5639"/>
                    <a:pt x="1639" y="5387"/>
                  </a:cubicBezTo>
                  <a:lnTo>
                    <a:pt x="1639" y="5135"/>
                  </a:lnTo>
                  <a:cubicBezTo>
                    <a:pt x="2111" y="4978"/>
                    <a:pt x="2489" y="4505"/>
                    <a:pt x="2489" y="3938"/>
                  </a:cubicBezTo>
                  <a:cubicBezTo>
                    <a:pt x="2489" y="3277"/>
                    <a:pt x="1922" y="2867"/>
                    <a:pt x="1481" y="2552"/>
                  </a:cubicBezTo>
                  <a:cubicBezTo>
                    <a:pt x="1166" y="2331"/>
                    <a:pt x="820" y="2079"/>
                    <a:pt x="820" y="1859"/>
                  </a:cubicBezTo>
                  <a:cubicBezTo>
                    <a:pt x="820" y="1607"/>
                    <a:pt x="1009" y="1418"/>
                    <a:pt x="1229" y="1418"/>
                  </a:cubicBezTo>
                  <a:cubicBezTo>
                    <a:pt x="1450" y="1418"/>
                    <a:pt x="1639" y="1607"/>
                    <a:pt x="1639" y="1859"/>
                  </a:cubicBezTo>
                  <a:cubicBezTo>
                    <a:pt x="1639" y="2079"/>
                    <a:pt x="1859" y="2237"/>
                    <a:pt x="2048" y="2237"/>
                  </a:cubicBezTo>
                  <a:cubicBezTo>
                    <a:pt x="2237" y="2237"/>
                    <a:pt x="2489" y="2048"/>
                    <a:pt x="2489" y="1859"/>
                  </a:cubicBezTo>
                  <a:cubicBezTo>
                    <a:pt x="2489" y="1292"/>
                    <a:pt x="2143" y="882"/>
                    <a:pt x="1639" y="662"/>
                  </a:cubicBezTo>
                  <a:lnTo>
                    <a:pt x="1639" y="410"/>
                  </a:lnTo>
                  <a:cubicBezTo>
                    <a:pt x="1639" y="158"/>
                    <a:pt x="1450" y="0"/>
                    <a:pt x="12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0" name="Google Shape;10100;p74"/>
            <p:cNvSpPr/>
            <p:nvPr/>
          </p:nvSpPr>
          <p:spPr>
            <a:xfrm>
              <a:off x="-62516625" y="3743175"/>
              <a:ext cx="315875" cy="318400"/>
            </a:xfrm>
            <a:custGeom>
              <a:avLst/>
              <a:gdLst/>
              <a:ahLst/>
              <a:cxnLst/>
              <a:rect l="l" t="t" r="r" b="b"/>
              <a:pathLst>
                <a:path w="12635" h="12736" extrusionOk="0">
                  <a:moveTo>
                    <a:pt x="4632" y="3308"/>
                  </a:moveTo>
                  <a:cubicBezTo>
                    <a:pt x="5388" y="3308"/>
                    <a:pt x="6018" y="3938"/>
                    <a:pt x="6018" y="4694"/>
                  </a:cubicBezTo>
                  <a:cubicBezTo>
                    <a:pt x="6018" y="5450"/>
                    <a:pt x="5420" y="6049"/>
                    <a:pt x="4632" y="6049"/>
                  </a:cubicBezTo>
                  <a:cubicBezTo>
                    <a:pt x="3876" y="6049"/>
                    <a:pt x="3246" y="5419"/>
                    <a:pt x="3246" y="4694"/>
                  </a:cubicBezTo>
                  <a:cubicBezTo>
                    <a:pt x="3246" y="3938"/>
                    <a:pt x="3876" y="3308"/>
                    <a:pt x="4632" y="3308"/>
                  </a:cubicBezTo>
                  <a:close/>
                  <a:moveTo>
                    <a:pt x="8507" y="5230"/>
                  </a:moveTo>
                  <a:cubicBezTo>
                    <a:pt x="10303" y="5230"/>
                    <a:pt x="11815" y="6742"/>
                    <a:pt x="11815" y="8538"/>
                  </a:cubicBezTo>
                  <a:cubicBezTo>
                    <a:pt x="11815" y="10365"/>
                    <a:pt x="10334" y="11846"/>
                    <a:pt x="8507" y="11846"/>
                  </a:cubicBezTo>
                  <a:cubicBezTo>
                    <a:pt x="6680" y="11846"/>
                    <a:pt x="5199" y="10365"/>
                    <a:pt x="5199" y="8538"/>
                  </a:cubicBezTo>
                  <a:cubicBezTo>
                    <a:pt x="5199" y="6742"/>
                    <a:pt x="6680" y="5230"/>
                    <a:pt x="8507" y="5230"/>
                  </a:cubicBezTo>
                  <a:close/>
                  <a:moveTo>
                    <a:pt x="4664" y="0"/>
                  </a:moveTo>
                  <a:cubicBezTo>
                    <a:pt x="2080" y="0"/>
                    <a:pt x="1" y="2079"/>
                    <a:pt x="1" y="4694"/>
                  </a:cubicBezTo>
                  <a:cubicBezTo>
                    <a:pt x="1" y="5703"/>
                    <a:pt x="316" y="6711"/>
                    <a:pt x="914" y="7498"/>
                  </a:cubicBezTo>
                  <a:lnTo>
                    <a:pt x="4317" y="12571"/>
                  </a:lnTo>
                  <a:cubicBezTo>
                    <a:pt x="4396" y="12681"/>
                    <a:pt x="4530" y="12736"/>
                    <a:pt x="4660" y="12736"/>
                  </a:cubicBezTo>
                  <a:cubicBezTo>
                    <a:pt x="4790" y="12736"/>
                    <a:pt x="4916" y="12681"/>
                    <a:pt x="4979" y="12571"/>
                  </a:cubicBezTo>
                  <a:lnTo>
                    <a:pt x="5672" y="11531"/>
                  </a:lnTo>
                  <a:cubicBezTo>
                    <a:pt x="6396" y="12256"/>
                    <a:pt x="7404" y="12665"/>
                    <a:pt x="8507" y="12665"/>
                  </a:cubicBezTo>
                  <a:cubicBezTo>
                    <a:pt x="10776" y="12665"/>
                    <a:pt x="12634" y="10838"/>
                    <a:pt x="12634" y="8538"/>
                  </a:cubicBezTo>
                  <a:cubicBezTo>
                    <a:pt x="12634" y="6553"/>
                    <a:pt x="11217" y="4852"/>
                    <a:pt x="9326" y="4474"/>
                  </a:cubicBezTo>
                  <a:lnTo>
                    <a:pt x="9326" y="4222"/>
                  </a:lnTo>
                  <a:cubicBezTo>
                    <a:pt x="9074" y="1796"/>
                    <a:pt x="7089" y="0"/>
                    <a:pt x="466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01" name="Google Shape;10101;p74"/>
          <p:cNvGrpSpPr/>
          <p:nvPr/>
        </p:nvGrpSpPr>
        <p:grpSpPr>
          <a:xfrm>
            <a:off x="3967415" y="2424826"/>
            <a:ext cx="351786" cy="326274"/>
            <a:chOff x="-62511900" y="4129100"/>
            <a:chExt cx="304050" cy="282000"/>
          </a:xfrm>
          <a:solidFill>
            <a:srgbClr val="FFC000"/>
          </a:solidFill>
        </p:grpSpPr>
        <p:sp>
          <p:nvSpPr>
            <p:cNvPr id="10102" name="Google Shape;10102;p74"/>
            <p:cNvSpPr/>
            <p:nvPr/>
          </p:nvSpPr>
          <p:spPr>
            <a:xfrm>
              <a:off x="-62414225" y="4203925"/>
              <a:ext cx="206375" cy="207175"/>
            </a:xfrm>
            <a:custGeom>
              <a:avLst/>
              <a:gdLst/>
              <a:ahLst/>
              <a:cxnLst/>
              <a:rect l="l" t="t" r="r" b="b"/>
              <a:pathLst>
                <a:path w="8255" h="8287" extrusionOk="0">
                  <a:moveTo>
                    <a:pt x="4128" y="1229"/>
                  </a:moveTo>
                  <a:cubicBezTo>
                    <a:pt x="4348" y="1229"/>
                    <a:pt x="4506" y="1418"/>
                    <a:pt x="4506" y="1670"/>
                  </a:cubicBezTo>
                  <a:lnTo>
                    <a:pt x="4506" y="1922"/>
                  </a:lnTo>
                  <a:cubicBezTo>
                    <a:pt x="4978" y="2080"/>
                    <a:pt x="5356" y="2552"/>
                    <a:pt x="5356" y="3119"/>
                  </a:cubicBezTo>
                  <a:cubicBezTo>
                    <a:pt x="5356" y="3340"/>
                    <a:pt x="5136" y="3498"/>
                    <a:pt x="4947" y="3498"/>
                  </a:cubicBezTo>
                  <a:cubicBezTo>
                    <a:pt x="4726" y="3498"/>
                    <a:pt x="4506" y="3308"/>
                    <a:pt x="4506" y="3119"/>
                  </a:cubicBezTo>
                  <a:cubicBezTo>
                    <a:pt x="4506" y="2867"/>
                    <a:pt x="4317" y="2710"/>
                    <a:pt x="4128" y="2710"/>
                  </a:cubicBezTo>
                  <a:cubicBezTo>
                    <a:pt x="3939" y="2710"/>
                    <a:pt x="3687" y="2930"/>
                    <a:pt x="3687" y="3119"/>
                  </a:cubicBezTo>
                  <a:cubicBezTo>
                    <a:pt x="3718" y="3340"/>
                    <a:pt x="4033" y="3592"/>
                    <a:pt x="4411" y="3813"/>
                  </a:cubicBezTo>
                  <a:cubicBezTo>
                    <a:pt x="4821" y="4128"/>
                    <a:pt x="5388" y="4537"/>
                    <a:pt x="5388" y="5199"/>
                  </a:cubicBezTo>
                  <a:cubicBezTo>
                    <a:pt x="5388" y="5766"/>
                    <a:pt x="5041" y="6175"/>
                    <a:pt x="4569" y="6396"/>
                  </a:cubicBezTo>
                  <a:lnTo>
                    <a:pt x="4569" y="6648"/>
                  </a:lnTo>
                  <a:cubicBezTo>
                    <a:pt x="4569" y="6900"/>
                    <a:pt x="4348" y="7089"/>
                    <a:pt x="4159" y="7089"/>
                  </a:cubicBezTo>
                  <a:cubicBezTo>
                    <a:pt x="3970" y="7089"/>
                    <a:pt x="3718" y="6900"/>
                    <a:pt x="3718" y="6648"/>
                  </a:cubicBezTo>
                  <a:lnTo>
                    <a:pt x="3718" y="6396"/>
                  </a:lnTo>
                  <a:cubicBezTo>
                    <a:pt x="3245" y="6238"/>
                    <a:pt x="2899" y="5766"/>
                    <a:pt x="2899" y="5199"/>
                  </a:cubicBezTo>
                  <a:cubicBezTo>
                    <a:pt x="2899" y="4978"/>
                    <a:pt x="3088" y="4821"/>
                    <a:pt x="3308" y="4821"/>
                  </a:cubicBezTo>
                  <a:cubicBezTo>
                    <a:pt x="3498" y="4821"/>
                    <a:pt x="3687" y="5010"/>
                    <a:pt x="3687" y="5199"/>
                  </a:cubicBezTo>
                  <a:cubicBezTo>
                    <a:pt x="3687" y="5451"/>
                    <a:pt x="3876" y="5608"/>
                    <a:pt x="4128" y="5608"/>
                  </a:cubicBezTo>
                  <a:cubicBezTo>
                    <a:pt x="4348" y="5608"/>
                    <a:pt x="4506" y="5388"/>
                    <a:pt x="4506" y="5199"/>
                  </a:cubicBezTo>
                  <a:cubicBezTo>
                    <a:pt x="4506" y="4978"/>
                    <a:pt x="4191" y="4726"/>
                    <a:pt x="3844" y="4506"/>
                  </a:cubicBezTo>
                  <a:cubicBezTo>
                    <a:pt x="3403" y="4191"/>
                    <a:pt x="2867" y="3781"/>
                    <a:pt x="2867" y="3119"/>
                  </a:cubicBezTo>
                  <a:cubicBezTo>
                    <a:pt x="2867" y="2552"/>
                    <a:pt x="3214" y="2143"/>
                    <a:pt x="3687" y="1922"/>
                  </a:cubicBezTo>
                  <a:lnTo>
                    <a:pt x="3687" y="1670"/>
                  </a:lnTo>
                  <a:cubicBezTo>
                    <a:pt x="3687" y="1418"/>
                    <a:pt x="3876" y="1229"/>
                    <a:pt x="4128" y="1229"/>
                  </a:cubicBezTo>
                  <a:close/>
                  <a:moveTo>
                    <a:pt x="4128" y="0"/>
                  </a:moveTo>
                  <a:cubicBezTo>
                    <a:pt x="1828" y="0"/>
                    <a:pt x="0" y="1859"/>
                    <a:pt x="0" y="4128"/>
                  </a:cubicBezTo>
                  <a:cubicBezTo>
                    <a:pt x="0" y="6427"/>
                    <a:pt x="1828" y="8286"/>
                    <a:pt x="4128" y="8286"/>
                  </a:cubicBezTo>
                  <a:cubicBezTo>
                    <a:pt x="6396" y="8286"/>
                    <a:pt x="8255" y="6427"/>
                    <a:pt x="8255" y="4128"/>
                  </a:cubicBezTo>
                  <a:cubicBezTo>
                    <a:pt x="8255" y="1859"/>
                    <a:pt x="6396" y="0"/>
                    <a:pt x="412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3" name="Google Shape;10103;p74"/>
            <p:cNvSpPr/>
            <p:nvPr/>
          </p:nvSpPr>
          <p:spPr>
            <a:xfrm>
              <a:off x="-62511100" y="4129100"/>
              <a:ext cx="159900" cy="74850"/>
            </a:xfrm>
            <a:custGeom>
              <a:avLst/>
              <a:gdLst/>
              <a:ahLst/>
              <a:cxnLst/>
              <a:rect l="l" t="t" r="r" b="b"/>
              <a:pathLst>
                <a:path w="6396" h="2994" extrusionOk="0">
                  <a:moveTo>
                    <a:pt x="3214" y="1"/>
                  </a:moveTo>
                  <a:cubicBezTo>
                    <a:pt x="1450" y="1"/>
                    <a:pt x="0" y="662"/>
                    <a:pt x="0" y="1513"/>
                  </a:cubicBezTo>
                  <a:cubicBezTo>
                    <a:pt x="0" y="2332"/>
                    <a:pt x="1450" y="2993"/>
                    <a:pt x="3214" y="2993"/>
                  </a:cubicBezTo>
                  <a:cubicBezTo>
                    <a:pt x="4947" y="2993"/>
                    <a:pt x="6396" y="2332"/>
                    <a:pt x="6396" y="1513"/>
                  </a:cubicBezTo>
                  <a:cubicBezTo>
                    <a:pt x="6396" y="662"/>
                    <a:pt x="4947" y="1"/>
                    <a:pt x="32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4" name="Google Shape;10104;p74"/>
            <p:cNvSpPr/>
            <p:nvPr/>
          </p:nvSpPr>
          <p:spPr>
            <a:xfrm>
              <a:off x="-62511100" y="4207075"/>
              <a:ext cx="110275" cy="59875"/>
            </a:xfrm>
            <a:custGeom>
              <a:avLst/>
              <a:gdLst/>
              <a:ahLst/>
              <a:cxnLst/>
              <a:rect l="l" t="t" r="r" b="b"/>
              <a:pathLst>
                <a:path w="4411" h="2395" extrusionOk="0">
                  <a:moveTo>
                    <a:pt x="0" y="0"/>
                  </a:moveTo>
                  <a:lnTo>
                    <a:pt x="0" y="1135"/>
                  </a:lnTo>
                  <a:cubicBezTo>
                    <a:pt x="0" y="1450"/>
                    <a:pt x="347" y="1765"/>
                    <a:pt x="882" y="2017"/>
                  </a:cubicBezTo>
                  <a:cubicBezTo>
                    <a:pt x="1355" y="2237"/>
                    <a:pt x="2332" y="2395"/>
                    <a:pt x="3151" y="2395"/>
                  </a:cubicBezTo>
                  <a:lnTo>
                    <a:pt x="3308" y="2395"/>
                  </a:lnTo>
                  <a:cubicBezTo>
                    <a:pt x="3560" y="1733"/>
                    <a:pt x="3907" y="1135"/>
                    <a:pt x="4411" y="631"/>
                  </a:cubicBezTo>
                  <a:lnTo>
                    <a:pt x="4411" y="631"/>
                  </a:lnTo>
                  <a:cubicBezTo>
                    <a:pt x="4033" y="694"/>
                    <a:pt x="3623" y="757"/>
                    <a:pt x="3182" y="757"/>
                  </a:cubicBezTo>
                  <a:cubicBezTo>
                    <a:pt x="2363" y="757"/>
                    <a:pt x="1261" y="599"/>
                    <a:pt x="567" y="316"/>
                  </a:cubicBezTo>
                  <a:cubicBezTo>
                    <a:pt x="347" y="221"/>
                    <a:pt x="158" y="127"/>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5" name="Google Shape;10105;p74"/>
            <p:cNvSpPr/>
            <p:nvPr/>
          </p:nvSpPr>
          <p:spPr>
            <a:xfrm>
              <a:off x="-62511100" y="4329950"/>
              <a:ext cx="106350" cy="59875"/>
            </a:xfrm>
            <a:custGeom>
              <a:avLst/>
              <a:gdLst/>
              <a:ahLst/>
              <a:cxnLst/>
              <a:rect l="l" t="t" r="r" b="b"/>
              <a:pathLst>
                <a:path w="4254" h="2395" extrusionOk="0">
                  <a:moveTo>
                    <a:pt x="0" y="0"/>
                  </a:moveTo>
                  <a:lnTo>
                    <a:pt x="0" y="1197"/>
                  </a:lnTo>
                  <a:cubicBezTo>
                    <a:pt x="0" y="1701"/>
                    <a:pt x="1355" y="2395"/>
                    <a:pt x="3182" y="2395"/>
                  </a:cubicBezTo>
                  <a:cubicBezTo>
                    <a:pt x="3560" y="2395"/>
                    <a:pt x="3907" y="2363"/>
                    <a:pt x="4254" y="2332"/>
                  </a:cubicBezTo>
                  <a:cubicBezTo>
                    <a:pt x="3875" y="1859"/>
                    <a:pt x="3560" y="1355"/>
                    <a:pt x="3340" y="756"/>
                  </a:cubicBezTo>
                  <a:lnTo>
                    <a:pt x="3182" y="756"/>
                  </a:lnTo>
                  <a:cubicBezTo>
                    <a:pt x="2363" y="756"/>
                    <a:pt x="1261" y="599"/>
                    <a:pt x="567" y="315"/>
                  </a:cubicBezTo>
                  <a:cubicBezTo>
                    <a:pt x="347" y="252"/>
                    <a:pt x="158" y="126"/>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6" name="Google Shape;10106;p74"/>
            <p:cNvSpPr/>
            <p:nvPr/>
          </p:nvSpPr>
          <p:spPr>
            <a:xfrm>
              <a:off x="-62511900" y="4268500"/>
              <a:ext cx="78000" cy="60675"/>
            </a:xfrm>
            <a:custGeom>
              <a:avLst/>
              <a:gdLst/>
              <a:ahLst/>
              <a:cxnLst/>
              <a:rect l="l" t="t" r="r" b="b"/>
              <a:pathLst>
                <a:path w="3120" h="2427" extrusionOk="0">
                  <a:moveTo>
                    <a:pt x="1" y="1"/>
                  </a:moveTo>
                  <a:lnTo>
                    <a:pt x="1" y="1167"/>
                  </a:lnTo>
                  <a:lnTo>
                    <a:pt x="32" y="1167"/>
                  </a:lnTo>
                  <a:cubicBezTo>
                    <a:pt x="32" y="1482"/>
                    <a:pt x="379" y="1797"/>
                    <a:pt x="914" y="2017"/>
                  </a:cubicBezTo>
                  <a:cubicBezTo>
                    <a:pt x="1387" y="2238"/>
                    <a:pt x="2332" y="2395"/>
                    <a:pt x="3120" y="2427"/>
                  </a:cubicBezTo>
                  <a:cubicBezTo>
                    <a:pt x="3057" y="2143"/>
                    <a:pt x="3025" y="1860"/>
                    <a:pt x="3025" y="1608"/>
                  </a:cubicBezTo>
                  <a:cubicBezTo>
                    <a:pt x="3025" y="1324"/>
                    <a:pt x="3088" y="1041"/>
                    <a:pt x="3120" y="757"/>
                  </a:cubicBezTo>
                  <a:cubicBezTo>
                    <a:pt x="2332" y="757"/>
                    <a:pt x="1230" y="599"/>
                    <a:pt x="536" y="316"/>
                  </a:cubicBezTo>
                  <a:cubicBezTo>
                    <a:pt x="347" y="253"/>
                    <a:pt x="158" y="127"/>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07" name="Google Shape;10107;p74"/>
          <p:cNvGrpSpPr/>
          <p:nvPr/>
        </p:nvGrpSpPr>
        <p:grpSpPr>
          <a:xfrm>
            <a:off x="2645537" y="2897220"/>
            <a:ext cx="310770" cy="367261"/>
            <a:chOff x="-60597975" y="3367475"/>
            <a:chExt cx="268600" cy="317425"/>
          </a:xfrm>
          <a:solidFill>
            <a:srgbClr val="FFC000"/>
          </a:solidFill>
        </p:grpSpPr>
        <p:sp>
          <p:nvSpPr>
            <p:cNvPr id="10108" name="Google Shape;10108;p74"/>
            <p:cNvSpPr/>
            <p:nvPr/>
          </p:nvSpPr>
          <p:spPr>
            <a:xfrm>
              <a:off x="-60535750" y="3495075"/>
              <a:ext cx="206375" cy="82725"/>
            </a:xfrm>
            <a:custGeom>
              <a:avLst/>
              <a:gdLst/>
              <a:ahLst/>
              <a:cxnLst/>
              <a:rect l="l" t="t" r="r" b="b"/>
              <a:pathLst>
                <a:path w="8255" h="3309" extrusionOk="0">
                  <a:moveTo>
                    <a:pt x="5357" y="1229"/>
                  </a:moveTo>
                  <a:cubicBezTo>
                    <a:pt x="5577" y="1229"/>
                    <a:pt x="5766" y="1418"/>
                    <a:pt x="5766" y="1607"/>
                  </a:cubicBezTo>
                  <a:cubicBezTo>
                    <a:pt x="5766" y="1890"/>
                    <a:pt x="5577" y="2048"/>
                    <a:pt x="5357" y="2048"/>
                  </a:cubicBezTo>
                  <a:lnTo>
                    <a:pt x="2049" y="2048"/>
                  </a:lnTo>
                  <a:cubicBezTo>
                    <a:pt x="1797" y="2048"/>
                    <a:pt x="1639" y="1859"/>
                    <a:pt x="1639" y="1607"/>
                  </a:cubicBezTo>
                  <a:cubicBezTo>
                    <a:pt x="1639" y="1386"/>
                    <a:pt x="1828" y="1229"/>
                    <a:pt x="2049" y="1229"/>
                  </a:cubicBezTo>
                  <a:close/>
                  <a:moveTo>
                    <a:pt x="1" y="0"/>
                  </a:moveTo>
                  <a:lnTo>
                    <a:pt x="1" y="3308"/>
                  </a:lnTo>
                  <a:lnTo>
                    <a:pt x="8255" y="3308"/>
                  </a:lnTo>
                  <a:lnTo>
                    <a:pt x="82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9" name="Google Shape;10109;p74"/>
            <p:cNvSpPr/>
            <p:nvPr/>
          </p:nvSpPr>
          <p:spPr>
            <a:xfrm>
              <a:off x="-60432575" y="3367475"/>
              <a:ext cx="20500" cy="47275"/>
            </a:xfrm>
            <a:custGeom>
              <a:avLst/>
              <a:gdLst/>
              <a:ahLst/>
              <a:cxnLst/>
              <a:rect l="l" t="t" r="r" b="b"/>
              <a:pathLst>
                <a:path w="820" h="1891" extrusionOk="0">
                  <a:moveTo>
                    <a:pt x="1" y="0"/>
                  </a:moveTo>
                  <a:lnTo>
                    <a:pt x="1" y="1891"/>
                  </a:lnTo>
                  <a:cubicBezTo>
                    <a:pt x="127" y="1765"/>
                    <a:pt x="221" y="1639"/>
                    <a:pt x="379" y="1639"/>
                  </a:cubicBezTo>
                  <a:cubicBezTo>
                    <a:pt x="600" y="1639"/>
                    <a:pt x="694" y="1765"/>
                    <a:pt x="820" y="1891"/>
                  </a:cubicBezTo>
                  <a:lnTo>
                    <a:pt x="82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0" name="Google Shape;10110;p74"/>
            <p:cNvSpPr/>
            <p:nvPr/>
          </p:nvSpPr>
          <p:spPr>
            <a:xfrm>
              <a:off x="-60535750" y="3367475"/>
              <a:ext cx="206375" cy="107150"/>
            </a:xfrm>
            <a:custGeom>
              <a:avLst/>
              <a:gdLst/>
              <a:ahLst/>
              <a:cxnLst/>
              <a:rect l="l" t="t" r="r" b="b"/>
              <a:pathLst>
                <a:path w="8255" h="4286" extrusionOk="0">
                  <a:moveTo>
                    <a:pt x="1" y="0"/>
                  </a:moveTo>
                  <a:lnTo>
                    <a:pt x="1" y="4285"/>
                  </a:lnTo>
                  <a:lnTo>
                    <a:pt x="8255" y="4285"/>
                  </a:lnTo>
                  <a:lnTo>
                    <a:pt x="8255" y="1261"/>
                  </a:lnTo>
                  <a:cubicBezTo>
                    <a:pt x="8255" y="567"/>
                    <a:pt x="7720" y="32"/>
                    <a:pt x="7026" y="32"/>
                  </a:cubicBezTo>
                  <a:lnTo>
                    <a:pt x="5829" y="32"/>
                  </a:lnTo>
                  <a:lnTo>
                    <a:pt x="5829" y="2930"/>
                  </a:lnTo>
                  <a:cubicBezTo>
                    <a:pt x="5829" y="3182"/>
                    <a:pt x="5633" y="3350"/>
                    <a:pt x="5418" y="3350"/>
                  </a:cubicBezTo>
                  <a:cubicBezTo>
                    <a:pt x="5311" y="3350"/>
                    <a:pt x="5199" y="3308"/>
                    <a:pt x="5105" y="3214"/>
                  </a:cubicBezTo>
                  <a:lnTo>
                    <a:pt x="4569" y="2678"/>
                  </a:lnTo>
                  <a:lnTo>
                    <a:pt x="4002" y="3214"/>
                  </a:lnTo>
                  <a:cubicBezTo>
                    <a:pt x="3917" y="3289"/>
                    <a:pt x="3821" y="3322"/>
                    <a:pt x="3728" y="3322"/>
                  </a:cubicBezTo>
                  <a:cubicBezTo>
                    <a:pt x="3510" y="3322"/>
                    <a:pt x="3309" y="3142"/>
                    <a:pt x="3309" y="2899"/>
                  </a:cubicBezTo>
                  <a:lnTo>
                    <a:pt x="330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1" name="Google Shape;10111;p74"/>
            <p:cNvSpPr/>
            <p:nvPr/>
          </p:nvSpPr>
          <p:spPr>
            <a:xfrm>
              <a:off x="-60597975" y="3368175"/>
              <a:ext cx="40200" cy="316725"/>
            </a:xfrm>
            <a:custGeom>
              <a:avLst/>
              <a:gdLst/>
              <a:ahLst/>
              <a:cxnLst/>
              <a:rect l="l" t="t" r="r" b="b"/>
              <a:pathLst>
                <a:path w="1608" h="12669" extrusionOk="0">
                  <a:moveTo>
                    <a:pt x="337" y="0"/>
                  </a:moveTo>
                  <a:cubicBezTo>
                    <a:pt x="163" y="0"/>
                    <a:pt x="1" y="178"/>
                    <a:pt x="1" y="382"/>
                  </a:cubicBezTo>
                  <a:lnTo>
                    <a:pt x="1" y="12259"/>
                  </a:lnTo>
                  <a:cubicBezTo>
                    <a:pt x="1" y="12480"/>
                    <a:pt x="190" y="12669"/>
                    <a:pt x="379" y="12669"/>
                  </a:cubicBezTo>
                  <a:lnTo>
                    <a:pt x="1608" y="12669"/>
                  </a:lnTo>
                  <a:lnTo>
                    <a:pt x="1608" y="4"/>
                  </a:lnTo>
                  <a:lnTo>
                    <a:pt x="379" y="4"/>
                  </a:lnTo>
                  <a:cubicBezTo>
                    <a:pt x="365" y="2"/>
                    <a:pt x="351" y="0"/>
                    <a:pt x="33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2" name="Google Shape;10112;p74"/>
            <p:cNvSpPr/>
            <p:nvPr/>
          </p:nvSpPr>
          <p:spPr>
            <a:xfrm>
              <a:off x="-60535750" y="3597450"/>
              <a:ext cx="206375" cy="86675"/>
            </a:xfrm>
            <a:custGeom>
              <a:avLst/>
              <a:gdLst/>
              <a:ahLst/>
              <a:cxnLst/>
              <a:rect l="l" t="t" r="r" b="b"/>
              <a:pathLst>
                <a:path w="8255" h="3467" extrusionOk="0">
                  <a:moveTo>
                    <a:pt x="1" y="1"/>
                  </a:moveTo>
                  <a:lnTo>
                    <a:pt x="1" y="3466"/>
                  </a:lnTo>
                  <a:lnTo>
                    <a:pt x="7026" y="3466"/>
                  </a:lnTo>
                  <a:cubicBezTo>
                    <a:pt x="7720" y="3466"/>
                    <a:pt x="8255" y="2931"/>
                    <a:pt x="8255" y="2206"/>
                  </a:cubicBezTo>
                  <a:lnTo>
                    <a:pt x="825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13" name="Google Shape;10113;p74"/>
          <p:cNvSpPr/>
          <p:nvPr/>
        </p:nvSpPr>
        <p:spPr>
          <a:xfrm>
            <a:off x="2616264" y="3348731"/>
            <a:ext cx="369083" cy="365005"/>
          </a:xfrm>
          <a:custGeom>
            <a:avLst/>
            <a:gdLst/>
            <a:ahLst/>
            <a:cxnLst/>
            <a:rect l="l" t="t" r="r" b="b"/>
            <a:pathLst>
              <a:path w="12760" h="12619" extrusionOk="0">
                <a:moveTo>
                  <a:pt x="10082" y="2190"/>
                </a:moveTo>
                <a:lnTo>
                  <a:pt x="11027" y="2726"/>
                </a:lnTo>
                <a:lnTo>
                  <a:pt x="8948" y="6317"/>
                </a:lnTo>
                <a:lnTo>
                  <a:pt x="8003" y="5781"/>
                </a:lnTo>
                <a:cubicBezTo>
                  <a:pt x="8349" y="5151"/>
                  <a:pt x="9704" y="2820"/>
                  <a:pt x="10082" y="2190"/>
                </a:cubicBezTo>
                <a:close/>
                <a:moveTo>
                  <a:pt x="7813" y="6601"/>
                </a:moveTo>
                <a:lnTo>
                  <a:pt x="8318" y="6916"/>
                </a:lnTo>
                <a:lnTo>
                  <a:pt x="7782" y="7262"/>
                </a:lnTo>
                <a:lnTo>
                  <a:pt x="7813" y="6601"/>
                </a:lnTo>
                <a:close/>
                <a:moveTo>
                  <a:pt x="10554" y="8522"/>
                </a:moveTo>
                <a:cubicBezTo>
                  <a:pt x="10806" y="8522"/>
                  <a:pt x="10964" y="8711"/>
                  <a:pt x="10964" y="8900"/>
                </a:cubicBezTo>
                <a:cubicBezTo>
                  <a:pt x="10964" y="9153"/>
                  <a:pt x="10806" y="9342"/>
                  <a:pt x="10554" y="9342"/>
                </a:cubicBezTo>
                <a:lnTo>
                  <a:pt x="5608" y="9342"/>
                </a:lnTo>
                <a:cubicBezTo>
                  <a:pt x="5356" y="9342"/>
                  <a:pt x="5167" y="9153"/>
                  <a:pt x="5167" y="8900"/>
                </a:cubicBezTo>
                <a:cubicBezTo>
                  <a:pt x="5167" y="8680"/>
                  <a:pt x="5356" y="8522"/>
                  <a:pt x="5608" y="8522"/>
                </a:cubicBezTo>
                <a:close/>
                <a:moveTo>
                  <a:pt x="3088" y="5592"/>
                </a:moveTo>
                <a:cubicBezTo>
                  <a:pt x="3308" y="5592"/>
                  <a:pt x="3497" y="5813"/>
                  <a:pt x="3497" y="6002"/>
                </a:cubicBezTo>
                <a:lnTo>
                  <a:pt x="3497" y="6286"/>
                </a:lnTo>
                <a:cubicBezTo>
                  <a:pt x="3970" y="6443"/>
                  <a:pt x="4348" y="6916"/>
                  <a:pt x="4348" y="7451"/>
                </a:cubicBezTo>
                <a:cubicBezTo>
                  <a:pt x="4348" y="7703"/>
                  <a:pt x="4159" y="7861"/>
                  <a:pt x="3907" y="7861"/>
                </a:cubicBezTo>
                <a:cubicBezTo>
                  <a:pt x="3655" y="7861"/>
                  <a:pt x="3497" y="7640"/>
                  <a:pt x="3497" y="7451"/>
                </a:cubicBezTo>
                <a:cubicBezTo>
                  <a:pt x="3497" y="7231"/>
                  <a:pt x="3308" y="7010"/>
                  <a:pt x="3088" y="7010"/>
                </a:cubicBezTo>
                <a:cubicBezTo>
                  <a:pt x="2836" y="7010"/>
                  <a:pt x="2678" y="7231"/>
                  <a:pt x="2678" y="7451"/>
                </a:cubicBezTo>
                <a:cubicBezTo>
                  <a:pt x="2678" y="7703"/>
                  <a:pt x="3025" y="7924"/>
                  <a:pt x="3340" y="8176"/>
                </a:cubicBezTo>
                <a:cubicBezTo>
                  <a:pt x="3781" y="8491"/>
                  <a:pt x="4348" y="8869"/>
                  <a:pt x="4348" y="9531"/>
                </a:cubicBezTo>
                <a:cubicBezTo>
                  <a:pt x="4348" y="10098"/>
                  <a:pt x="3970" y="10539"/>
                  <a:pt x="3497" y="10728"/>
                </a:cubicBezTo>
                <a:lnTo>
                  <a:pt x="3497" y="11011"/>
                </a:lnTo>
                <a:cubicBezTo>
                  <a:pt x="3497" y="11232"/>
                  <a:pt x="3308" y="11452"/>
                  <a:pt x="3088" y="11452"/>
                </a:cubicBezTo>
                <a:cubicBezTo>
                  <a:pt x="2836" y="11452"/>
                  <a:pt x="2678" y="11232"/>
                  <a:pt x="2678" y="11011"/>
                </a:cubicBezTo>
                <a:lnTo>
                  <a:pt x="2678" y="10728"/>
                </a:lnTo>
                <a:cubicBezTo>
                  <a:pt x="2206" y="10570"/>
                  <a:pt x="1859" y="10098"/>
                  <a:pt x="1859" y="9531"/>
                </a:cubicBezTo>
                <a:cubicBezTo>
                  <a:pt x="1859" y="9310"/>
                  <a:pt x="2048" y="9121"/>
                  <a:pt x="2300" y="9121"/>
                </a:cubicBezTo>
                <a:cubicBezTo>
                  <a:pt x="2521" y="9121"/>
                  <a:pt x="2678" y="9310"/>
                  <a:pt x="2678" y="9531"/>
                </a:cubicBezTo>
                <a:cubicBezTo>
                  <a:pt x="2678" y="9783"/>
                  <a:pt x="2867" y="9940"/>
                  <a:pt x="3088" y="9940"/>
                </a:cubicBezTo>
                <a:cubicBezTo>
                  <a:pt x="3308" y="9940"/>
                  <a:pt x="3497" y="9751"/>
                  <a:pt x="3497" y="9531"/>
                </a:cubicBezTo>
                <a:cubicBezTo>
                  <a:pt x="3497" y="9310"/>
                  <a:pt x="3182" y="9089"/>
                  <a:pt x="2836" y="8837"/>
                </a:cubicBezTo>
                <a:cubicBezTo>
                  <a:pt x="2395" y="8522"/>
                  <a:pt x="1859" y="8113"/>
                  <a:pt x="1859" y="7451"/>
                </a:cubicBezTo>
                <a:cubicBezTo>
                  <a:pt x="1859" y="6916"/>
                  <a:pt x="2206" y="6475"/>
                  <a:pt x="2678" y="6286"/>
                </a:cubicBezTo>
                <a:lnTo>
                  <a:pt x="2678" y="6002"/>
                </a:lnTo>
                <a:cubicBezTo>
                  <a:pt x="2678" y="5750"/>
                  <a:pt x="2867" y="5592"/>
                  <a:pt x="3088" y="5592"/>
                </a:cubicBezTo>
                <a:close/>
                <a:moveTo>
                  <a:pt x="10554" y="11011"/>
                </a:moveTo>
                <a:cubicBezTo>
                  <a:pt x="10806" y="11011"/>
                  <a:pt x="10964" y="11200"/>
                  <a:pt x="10964" y="11452"/>
                </a:cubicBezTo>
                <a:cubicBezTo>
                  <a:pt x="10964" y="11641"/>
                  <a:pt x="10806" y="11830"/>
                  <a:pt x="10554" y="11830"/>
                </a:cubicBezTo>
                <a:lnTo>
                  <a:pt x="5608" y="11830"/>
                </a:lnTo>
                <a:cubicBezTo>
                  <a:pt x="5356" y="11830"/>
                  <a:pt x="5167" y="11641"/>
                  <a:pt x="5167" y="11452"/>
                </a:cubicBezTo>
                <a:cubicBezTo>
                  <a:pt x="5167" y="11200"/>
                  <a:pt x="5356" y="11011"/>
                  <a:pt x="5608" y="11011"/>
                </a:cubicBezTo>
                <a:close/>
                <a:moveTo>
                  <a:pt x="10933" y="1"/>
                </a:moveTo>
                <a:cubicBezTo>
                  <a:pt x="10599" y="1"/>
                  <a:pt x="10280" y="176"/>
                  <a:pt x="10113" y="489"/>
                </a:cubicBezTo>
                <a:lnTo>
                  <a:pt x="7877" y="4395"/>
                </a:lnTo>
                <a:lnTo>
                  <a:pt x="1229" y="4395"/>
                </a:lnTo>
                <a:cubicBezTo>
                  <a:pt x="567" y="4395"/>
                  <a:pt x="0" y="4931"/>
                  <a:pt x="0" y="5592"/>
                </a:cubicBezTo>
                <a:lnTo>
                  <a:pt x="0" y="11389"/>
                </a:lnTo>
                <a:cubicBezTo>
                  <a:pt x="0" y="12051"/>
                  <a:pt x="567" y="12618"/>
                  <a:pt x="1229" y="12618"/>
                </a:cubicBezTo>
                <a:lnTo>
                  <a:pt x="11437" y="12618"/>
                </a:lnTo>
                <a:cubicBezTo>
                  <a:pt x="12098" y="12618"/>
                  <a:pt x="12697" y="12082"/>
                  <a:pt x="12697" y="11389"/>
                </a:cubicBezTo>
                <a:lnTo>
                  <a:pt x="12697" y="5592"/>
                </a:lnTo>
                <a:cubicBezTo>
                  <a:pt x="12602" y="4931"/>
                  <a:pt x="12067" y="4395"/>
                  <a:pt x="11374" y="4395"/>
                </a:cubicBezTo>
                <a:lnTo>
                  <a:pt x="11027" y="4395"/>
                </a:lnTo>
                <a:lnTo>
                  <a:pt x="12476" y="1875"/>
                </a:lnTo>
                <a:cubicBezTo>
                  <a:pt x="12760" y="1402"/>
                  <a:pt x="12602" y="804"/>
                  <a:pt x="12130" y="583"/>
                </a:cubicBezTo>
                <a:lnTo>
                  <a:pt x="11437" y="142"/>
                </a:lnTo>
                <a:cubicBezTo>
                  <a:pt x="11277" y="46"/>
                  <a:pt x="11103" y="1"/>
                  <a:pt x="10933"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14" name="Google Shape;10114;p74"/>
          <p:cNvGrpSpPr/>
          <p:nvPr/>
        </p:nvGrpSpPr>
        <p:grpSpPr>
          <a:xfrm>
            <a:off x="2617740" y="3858536"/>
            <a:ext cx="366364" cy="262465"/>
            <a:chOff x="-60621600" y="4145650"/>
            <a:chExt cx="316650" cy="226850"/>
          </a:xfrm>
          <a:solidFill>
            <a:srgbClr val="FFC000"/>
          </a:solidFill>
        </p:grpSpPr>
        <p:sp>
          <p:nvSpPr>
            <p:cNvPr id="10115" name="Google Shape;10115;p74"/>
            <p:cNvSpPr/>
            <p:nvPr/>
          </p:nvSpPr>
          <p:spPr>
            <a:xfrm>
              <a:off x="-60463275" y="4249600"/>
              <a:ext cx="61450" cy="60675"/>
            </a:xfrm>
            <a:custGeom>
              <a:avLst/>
              <a:gdLst/>
              <a:ahLst/>
              <a:cxnLst/>
              <a:rect l="l" t="t" r="r" b="b"/>
              <a:pathLst>
                <a:path w="2458" h="2427" extrusionOk="0">
                  <a:moveTo>
                    <a:pt x="1229" y="1"/>
                  </a:moveTo>
                  <a:cubicBezTo>
                    <a:pt x="567" y="1"/>
                    <a:pt x="0" y="536"/>
                    <a:pt x="0" y="1198"/>
                  </a:cubicBezTo>
                  <a:cubicBezTo>
                    <a:pt x="0" y="1891"/>
                    <a:pt x="567" y="2427"/>
                    <a:pt x="1229" y="2427"/>
                  </a:cubicBezTo>
                  <a:cubicBezTo>
                    <a:pt x="1891" y="2427"/>
                    <a:pt x="2458" y="1891"/>
                    <a:pt x="2458" y="1198"/>
                  </a:cubicBezTo>
                  <a:cubicBezTo>
                    <a:pt x="2458" y="536"/>
                    <a:pt x="1891" y="1"/>
                    <a:pt x="12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6" name="Google Shape;10116;p74"/>
            <p:cNvSpPr/>
            <p:nvPr/>
          </p:nvSpPr>
          <p:spPr>
            <a:xfrm>
              <a:off x="-60526300" y="4249600"/>
              <a:ext cx="48075" cy="60675"/>
            </a:xfrm>
            <a:custGeom>
              <a:avLst/>
              <a:gdLst/>
              <a:ahLst/>
              <a:cxnLst/>
              <a:rect l="l" t="t" r="r" b="b"/>
              <a:pathLst>
                <a:path w="1923" h="2427" extrusionOk="0">
                  <a:moveTo>
                    <a:pt x="1261" y="1"/>
                  </a:moveTo>
                  <a:cubicBezTo>
                    <a:pt x="599" y="1"/>
                    <a:pt x="1" y="536"/>
                    <a:pt x="1" y="1198"/>
                  </a:cubicBezTo>
                  <a:cubicBezTo>
                    <a:pt x="1" y="1891"/>
                    <a:pt x="568" y="2427"/>
                    <a:pt x="1261" y="2427"/>
                  </a:cubicBezTo>
                  <a:cubicBezTo>
                    <a:pt x="1513" y="2427"/>
                    <a:pt x="1734" y="2364"/>
                    <a:pt x="1923" y="2238"/>
                  </a:cubicBezTo>
                  <a:cubicBezTo>
                    <a:pt x="1765" y="1923"/>
                    <a:pt x="1671" y="1576"/>
                    <a:pt x="1671" y="1198"/>
                  </a:cubicBezTo>
                  <a:cubicBezTo>
                    <a:pt x="1671" y="851"/>
                    <a:pt x="1765" y="505"/>
                    <a:pt x="1923" y="190"/>
                  </a:cubicBezTo>
                  <a:cubicBezTo>
                    <a:pt x="1734" y="64"/>
                    <a:pt x="1513" y="1"/>
                    <a:pt x="12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7" name="Google Shape;10117;p74"/>
            <p:cNvSpPr/>
            <p:nvPr/>
          </p:nvSpPr>
          <p:spPr>
            <a:xfrm>
              <a:off x="-60621600" y="4145650"/>
              <a:ext cx="316650" cy="226850"/>
            </a:xfrm>
            <a:custGeom>
              <a:avLst/>
              <a:gdLst/>
              <a:ahLst/>
              <a:cxnLst/>
              <a:rect l="l" t="t" r="r" b="b"/>
              <a:pathLst>
                <a:path w="12666" h="9074" extrusionOk="0">
                  <a:moveTo>
                    <a:pt x="11374" y="851"/>
                  </a:moveTo>
                  <a:cubicBezTo>
                    <a:pt x="11626" y="851"/>
                    <a:pt x="11815" y="1040"/>
                    <a:pt x="11815" y="1229"/>
                  </a:cubicBezTo>
                  <a:lnTo>
                    <a:pt x="11815" y="1670"/>
                  </a:lnTo>
                  <a:lnTo>
                    <a:pt x="788" y="1670"/>
                  </a:lnTo>
                  <a:lnTo>
                    <a:pt x="788" y="1229"/>
                  </a:lnTo>
                  <a:cubicBezTo>
                    <a:pt x="788" y="1008"/>
                    <a:pt x="977" y="851"/>
                    <a:pt x="1166" y="851"/>
                  </a:cubicBezTo>
                  <a:close/>
                  <a:moveTo>
                    <a:pt x="7562" y="3277"/>
                  </a:moveTo>
                  <a:cubicBezTo>
                    <a:pt x="8696" y="3277"/>
                    <a:pt x="9641" y="4222"/>
                    <a:pt x="9641" y="5356"/>
                  </a:cubicBezTo>
                  <a:cubicBezTo>
                    <a:pt x="9610" y="6522"/>
                    <a:pt x="8696" y="7467"/>
                    <a:pt x="7562" y="7467"/>
                  </a:cubicBezTo>
                  <a:cubicBezTo>
                    <a:pt x="7089" y="7467"/>
                    <a:pt x="6648" y="7309"/>
                    <a:pt x="6333" y="7026"/>
                  </a:cubicBezTo>
                  <a:cubicBezTo>
                    <a:pt x="5987" y="7309"/>
                    <a:pt x="5546" y="7467"/>
                    <a:pt x="5073" y="7467"/>
                  </a:cubicBezTo>
                  <a:cubicBezTo>
                    <a:pt x="3939" y="7467"/>
                    <a:pt x="2994" y="6522"/>
                    <a:pt x="2994" y="5356"/>
                  </a:cubicBezTo>
                  <a:cubicBezTo>
                    <a:pt x="2994" y="4222"/>
                    <a:pt x="3939" y="3277"/>
                    <a:pt x="5073" y="3277"/>
                  </a:cubicBezTo>
                  <a:cubicBezTo>
                    <a:pt x="5514" y="3277"/>
                    <a:pt x="5987" y="3434"/>
                    <a:pt x="6333" y="3718"/>
                  </a:cubicBezTo>
                  <a:cubicBezTo>
                    <a:pt x="6680" y="3434"/>
                    <a:pt x="7121" y="3277"/>
                    <a:pt x="7562" y="3277"/>
                  </a:cubicBezTo>
                  <a:close/>
                  <a:moveTo>
                    <a:pt x="1229" y="0"/>
                  </a:moveTo>
                  <a:cubicBezTo>
                    <a:pt x="536" y="0"/>
                    <a:pt x="1" y="567"/>
                    <a:pt x="1" y="1229"/>
                  </a:cubicBezTo>
                  <a:lnTo>
                    <a:pt x="1" y="7845"/>
                  </a:lnTo>
                  <a:cubicBezTo>
                    <a:pt x="1" y="8506"/>
                    <a:pt x="536" y="9073"/>
                    <a:pt x="1229" y="9073"/>
                  </a:cubicBezTo>
                  <a:lnTo>
                    <a:pt x="11406" y="9073"/>
                  </a:lnTo>
                  <a:cubicBezTo>
                    <a:pt x="12099" y="9073"/>
                    <a:pt x="12666" y="8506"/>
                    <a:pt x="12666" y="7845"/>
                  </a:cubicBezTo>
                  <a:lnTo>
                    <a:pt x="12666" y="1229"/>
                  </a:lnTo>
                  <a:cubicBezTo>
                    <a:pt x="12634" y="567"/>
                    <a:pt x="12099" y="0"/>
                    <a:pt x="1140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18" name="Google Shape;10118;p74"/>
          <p:cNvGrpSpPr/>
          <p:nvPr/>
        </p:nvGrpSpPr>
        <p:grpSpPr>
          <a:xfrm>
            <a:off x="3954392" y="3807035"/>
            <a:ext cx="359972" cy="365467"/>
            <a:chOff x="-59400775" y="4084200"/>
            <a:chExt cx="311125" cy="315875"/>
          </a:xfrm>
          <a:solidFill>
            <a:srgbClr val="FFC000"/>
          </a:solidFill>
        </p:grpSpPr>
        <p:sp>
          <p:nvSpPr>
            <p:cNvPr id="10119" name="Google Shape;10119;p74"/>
            <p:cNvSpPr/>
            <p:nvPr/>
          </p:nvSpPr>
          <p:spPr>
            <a:xfrm>
              <a:off x="-59400775" y="4317350"/>
              <a:ext cx="89800" cy="82725"/>
            </a:xfrm>
            <a:custGeom>
              <a:avLst/>
              <a:gdLst/>
              <a:ahLst/>
              <a:cxnLst/>
              <a:rect l="l" t="t" r="r" b="b"/>
              <a:pathLst>
                <a:path w="3592" h="3309" extrusionOk="0">
                  <a:moveTo>
                    <a:pt x="1796" y="851"/>
                  </a:moveTo>
                  <a:cubicBezTo>
                    <a:pt x="2048" y="851"/>
                    <a:pt x="2237" y="1071"/>
                    <a:pt x="2237" y="1260"/>
                  </a:cubicBezTo>
                  <a:cubicBezTo>
                    <a:pt x="2237" y="1449"/>
                    <a:pt x="2048" y="1701"/>
                    <a:pt x="1796" y="1701"/>
                  </a:cubicBezTo>
                  <a:cubicBezTo>
                    <a:pt x="1576" y="1701"/>
                    <a:pt x="1418" y="1481"/>
                    <a:pt x="1418" y="1260"/>
                  </a:cubicBezTo>
                  <a:cubicBezTo>
                    <a:pt x="1418" y="1008"/>
                    <a:pt x="1576" y="851"/>
                    <a:pt x="1796" y="851"/>
                  </a:cubicBezTo>
                  <a:close/>
                  <a:moveTo>
                    <a:pt x="0" y="0"/>
                  </a:moveTo>
                  <a:lnTo>
                    <a:pt x="0" y="2079"/>
                  </a:lnTo>
                  <a:cubicBezTo>
                    <a:pt x="0" y="2741"/>
                    <a:pt x="536" y="3308"/>
                    <a:pt x="1229" y="3308"/>
                  </a:cubicBezTo>
                  <a:lnTo>
                    <a:pt x="2332" y="3308"/>
                  </a:lnTo>
                  <a:cubicBezTo>
                    <a:pt x="2993" y="3308"/>
                    <a:pt x="3592" y="2741"/>
                    <a:pt x="3592" y="2079"/>
                  </a:cubicBezTo>
                  <a:lnTo>
                    <a:pt x="359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0" name="Google Shape;10120;p74"/>
            <p:cNvSpPr/>
            <p:nvPr/>
          </p:nvSpPr>
          <p:spPr>
            <a:xfrm>
              <a:off x="-59400000" y="4084200"/>
              <a:ext cx="89825" cy="212700"/>
            </a:xfrm>
            <a:custGeom>
              <a:avLst/>
              <a:gdLst/>
              <a:ahLst/>
              <a:cxnLst/>
              <a:rect l="l" t="t" r="r" b="b"/>
              <a:pathLst>
                <a:path w="3593" h="8508" extrusionOk="0">
                  <a:moveTo>
                    <a:pt x="1734" y="1607"/>
                  </a:moveTo>
                  <a:cubicBezTo>
                    <a:pt x="1923" y="1607"/>
                    <a:pt x="2175" y="1797"/>
                    <a:pt x="2175" y="2049"/>
                  </a:cubicBezTo>
                  <a:lnTo>
                    <a:pt x="2175" y="7278"/>
                  </a:lnTo>
                  <a:cubicBezTo>
                    <a:pt x="2175" y="7499"/>
                    <a:pt x="1986" y="7656"/>
                    <a:pt x="1734" y="7656"/>
                  </a:cubicBezTo>
                  <a:cubicBezTo>
                    <a:pt x="1513" y="7656"/>
                    <a:pt x="1356" y="7467"/>
                    <a:pt x="1356" y="7278"/>
                  </a:cubicBezTo>
                  <a:lnTo>
                    <a:pt x="1356" y="2049"/>
                  </a:lnTo>
                  <a:cubicBezTo>
                    <a:pt x="1356" y="1797"/>
                    <a:pt x="1545" y="1607"/>
                    <a:pt x="1734" y="1607"/>
                  </a:cubicBezTo>
                  <a:close/>
                  <a:moveTo>
                    <a:pt x="1230" y="1"/>
                  </a:moveTo>
                  <a:cubicBezTo>
                    <a:pt x="568" y="1"/>
                    <a:pt x="1" y="536"/>
                    <a:pt x="1" y="1198"/>
                  </a:cubicBezTo>
                  <a:lnTo>
                    <a:pt x="1" y="8507"/>
                  </a:lnTo>
                  <a:lnTo>
                    <a:pt x="3593" y="8507"/>
                  </a:lnTo>
                  <a:lnTo>
                    <a:pt x="3593" y="1198"/>
                  </a:lnTo>
                  <a:cubicBezTo>
                    <a:pt x="3561" y="536"/>
                    <a:pt x="2994" y="1"/>
                    <a:pt x="23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1" name="Google Shape;10121;p74"/>
            <p:cNvSpPr/>
            <p:nvPr/>
          </p:nvSpPr>
          <p:spPr>
            <a:xfrm>
              <a:off x="-59290500" y="4317350"/>
              <a:ext cx="89800" cy="82725"/>
            </a:xfrm>
            <a:custGeom>
              <a:avLst/>
              <a:gdLst/>
              <a:ahLst/>
              <a:cxnLst/>
              <a:rect l="l" t="t" r="r" b="b"/>
              <a:pathLst>
                <a:path w="3592" h="3309" extrusionOk="0">
                  <a:moveTo>
                    <a:pt x="1796" y="851"/>
                  </a:moveTo>
                  <a:cubicBezTo>
                    <a:pt x="2048" y="851"/>
                    <a:pt x="2205" y="1071"/>
                    <a:pt x="2205" y="1260"/>
                  </a:cubicBezTo>
                  <a:cubicBezTo>
                    <a:pt x="2205" y="1449"/>
                    <a:pt x="2016" y="1701"/>
                    <a:pt x="1796" y="1701"/>
                  </a:cubicBezTo>
                  <a:cubicBezTo>
                    <a:pt x="1575" y="1701"/>
                    <a:pt x="1386" y="1481"/>
                    <a:pt x="1386" y="1260"/>
                  </a:cubicBezTo>
                  <a:cubicBezTo>
                    <a:pt x="1386" y="1008"/>
                    <a:pt x="1575" y="851"/>
                    <a:pt x="1796" y="851"/>
                  </a:cubicBezTo>
                  <a:close/>
                  <a:moveTo>
                    <a:pt x="0" y="0"/>
                  </a:moveTo>
                  <a:lnTo>
                    <a:pt x="0" y="2079"/>
                  </a:lnTo>
                  <a:cubicBezTo>
                    <a:pt x="0" y="2741"/>
                    <a:pt x="536" y="3308"/>
                    <a:pt x="1260" y="3308"/>
                  </a:cubicBezTo>
                  <a:lnTo>
                    <a:pt x="2363" y="3308"/>
                  </a:lnTo>
                  <a:cubicBezTo>
                    <a:pt x="3025" y="3308"/>
                    <a:pt x="3592" y="2741"/>
                    <a:pt x="3592" y="2079"/>
                  </a:cubicBezTo>
                  <a:lnTo>
                    <a:pt x="359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2" name="Google Shape;10122;p74"/>
            <p:cNvSpPr/>
            <p:nvPr/>
          </p:nvSpPr>
          <p:spPr>
            <a:xfrm>
              <a:off x="-59290500" y="4084200"/>
              <a:ext cx="89800" cy="212700"/>
            </a:xfrm>
            <a:custGeom>
              <a:avLst/>
              <a:gdLst/>
              <a:ahLst/>
              <a:cxnLst/>
              <a:rect l="l" t="t" r="r" b="b"/>
              <a:pathLst>
                <a:path w="3592" h="8508" extrusionOk="0">
                  <a:moveTo>
                    <a:pt x="1796" y="1607"/>
                  </a:moveTo>
                  <a:cubicBezTo>
                    <a:pt x="2048" y="1607"/>
                    <a:pt x="2205" y="1797"/>
                    <a:pt x="2205" y="2049"/>
                  </a:cubicBezTo>
                  <a:lnTo>
                    <a:pt x="2205" y="7278"/>
                  </a:lnTo>
                  <a:cubicBezTo>
                    <a:pt x="2205" y="7499"/>
                    <a:pt x="2016" y="7656"/>
                    <a:pt x="1796" y="7656"/>
                  </a:cubicBezTo>
                  <a:cubicBezTo>
                    <a:pt x="1607" y="7656"/>
                    <a:pt x="1386" y="7467"/>
                    <a:pt x="1386" y="7278"/>
                  </a:cubicBezTo>
                  <a:lnTo>
                    <a:pt x="1386" y="2049"/>
                  </a:lnTo>
                  <a:cubicBezTo>
                    <a:pt x="1386" y="1797"/>
                    <a:pt x="1575" y="1607"/>
                    <a:pt x="1796" y="1607"/>
                  </a:cubicBezTo>
                  <a:close/>
                  <a:moveTo>
                    <a:pt x="1260" y="1"/>
                  </a:moveTo>
                  <a:cubicBezTo>
                    <a:pt x="599" y="1"/>
                    <a:pt x="0" y="536"/>
                    <a:pt x="0" y="1198"/>
                  </a:cubicBezTo>
                  <a:lnTo>
                    <a:pt x="0" y="8507"/>
                  </a:lnTo>
                  <a:lnTo>
                    <a:pt x="3592" y="8507"/>
                  </a:lnTo>
                  <a:lnTo>
                    <a:pt x="3592" y="1198"/>
                  </a:lnTo>
                  <a:cubicBezTo>
                    <a:pt x="3592" y="536"/>
                    <a:pt x="3025" y="1"/>
                    <a:pt x="23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3" name="Google Shape;10123;p74"/>
            <p:cNvSpPr/>
            <p:nvPr/>
          </p:nvSpPr>
          <p:spPr>
            <a:xfrm>
              <a:off x="-59181025" y="4317350"/>
              <a:ext cx="89800" cy="82725"/>
            </a:xfrm>
            <a:custGeom>
              <a:avLst/>
              <a:gdLst/>
              <a:ahLst/>
              <a:cxnLst/>
              <a:rect l="l" t="t" r="r" b="b"/>
              <a:pathLst>
                <a:path w="3592" h="3309" extrusionOk="0">
                  <a:moveTo>
                    <a:pt x="1828" y="851"/>
                  </a:moveTo>
                  <a:cubicBezTo>
                    <a:pt x="2080" y="851"/>
                    <a:pt x="2269" y="1071"/>
                    <a:pt x="2269" y="1260"/>
                  </a:cubicBezTo>
                  <a:cubicBezTo>
                    <a:pt x="2269" y="1449"/>
                    <a:pt x="2080" y="1701"/>
                    <a:pt x="1828" y="1701"/>
                  </a:cubicBezTo>
                  <a:cubicBezTo>
                    <a:pt x="1607" y="1701"/>
                    <a:pt x="1450" y="1481"/>
                    <a:pt x="1450" y="1260"/>
                  </a:cubicBezTo>
                  <a:cubicBezTo>
                    <a:pt x="1450" y="1008"/>
                    <a:pt x="1607" y="851"/>
                    <a:pt x="1828" y="851"/>
                  </a:cubicBezTo>
                  <a:close/>
                  <a:moveTo>
                    <a:pt x="0" y="0"/>
                  </a:moveTo>
                  <a:lnTo>
                    <a:pt x="0" y="2079"/>
                  </a:lnTo>
                  <a:lnTo>
                    <a:pt x="32" y="2079"/>
                  </a:lnTo>
                  <a:cubicBezTo>
                    <a:pt x="32" y="2741"/>
                    <a:pt x="567" y="3308"/>
                    <a:pt x="1261" y="3308"/>
                  </a:cubicBezTo>
                  <a:lnTo>
                    <a:pt x="2363" y="3308"/>
                  </a:lnTo>
                  <a:cubicBezTo>
                    <a:pt x="3025" y="3308"/>
                    <a:pt x="3592" y="2741"/>
                    <a:pt x="3592" y="2079"/>
                  </a:cubicBezTo>
                  <a:lnTo>
                    <a:pt x="359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4" name="Google Shape;10124;p74"/>
            <p:cNvSpPr/>
            <p:nvPr/>
          </p:nvSpPr>
          <p:spPr>
            <a:xfrm>
              <a:off x="-59179450" y="4084200"/>
              <a:ext cx="89800" cy="212700"/>
            </a:xfrm>
            <a:custGeom>
              <a:avLst/>
              <a:gdLst/>
              <a:ahLst/>
              <a:cxnLst/>
              <a:rect l="l" t="t" r="r" b="b"/>
              <a:pathLst>
                <a:path w="3592" h="8508" extrusionOk="0">
                  <a:moveTo>
                    <a:pt x="1733" y="1607"/>
                  </a:moveTo>
                  <a:cubicBezTo>
                    <a:pt x="1922" y="1607"/>
                    <a:pt x="2174" y="1797"/>
                    <a:pt x="2174" y="2049"/>
                  </a:cubicBezTo>
                  <a:lnTo>
                    <a:pt x="2174" y="7278"/>
                  </a:lnTo>
                  <a:cubicBezTo>
                    <a:pt x="2174" y="7499"/>
                    <a:pt x="1985" y="7656"/>
                    <a:pt x="1733" y="7656"/>
                  </a:cubicBezTo>
                  <a:cubicBezTo>
                    <a:pt x="1513" y="7656"/>
                    <a:pt x="1355" y="7467"/>
                    <a:pt x="1355" y="7278"/>
                  </a:cubicBezTo>
                  <a:lnTo>
                    <a:pt x="1355" y="2049"/>
                  </a:lnTo>
                  <a:cubicBezTo>
                    <a:pt x="1355" y="1797"/>
                    <a:pt x="1544" y="1607"/>
                    <a:pt x="1733" y="1607"/>
                  </a:cubicBezTo>
                  <a:close/>
                  <a:moveTo>
                    <a:pt x="1229" y="1"/>
                  </a:moveTo>
                  <a:cubicBezTo>
                    <a:pt x="567" y="1"/>
                    <a:pt x="0" y="536"/>
                    <a:pt x="0" y="1198"/>
                  </a:cubicBezTo>
                  <a:lnTo>
                    <a:pt x="0" y="8507"/>
                  </a:lnTo>
                  <a:lnTo>
                    <a:pt x="3592" y="8507"/>
                  </a:lnTo>
                  <a:lnTo>
                    <a:pt x="3592" y="1198"/>
                  </a:lnTo>
                  <a:cubicBezTo>
                    <a:pt x="3560" y="536"/>
                    <a:pt x="2993" y="1"/>
                    <a:pt x="23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25" name="Google Shape;10125;p74"/>
          <p:cNvGrpSpPr/>
          <p:nvPr/>
        </p:nvGrpSpPr>
        <p:grpSpPr>
          <a:xfrm>
            <a:off x="2178486" y="1532866"/>
            <a:ext cx="365438" cy="366364"/>
            <a:chOff x="-64044600" y="3360375"/>
            <a:chExt cx="315850" cy="316650"/>
          </a:xfrm>
          <a:solidFill>
            <a:srgbClr val="FFC000"/>
          </a:solidFill>
        </p:grpSpPr>
        <p:sp>
          <p:nvSpPr>
            <p:cNvPr id="10126" name="Google Shape;10126;p74"/>
            <p:cNvSpPr/>
            <p:nvPr/>
          </p:nvSpPr>
          <p:spPr>
            <a:xfrm>
              <a:off x="-63980025" y="3532875"/>
              <a:ext cx="185900" cy="144150"/>
            </a:xfrm>
            <a:custGeom>
              <a:avLst/>
              <a:gdLst/>
              <a:ahLst/>
              <a:cxnLst/>
              <a:rect l="l" t="t" r="r" b="b"/>
              <a:pathLst>
                <a:path w="7436" h="5766" extrusionOk="0">
                  <a:moveTo>
                    <a:pt x="410" y="0"/>
                  </a:moveTo>
                  <a:cubicBezTo>
                    <a:pt x="158" y="0"/>
                    <a:pt x="1" y="189"/>
                    <a:pt x="1" y="410"/>
                  </a:cubicBezTo>
                  <a:cubicBezTo>
                    <a:pt x="1" y="662"/>
                    <a:pt x="190" y="820"/>
                    <a:pt x="410" y="820"/>
                  </a:cubicBezTo>
                  <a:lnTo>
                    <a:pt x="883" y="820"/>
                  </a:lnTo>
                  <a:lnTo>
                    <a:pt x="1670" y="5419"/>
                  </a:lnTo>
                  <a:cubicBezTo>
                    <a:pt x="1702" y="5608"/>
                    <a:pt x="1859" y="5766"/>
                    <a:pt x="2048" y="5766"/>
                  </a:cubicBezTo>
                  <a:lnTo>
                    <a:pt x="5356" y="5766"/>
                  </a:lnTo>
                  <a:cubicBezTo>
                    <a:pt x="5545" y="5766"/>
                    <a:pt x="5766" y="5608"/>
                    <a:pt x="5766" y="5419"/>
                  </a:cubicBezTo>
                  <a:lnTo>
                    <a:pt x="6554" y="820"/>
                  </a:lnTo>
                  <a:lnTo>
                    <a:pt x="7026" y="820"/>
                  </a:lnTo>
                  <a:cubicBezTo>
                    <a:pt x="7247" y="820"/>
                    <a:pt x="7404" y="630"/>
                    <a:pt x="7404" y="410"/>
                  </a:cubicBezTo>
                  <a:cubicBezTo>
                    <a:pt x="7436" y="189"/>
                    <a:pt x="7247" y="0"/>
                    <a:pt x="702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7" name="Google Shape;10127;p74"/>
            <p:cNvSpPr/>
            <p:nvPr/>
          </p:nvSpPr>
          <p:spPr>
            <a:xfrm>
              <a:off x="-64044600" y="3360375"/>
              <a:ext cx="315850" cy="152825"/>
            </a:xfrm>
            <a:custGeom>
              <a:avLst/>
              <a:gdLst/>
              <a:ahLst/>
              <a:cxnLst/>
              <a:rect l="l" t="t" r="r" b="b"/>
              <a:pathLst>
                <a:path w="12634" h="6113" extrusionOk="0">
                  <a:moveTo>
                    <a:pt x="378" y="1"/>
                  </a:moveTo>
                  <a:cubicBezTo>
                    <a:pt x="158" y="1"/>
                    <a:pt x="0" y="190"/>
                    <a:pt x="0" y="442"/>
                  </a:cubicBezTo>
                  <a:lnTo>
                    <a:pt x="0" y="5672"/>
                  </a:lnTo>
                  <a:cubicBezTo>
                    <a:pt x="0" y="5892"/>
                    <a:pt x="189" y="6113"/>
                    <a:pt x="378" y="6113"/>
                  </a:cubicBezTo>
                  <a:lnTo>
                    <a:pt x="3088" y="6113"/>
                  </a:lnTo>
                  <a:cubicBezTo>
                    <a:pt x="3245" y="5514"/>
                    <a:pt x="3560" y="4947"/>
                    <a:pt x="4001" y="4569"/>
                  </a:cubicBezTo>
                  <a:cubicBezTo>
                    <a:pt x="3875" y="4285"/>
                    <a:pt x="3812" y="3970"/>
                    <a:pt x="3812" y="3624"/>
                  </a:cubicBezTo>
                  <a:cubicBezTo>
                    <a:pt x="3812" y="2238"/>
                    <a:pt x="4915" y="1135"/>
                    <a:pt x="6301" y="1135"/>
                  </a:cubicBezTo>
                  <a:cubicBezTo>
                    <a:pt x="7656" y="1135"/>
                    <a:pt x="8759" y="2238"/>
                    <a:pt x="8759" y="3624"/>
                  </a:cubicBezTo>
                  <a:cubicBezTo>
                    <a:pt x="8759" y="3939"/>
                    <a:pt x="8696" y="4254"/>
                    <a:pt x="8570" y="4569"/>
                  </a:cubicBezTo>
                  <a:cubicBezTo>
                    <a:pt x="9011" y="5010"/>
                    <a:pt x="9326" y="5514"/>
                    <a:pt x="9483" y="6113"/>
                  </a:cubicBezTo>
                  <a:lnTo>
                    <a:pt x="12193" y="6113"/>
                  </a:lnTo>
                  <a:cubicBezTo>
                    <a:pt x="12445" y="6113"/>
                    <a:pt x="12602" y="5892"/>
                    <a:pt x="12602" y="5672"/>
                  </a:cubicBezTo>
                  <a:lnTo>
                    <a:pt x="12602" y="442"/>
                  </a:lnTo>
                  <a:cubicBezTo>
                    <a:pt x="12634" y="190"/>
                    <a:pt x="12445" y="1"/>
                    <a:pt x="122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8" name="Google Shape;10128;p74"/>
            <p:cNvSpPr/>
            <p:nvPr/>
          </p:nvSpPr>
          <p:spPr>
            <a:xfrm>
              <a:off x="-63945375" y="3408425"/>
              <a:ext cx="117375" cy="103200"/>
            </a:xfrm>
            <a:custGeom>
              <a:avLst/>
              <a:gdLst/>
              <a:ahLst/>
              <a:cxnLst/>
              <a:rect l="l" t="t" r="r" b="b"/>
              <a:pathLst>
                <a:path w="4695" h="4128" extrusionOk="0">
                  <a:moveTo>
                    <a:pt x="2364" y="1"/>
                  </a:moveTo>
                  <a:cubicBezTo>
                    <a:pt x="1450" y="1"/>
                    <a:pt x="694" y="757"/>
                    <a:pt x="694" y="1670"/>
                  </a:cubicBezTo>
                  <a:cubicBezTo>
                    <a:pt x="694" y="2080"/>
                    <a:pt x="851" y="2489"/>
                    <a:pt x="1167" y="2805"/>
                  </a:cubicBezTo>
                  <a:cubicBezTo>
                    <a:pt x="599" y="3120"/>
                    <a:pt x="190" y="3592"/>
                    <a:pt x="1" y="4128"/>
                  </a:cubicBezTo>
                  <a:lnTo>
                    <a:pt x="4695" y="4128"/>
                  </a:lnTo>
                  <a:cubicBezTo>
                    <a:pt x="4475" y="3561"/>
                    <a:pt x="4065" y="3088"/>
                    <a:pt x="3529" y="2805"/>
                  </a:cubicBezTo>
                  <a:cubicBezTo>
                    <a:pt x="3813" y="2489"/>
                    <a:pt x="4002" y="2080"/>
                    <a:pt x="4002" y="1670"/>
                  </a:cubicBezTo>
                  <a:cubicBezTo>
                    <a:pt x="4002" y="757"/>
                    <a:pt x="3277" y="1"/>
                    <a:pt x="236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29" name="Google Shape;10129;p74"/>
          <p:cNvGrpSpPr/>
          <p:nvPr/>
        </p:nvGrpSpPr>
        <p:grpSpPr>
          <a:xfrm>
            <a:off x="2204909" y="1975418"/>
            <a:ext cx="312592" cy="367261"/>
            <a:chOff x="-64022550" y="3727425"/>
            <a:chExt cx="270175" cy="317425"/>
          </a:xfrm>
          <a:solidFill>
            <a:srgbClr val="FFC000"/>
          </a:solidFill>
        </p:grpSpPr>
        <p:sp>
          <p:nvSpPr>
            <p:cNvPr id="10130" name="Google Shape;10130;p74"/>
            <p:cNvSpPr/>
            <p:nvPr/>
          </p:nvSpPr>
          <p:spPr>
            <a:xfrm>
              <a:off x="-64022550" y="3912500"/>
              <a:ext cx="270175" cy="90600"/>
            </a:xfrm>
            <a:custGeom>
              <a:avLst/>
              <a:gdLst/>
              <a:ahLst/>
              <a:cxnLst/>
              <a:rect l="l" t="t" r="r" b="b"/>
              <a:pathLst>
                <a:path w="10807" h="3624" extrusionOk="0">
                  <a:moveTo>
                    <a:pt x="2111" y="1"/>
                  </a:moveTo>
                  <a:cubicBezTo>
                    <a:pt x="945" y="1"/>
                    <a:pt x="0" y="946"/>
                    <a:pt x="0" y="2080"/>
                  </a:cubicBezTo>
                  <a:lnTo>
                    <a:pt x="0" y="3183"/>
                  </a:lnTo>
                  <a:cubicBezTo>
                    <a:pt x="0" y="3435"/>
                    <a:pt x="221" y="3624"/>
                    <a:pt x="441" y="3624"/>
                  </a:cubicBezTo>
                  <a:lnTo>
                    <a:pt x="10365" y="3624"/>
                  </a:lnTo>
                  <a:cubicBezTo>
                    <a:pt x="10618" y="3624"/>
                    <a:pt x="10807" y="3435"/>
                    <a:pt x="10807" y="3183"/>
                  </a:cubicBezTo>
                  <a:lnTo>
                    <a:pt x="10807" y="2080"/>
                  </a:lnTo>
                  <a:cubicBezTo>
                    <a:pt x="10807" y="946"/>
                    <a:pt x="9861" y="1"/>
                    <a:pt x="872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1" name="Google Shape;10131;p74"/>
            <p:cNvSpPr/>
            <p:nvPr/>
          </p:nvSpPr>
          <p:spPr>
            <a:xfrm>
              <a:off x="-64000500" y="4023550"/>
              <a:ext cx="227650" cy="21300"/>
            </a:xfrm>
            <a:custGeom>
              <a:avLst/>
              <a:gdLst/>
              <a:ahLst/>
              <a:cxnLst/>
              <a:rect l="l" t="t" r="r" b="b"/>
              <a:pathLst>
                <a:path w="9106" h="852" extrusionOk="0">
                  <a:moveTo>
                    <a:pt x="0" y="1"/>
                  </a:moveTo>
                  <a:lnTo>
                    <a:pt x="0" y="442"/>
                  </a:lnTo>
                  <a:cubicBezTo>
                    <a:pt x="0" y="694"/>
                    <a:pt x="190" y="851"/>
                    <a:pt x="442" y="851"/>
                  </a:cubicBezTo>
                  <a:lnTo>
                    <a:pt x="8696" y="851"/>
                  </a:lnTo>
                  <a:cubicBezTo>
                    <a:pt x="8948" y="851"/>
                    <a:pt x="9105" y="631"/>
                    <a:pt x="9105" y="442"/>
                  </a:cubicBezTo>
                  <a:lnTo>
                    <a:pt x="910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2" name="Google Shape;10132;p74"/>
            <p:cNvSpPr/>
            <p:nvPr/>
          </p:nvSpPr>
          <p:spPr>
            <a:xfrm>
              <a:off x="-63960325" y="3727425"/>
              <a:ext cx="144925" cy="165425"/>
            </a:xfrm>
            <a:custGeom>
              <a:avLst/>
              <a:gdLst/>
              <a:ahLst/>
              <a:cxnLst/>
              <a:rect l="l" t="t" r="r" b="b"/>
              <a:pathLst>
                <a:path w="5797" h="6617" extrusionOk="0">
                  <a:moveTo>
                    <a:pt x="2930" y="0"/>
                  </a:moveTo>
                  <a:cubicBezTo>
                    <a:pt x="1292" y="0"/>
                    <a:pt x="0" y="1292"/>
                    <a:pt x="0" y="2867"/>
                  </a:cubicBezTo>
                  <a:cubicBezTo>
                    <a:pt x="32" y="3812"/>
                    <a:pt x="504" y="4694"/>
                    <a:pt x="1260" y="5230"/>
                  </a:cubicBezTo>
                  <a:lnTo>
                    <a:pt x="1260" y="6616"/>
                  </a:lnTo>
                  <a:lnTo>
                    <a:pt x="4568" y="6616"/>
                  </a:lnTo>
                  <a:lnTo>
                    <a:pt x="4568" y="5230"/>
                  </a:lnTo>
                  <a:cubicBezTo>
                    <a:pt x="5356" y="4694"/>
                    <a:pt x="5797" y="3812"/>
                    <a:pt x="5797" y="2867"/>
                  </a:cubicBezTo>
                  <a:cubicBezTo>
                    <a:pt x="5797" y="1260"/>
                    <a:pt x="4505" y="0"/>
                    <a:pt x="29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33" name="Google Shape;10133;p74"/>
          <p:cNvGrpSpPr/>
          <p:nvPr/>
        </p:nvGrpSpPr>
        <p:grpSpPr>
          <a:xfrm>
            <a:off x="2229047" y="2404318"/>
            <a:ext cx="264317" cy="367290"/>
            <a:chOff x="-64001300" y="4093650"/>
            <a:chExt cx="228450" cy="317450"/>
          </a:xfrm>
          <a:solidFill>
            <a:srgbClr val="FFC000"/>
          </a:solidFill>
        </p:grpSpPr>
        <p:sp>
          <p:nvSpPr>
            <p:cNvPr id="10134" name="Google Shape;10134;p74"/>
            <p:cNvSpPr/>
            <p:nvPr/>
          </p:nvSpPr>
          <p:spPr>
            <a:xfrm>
              <a:off x="-63933550" y="4328375"/>
              <a:ext cx="93750" cy="40975"/>
            </a:xfrm>
            <a:custGeom>
              <a:avLst/>
              <a:gdLst/>
              <a:ahLst/>
              <a:cxnLst/>
              <a:rect l="l" t="t" r="r" b="b"/>
              <a:pathLst>
                <a:path w="3750" h="1639" extrusionOk="0">
                  <a:moveTo>
                    <a:pt x="1859" y="0"/>
                  </a:moveTo>
                  <a:cubicBezTo>
                    <a:pt x="1009" y="0"/>
                    <a:pt x="315" y="662"/>
                    <a:pt x="0" y="1638"/>
                  </a:cubicBezTo>
                  <a:lnTo>
                    <a:pt x="3749" y="1638"/>
                  </a:lnTo>
                  <a:cubicBezTo>
                    <a:pt x="3434" y="662"/>
                    <a:pt x="2710" y="0"/>
                    <a:pt x="18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5" name="Google Shape;10135;p74"/>
            <p:cNvSpPr/>
            <p:nvPr/>
          </p:nvSpPr>
          <p:spPr>
            <a:xfrm>
              <a:off x="-63980025" y="4135400"/>
              <a:ext cx="185900" cy="234725"/>
            </a:xfrm>
            <a:custGeom>
              <a:avLst/>
              <a:gdLst/>
              <a:ahLst/>
              <a:cxnLst/>
              <a:rect l="l" t="t" r="r" b="b"/>
              <a:pathLst>
                <a:path w="7436" h="9389" extrusionOk="0">
                  <a:moveTo>
                    <a:pt x="6617" y="1"/>
                  </a:moveTo>
                  <a:lnTo>
                    <a:pt x="6617" y="725"/>
                  </a:lnTo>
                  <a:cubicBezTo>
                    <a:pt x="6196" y="593"/>
                    <a:pt x="5771" y="530"/>
                    <a:pt x="5358" y="530"/>
                  </a:cubicBezTo>
                  <a:cubicBezTo>
                    <a:pt x="4686" y="530"/>
                    <a:pt x="4044" y="697"/>
                    <a:pt x="3498" y="1009"/>
                  </a:cubicBezTo>
                  <a:cubicBezTo>
                    <a:pt x="3103" y="1242"/>
                    <a:pt x="2617" y="1373"/>
                    <a:pt x="2085" y="1373"/>
                  </a:cubicBezTo>
                  <a:cubicBezTo>
                    <a:pt x="1683" y="1373"/>
                    <a:pt x="1254" y="1298"/>
                    <a:pt x="820" y="1135"/>
                  </a:cubicBezTo>
                  <a:lnTo>
                    <a:pt x="820" y="32"/>
                  </a:lnTo>
                  <a:lnTo>
                    <a:pt x="1" y="32"/>
                  </a:lnTo>
                  <a:lnTo>
                    <a:pt x="1" y="1418"/>
                  </a:lnTo>
                  <a:cubicBezTo>
                    <a:pt x="1" y="2867"/>
                    <a:pt x="820" y="4096"/>
                    <a:pt x="2017" y="4726"/>
                  </a:cubicBezTo>
                  <a:cubicBezTo>
                    <a:pt x="820" y="5356"/>
                    <a:pt x="1" y="6554"/>
                    <a:pt x="1" y="8034"/>
                  </a:cubicBezTo>
                  <a:lnTo>
                    <a:pt x="1" y="9389"/>
                  </a:lnTo>
                  <a:lnTo>
                    <a:pt x="820" y="9389"/>
                  </a:lnTo>
                  <a:lnTo>
                    <a:pt x="820" y="8034"/>
                  </a:lnTo>
                  <a:cubicBezTo>
                    <a:pt x="820" y="6396"/>
                    <a:pt x="2143" y="5104"/>
                    <a:pt x="3750" y="5104"/>
                  </a:cubicBezTo>
                  <a:cubicBezTo>
                    <a:pt x="5356" y="5104"/>
                    <a:pt x="6617" y="6396"/>
                    <a:pt x="6617" y="8034"/>
                  </a:cubicBezTo>
                  <a:lnTo>
                    <a:pt x="6617" y="9389"/>
                  </a:lnTo>
                  <a:lnTo>
                    <a:pt x="7436" y="9389"/>
                  </a:lnTo>
                  <a:lnTo>
                    <a:pt x="7436" y="9357"/>
                  </a:lnTo>
                  <a:lnTo>
                    <a:pt x="7436" y="7971"/>
                  </a:lnTo>
                  <a:cubicBezTo>
                    <a:pt x="7436" y="6522"/>
                    <a:pt x="6617" y="5293"/>
                    <a:pt x="5451" y="4663"/>
                  </a:cubicBezTo>
                  <a:cubicBezTo>
                    <a:pt x="6617" y="4033"/>
                    <a:pt x="7436" y="2836"/>
                    <a:pt x="7436" y="1355"/>
                  </a:cubicBezTo>
                  <a:lnTo>
                    <a:pt x="743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6" name="Google Shape;10136;p74"/>
            <p:cNvSpPr/>
            <p:nvPr/>
          </p:nvSpPr>
          <p:spPr>
            <a:xfrm>
              <a:off x="-64001300" y="4389800"/>
              <a:ext cx="228450" cy="21300"/>
            </a:xfrm>
            <a:custGeom>
              <a:avLst/>
              <a:gdLst/>
              <a:ahLst/>
              <a:cxnLst/>
              <a:rect l="l" t="t" r="r" b="b"/>
              <a:pathLst>
                <a:path w="9138" h="852" extrusionOk="0">
                  <a:moveTo>
                    <a:pt x="411" y="1"/>
                  </a:moveTo>
                  <a:cubicBezTo>
                    <a:pt x="190" y="1"/>
                    <a:pt x="1" y="221"/>
                    <a:pt x="1" y="410"/>
                  </a:cubicBezTo>
                  <a:cubicBezTo>
                    <a:pt x="1" y="631"/>
                    <a:pt x="190" y="851"/>
                    <a:pt x="411" y="851"/>
                  </a:cubicBezTo>
                  <a:lnTo>
                    <a:pt x="8696" y="851"/>
                  </a:lnTo>
                  <a:cubicBezTo>
                    <a:pt x="8917" y="851"/>
                    <a:pt x="9074" y="631"/>
                    <a:pt x="9074" y="410"/>
                  </a:cubicBezTo>
                  <a:cubicBezTo>
                    <a:pt x="9137" y="221"/>
                    <a:pt x="8917" y="1"/>
                    <a:pt x="86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7" name="Google Shape;10137;p74"/>
            <p:cNvSpPr/>
            <p:nvPr/>
          </p:nvSpPr>
          <p:spPr>
            <a:xfrm>
              <a:off x="-64001300" y="4093650"/>
              <a:ext cx="226875" cy="20500"/>
            </a:xfrm>
            <a:custGeom>
              <a:avLst/>
              <a:gdLst/>
              <a:ahLst/>
              <a:cxnLst/>
              <a:rect l="l" t="t" r="r" b="b"/>
              <a:pathLst>
                <a:path w="9075" h="820" extrusionOk="0">
                  <a:moveTo>
                    <a:pt x="411" y="1"/>
                  </a:moveTo>
                  <a:cubicBezTo>
                    <a:pt x="190" y="1"/>
                    <a:pt x="1" y="190"/>
                    <a:pt x="1" y="410"/>
                  </a:cubicBezTo>
                  <a:cubicBezTo>
                    <a:pt x="32" y="631"/>
                    <a:pt x="190" y="820"/>
                    <a:pt x="411" y="820"/>
                  </a:cubicBezTo>
                  <a:lnTo>
                    <a:pt x="8696" y="820"/>
                  </a:lnTo>
                  <a:cubicBezTo>
                    <a:pt x="8917" y="820"/>
                    <a:pt x="9074" y="631"/>
                    <a:pt x="9074" y="410"/>
                  </a:cubicBezTo>
                  <a:cubicBezTo>
                    <a:pt x="9074" y="158"/>
                    <a:pt x="8885" y="1"/>
                    <a:pt x="86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38" name="Google Shape;10138;p74"/>
          <p:cNvGrpSpPr/>
          <p:nvPr/>
        </p:nvGrpSpPr>
        <p:grpSpPr>
          <a:xfrm>
            <a:off x="848051" y="2897610"/>
            <a:ext cx="359972" cy="366480"/>
            <a:chOff x="-62148800" y="3377700"/>
            <a:chExt cx="311125" cy="316750"/>
          </a:xfrm>
          <a:solidFill>
            <a:srgbClr val="FFC000"/>
          </a:solidFill>
        </p:grpSpPr>
        <p:sp>
          <p:nvSpPr>
            <p:cNvPr id="10139" name="Google Shape;10139;p74"/>
            <p:cNvSpPr/>
            <p:nvPr/>
          </p:nvSpPr>
          <p:spPr>
            <a:xfrm>
              <a:off x="-62085775" y="3653375"/>
              <a:ext cx="185875" cy="41075"/>
            </a:xfrm>
            <a:custGeom>
              <a:avLst/>
              <a:gdLst/>
              <a:ahLst/>
              <a:cxnLst/>
              <a:rect l="l" t="t" r="r" b="b"/>
              <a:pathLst>
                <a:path w="7435" h="1643" extrusionOk="0">
                  <a:moveTo>
                    <a:pt x="819" y="1"/>
                  </a:moveTo>
                  <a:cubicBezTo>
                    <a:pt x="347" y="1"/>
                    <a:pt x="0" y="347"/>
                    <a:pt x="0" y="851"/>
                  </a:cubicBezTo>
                  <a:lnTo>
                    <a:pt x="0" y="1229"/>
                  </a:lnTo>
                  <a:cubicBezTo>
                    <a:pt x="0" y="1481"/>
                    <a:pt x="189" y="1639"/>
                    <a:pt x="410" y="1639"/>
                  </a:cubicBezTo>
                  <a:lnTo>
                    <a:pt x="7026" y="1639"/>
                  </a:lnTo>
                  <a:cubicBezTo>
                    <a:pt x="7044" y="1641"/>
                    <a:pt x="7062" y="1642"/>
                    <a:pt x="7080" y="1642"/>
                  </a:cubicBezTo>
                  <a:cubicBezTo>
                    <a:pt x="7300" y="1642"/>
                    <a:pt x="7435" y="1463"/>
                    <a:pt x="7435" y="1229"/>
                  </a:cubicBezTo>
                  <a:lnTo>
                    <a:pt x="7435" y="851"/>
                  </a:lnTo>
                  <a:cubicBezTo>
                    <a:pt x="7435" y="379"/>
                    <a:pt x="7089" y="1"/>
                    <a:pt x="661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0" name="Google Shape;10140;p74"/>
            <p:cNvSpPr/>
            <p:nvPr/>
          </p:nvSpPr>
          <p:spPr>
            <a:xfrm>
              <a:off x="-62148800" y="3377700"/>
              <a:ext cx="311125" cy="254425"/>
            </a:xfrm>
            <a:custGeom>
              <a:avLst/>
              <a:gdLst/>
              <a:ahLst/>
              <a:cxnLst/>
              <a:rect l="l" t="t" r="r" b="b"/>
              <a:pathLst>
                <a:path w="12445" h="10177" extrusionOk="0">
                  <a:moveTo>
                    <a:pt x="11626" y="1608"/>
                  </a:moveTo>
                  <a:lnTo>
                    <a:pt x="11626" y="2899"/>
                  </a:lnTo>
                  <a:cubicBezTo>
                    <a:pt x="11626" y="3939"/>
                    <a:pt x="10807" y="4853"/>
                    <a:pt x="9767" y="4916"/>
                  </a:cubicBezTo>
                  <a:cubicBezTo>
                    <a:pt x="9893" y="4538"/>
                    <a:pt x="9956" y="4128"/>
                    <a:pt x="9956" y="3718"/>
                  </a:cubicBezTo>
                  <a:lnTo>
                    <a:pt x="9956" y="1608"/>
                  </a:lnTo>
                  <a:close/>
                  <a:moveTo>
                    <a:pt x="2521" y="1639"/>
                  </a:moveTo>
                  <a:lnTo>
                    <a:pt x="2521" y="3718"/>
                  </a:lnTo>
                  <a:cubicBezTo>
                    <a:pt x="2521" y="4160"/>
                    <a:pt x="2616" y="4538"/>
                    <a:pt x="2710" y="4947"/>
                  </a:cubicBezTo>
                  <a:cubicBezTo>
                    <a:pt x="1702" y="4853"/>
                    <a:pt x="883" y="4002"/>
                    <a:pt x="883" y="2899"/>
                  </a:cubicBezTo>
                  <a:lnTo>
                    <a:pt x="883" y="1639"/>
                  </a:lnTo>
                  <a:close/>
                  <a:moveTo>
                    <a:pt x="6176" y="1576"/>
                  </a:moveTo>
                  <a:cubicBezTo>
                    <a:pt x="6333" y="1576"/>
                    <a:pt x="6491" y="1671"/>
                    <a:pt x="6554" y="1828"/>
                  </a:cubicBezTo>
                  <a:lnTo>
                    <a:pt x="6932" y="2647"/>
                  </a:lnTo>
                  <a:lnTo>
                    <a:pt x="7845" y="2773"/>
                  </a:lnTo>
                  <a:cubicBezTo>
                    <a:pt x="8003" y="2805"/>
                    <a:pt x="8129" y="2899"/>
                    <a:pt x="8160" y="3025"/>
                  </a:cubicBezTo>
                  <a:cubicBezTo>
                    <a:pt x="8349" y="3214"/>
                    <a:pt x="8318" y="3403"/>
                    <a:pt x="8192" y="3466"/>
                  </a:cubicBezTo>
                  <a:lnTo>
                    <a:pt x="7530" y="4097"/>
                  </a:lnTo>
                  <a:lnTo>
                    <a:pt x="7688" y="5010"/>
                  </a:lnTo>
                  <a:cubicBezTo>
                    <a:pt x="7719" y="5168"/>
                    <a:pt x="7656" y="5325"/>
                    <a:pt x="7530" y="5420"/>
                  </a:cubicBezTo>
                  <a:cubicBezTo>
                    <a:pt x="7452" y="5459"/>
                    <a:pt x="7363" y="5486"/>
                    <a:pt x="7268" y="5486"/>
                  </a:cubicBezTo>
                  <a:cubicBezTo>
                    <a:pt x="7210" y="5486"/>
                    <a:pt x="7149" y="5475"/>
                    <a:pt x="7089" y="5451"/>
                  </a:cubicBezTo>
                  <a:lnTo>
                    <a:pt x="6270" y="5010"/>
                  </a:lnTo>
                  <a:lnTo>
                    <a:pt x="5451" y="5451"/>
                  </a:lnTo>
                  <a:cubicBezTo>
                    <a:pt x="5380" y="5480"/>
                    <a:pt x="5309" y="5495"/>
                    <a:pt x="5241" y="5495"/>
                  </a:cubicBezTo>
                  <a:cubicBezTo>
                    <a:pt x="5158" y="5495"/>
                    <a:pt x="5079" y="5472"/>
                    <a:pt x="5010" y="5420"/>
                  </a:cubicBezTo>
                  <a:cubicBezTo>
                    <a:pt x="4884" y="5325"/>
                    <a:pt x="4821" y="5168"/>
                    <a:pt x="4852" y="5010"/>
                  </a:cubicBezTo>
                  <a:lnTo>
                    <a:pt x="5010" y="4097"/>
                  </a:lnTo>
                  <a:lnTo>
                    <a:pt x="4348" y="3466"/>
                  </a:lnTo>
                  <a:cubicBezTo>
                    <a:pt x="4222" y="3340"/>
                    <a:pt x="4191" y="3214"/>
                    <a:pt x="4222" y="3025"/>
                  </a:cubicBezTo>
                  <a:cubicBezTo>
                    <a:pt x="4254" y="2899"/>
                    <a:pt x="4411" y="2773"/>
                    <a:pt x="4537" y="2773"/>
                  </a:cubicBezTo>
                  <a:lnTo>
                    <a:pt x="5451" y="2647"/>
                  </a:lnTo>
                  <a:lnTo>
                    <a:pt x="5829" y="1828"/>
                  </a:lnTo>
                  <a:cubicBezTo>
                    <a:pt x="5924" y="1671"/>
                    <a:pt x="6018" y="1576"/>
                    <a:pt x="6176" y="1576"/>
                  </a:cubicBezTo>
                  <a:close/>
                  <a:moveTo>
                    <a:pt x="2931" y="1"/>
                  </a:moveTo>
                  <a:cubicBezTo>
                    <a:pt x="2679" y="1"/>
                    <a:pt x="2521" y="190"/>
                    <a:pt x="2521" y="410"/>
                  </a:cubicBezTo>
                  <a:lnTo>
                    <a:pt x="2521" y="852"/>
                  </a:lnTo>
                  <a:lnTo>
                    <a:pt x="442" y="852"/>
                  </a:lnTo>
                  <a:cubicBezTo>
                    <a:pt x="190" y="852"/>
                    <a:pt x="1" y="1041"/>
                    <a:pt x="1" y="1230"/>
                  </a:cubicBezTo>
                  <a:lnTo>
                    <a:pt x="1" y="2899"/>
                  </a:lnTo>
                  <a:cubicBezTo>
                    <a:pt x="1" y="4506"/>
                    <a:pt x="1292" y="5766"/>
                    <a:pt x="2931" y="5766"/>
                  </a:cubicBezTo>
                  <a:lnTo>
                    <a:pt x="3120" y="5766"/>
                  </a:lnTo>
                  <a:cubicBezTo>
                    <a:pt x="3561" y="6428"/>
                    <a:pt x="4222" y="6932"/>
                    <a:pt x="4978" y="7216"/>
                  </a:cubicBezTo>
                  <a:lnTo>
                    <a:pt x="4978" y="8507"/>
                  </a:lnTo>
                  <a:cubicBezTo>
                    <a:pt x="4506" y="8507"/>
                    <a:pt x="4128" y="8854"/>
                    <a:pt x="4128" y="9358"/>
                  </a:cubicBezTo>
                  <a:lnTo>
                    <a:pt x="4128" y="10177"/>
                  </a:lnTo>
                  <a:lnTo>
                    <a:pt x="8286" y="10177"/>
                  </a:lnTo>
                  <a:lnTo>
                    <a:pt x="8286" y="9358"/>
                  </a:lnTo>
                  <a:cubicBezTo>
                    <a:pt x="8286" y="8885"/>
                    <a:pt x="7908" y="8507"/>
                    <a:pt x="7436" y="8507"/>
                  </a:cubicBezTo>
                  <a:lnTo>
                    <a:pt x="7436" y="7216"/>
                  </a:lnTo>
                  <a:cubicBezTo>
                    <a:pt x="8192" y="6932"/>
                    <a:pt x="8854" y="6428"/>
                    <a:pt x="9295" y="5766"/>
                  </a:cubicBezTo>
                  <a:lnTo>
                    <a:pt x="9484" y="5766"/>
                  </a:lnTo>
                  <a:cubicBezTo>
                    <a:pt x="11122" y="5766"/>
                    <a:pt x="12414" y="4475"/>
                    <a:pt x="12414" y="2899"/>
                  </a:cubicBezTo>
                  <a:lnTo>
                    <a:pt x="12414" y="1230"/>
                  </a:lnTo>
                  <a:cubicBezTo>
                    <a:pt x="12445" y="978"/>
                    <a:pt x="12288" y="852"/>
                    <a:pt x="12067" y="852"/>
                  </a:cubicBezTo>
                  <a:lnTo>
                    <a:pt x="9956" y="852"/>
                  </a:lnTo>
                  <a:lnTo>
                    <a:pt x="9956" y="410"/>
                  </a:lnTo>
                  <a:cubicBezTo>
                    <a:pt x="9956" y="158"/>
                    <a:pt x="9767" y="1"/>
                    <a:pt x="95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41" name="Google Shape;10141;p74"/>
          <p:cNvGrpSpPr/>
          <p:nvPr/>
        </p:nvGrpSpPr>
        <p:grpSpPr>
          <a:xfrm>
            <a:off x="843958" y="3347607"/>
            <a:ext cx="368157" cy="367290"/>
            <a:chOff x="-62154300" y="3743950"/>
            <a:chExt cx="318200" cy="317450"/>
          </a:xfrm>
          <a:solidFill>
            <a:srgbClr val="FFC000"/>
          </a:solidFill>
        </p:grpSpPr>
        <p:sp>
          <p:nvSpPr>
            <p:cNvPr id="10142" name="Google Shape;10142;p74"/>
            <p:cNvSpPr/>
            <p:nvPr/>
          </p:nvSpPr>
          <p:spPr>
            <a:xfrm>
              <a:off x="-61992850" y="3743950"/>
              <a:ext cx="63825" cy="69150"/>
            </a:xfrm>
            <a:custGeom>
              <a:avLst/>
              <a:gdLst/>
              <a:ahLst/>
              <a:cxnLst/>
              <a:rect l="l" t="t" r="r" b="b"/>
              <a:pathLst>
                <a:path w="2553" h="2766" extrusionOk="0">
                  <a:moveTo>
                    <a:pt x="1261" y="1"/>
                  </a:moveTo>
                  <a:cubicBezTo>
                    <a:pt x="1009" y="1"/>
                    <a:pt x="851" y="221"/>
                    <a:pt x="851" y="410"/>
                  </a:cubicBezTo>
                  <a:lnTo>
                    <a:pt x="851" y="1355"/>
                  </a:lnTo>
                  <a:lnTo>
                    <a:pt x="725" y="1229"/>
                  </a:lnTo>
                  <a:cubicBezTo>
                    <a:pt x="646" y="1151"/>
                    <a:pt x="544" y="1111"/>
                    <a:pt x="442" y="1111"/>
                  </a:cubicBezTo>
                  <a:cubicBezTo>
                    <a:pt x="339" y="1111"/>
                    <a:pt x="237" y="1151"/>
                    <a:pt x="158" y="1229"/>
                  </a:cubicBezTo>
                  <a:cubicBezTo>
                    <a:pt x="1" y="1387"/>
                    <a:pt x="1" y="1670"/>
                    <a:pt x="158" y="1828"/>
                  </a:cubicBezTo>
                  <a:lnTo>
                    <a:pt x="977" y="2647"/>
                  </a:lnTo>
                  <a:cubicBezTo>
                    <a:pt x="1056" y="2726"/>
                    <a:pt x="1166" y="2765"/>
                    <a:pt x="1277" y="2765"/>
                  </a:cubicBezTo>
                  <a:cubicBezTo>
                    <a:pt x="1387" y="2765"/>
                    <a:pt x="1497" y="2726"/>
                    <a:pt x="1576" y="2647"/>
                  </a:cubicBezTo>
                  <a:lnTo>
                    <a:pt x="2395" y="1828"/>
                  </a:lnTo>
                  <a:cubicBezTo>
                    <a:pt x="2553" y="1670"/>
                    <a:pt x="2553" y="1387"/>
                    <a:pt x="2395" y="1229"/>
                  </a:cubicBezTo>
                  <a:cubicBezTo>
                    <a:pt x="2316" y="1151"/>
                    <a:pt x="2206" y="1111"/>
                    <a:pt x="2096" y="1111"/>
                  </a:cubicBezTo>
                  <a:cubicBezTo>
                    <a:pt x="1985" y="1111"/>
                    <a:pt x="1875" y="1151"/>
                    <a:pt x="1796" y="1229"/>
                  </a:cubicBezTo>
                  <a:lnTo>
                    <a:pt x="1670" y="1355"/>
                  </a:lnTo>
                  <a:lnTo>
                    <a:pt x="1670" y="410"/>
                  </a:lnTo>
                  <a:cubicBezTo>
                    <a:pt x="1670" y="221"/>
                    <a:pt x="1481" y="1"/>
                    <a:pt x="12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3" name="Google Shape;10143;p74"/>
            <p:cNvSpPr/>
            <p:nvPr/>
          </p:nvSpPr>
          <p:spPr>
            <a:xfrm>
              <a:off x="-62154300" y="3785700"/>
              <a:ext cx="318200" cy="275700"/>
            </a:xfrm>
            <a:custGeom>
              <a:avLst/>
              <a:gdLst/>
              <a:ahLst/>
              <a:cxnLst/>
              <a:rect l="l" t="t" r="r" b="b"/>
              <a:pathLst>
                <a:path w="12728" h="11028" extrusionOk="0">
                  <a:moveTo>
                    <a:pt x="5261" y="3560"/>
                  </a:moveTo>
                  <a:cubicBezTo>
                    <a:pt x="5513" y="3560"/>
                    <a:pt x="5671" y="3781"/>
                    <a:pt x="5671" y="4002"/>
                  </a:cubicBezTo>
                  <a:lnTo>
                    <a:pt x="5671" y="5671"/>
                  </a:lnTo>
                  <a:cubicBezTo>
                    <a:pt x="5671" y="5892"/>
                    <a:pt x="5450" y="6112"/>
                    <a:pt x="5261" y="6112"/>
                  </a:cubicBezTo>
                  <a:cubicBezTo>
                    <a:pt x="5072" y="6112"/>
                    <a:pt x="4820" y="5892"/>
                    <a:pt x="4820" y="5671"/>
                  </a:cubicBezTo>
                  <a:lnTo>
                    <a:pt x="4820" y="4002"/>
                  </a:lnTo>
                  <a:cubicBezTo>
                    <a:pt x="4820" y="3781"/>
                    <a:pt x="5041" y="3560"/>
                    <a:pt x="5261" y="3560"/>
                  </a:cubicBezTo>
                  <a:close/>
                  <a:moveTo>
                    <a:pt x="7719" y="3560"/>
                  </a:moveTo>
                  <a:cubicBezTo>
                    <a:pt x="7908" y="3560"/>
                    <a:pt x="8128" y="3781"/>
                    <a:pt x="8128" y="4002"/>
                  </a:cubicBezTo>
                  <a:lnTo>
                    <a:pt x="8128" y="5671"/>
                  </a:lnTo>
                  <a:cubicBezTo>
                    <a:pt x="8128" y="5892"/>
                    <a:pt x="7939" y="6112"/>
                    <a:pt x="7719" y="6112"/>
                  </a:cubicBezTo>
                  <a:cubicBezTo>
                    <a:pt x="7467" y="6112"/>
                    <a:pt x="7309" y="5892"/>
                    <a:pt x="7309" y="5671"/>
                  </a:cubicBezTo>
                  <a:lnTo>
                    <a:pt x="7309" y="4002"/>
                  </a:lnTo>
                  <a:cubicBezTo>
                    <a:pt x="7309" y="3781"/>
                    <a:pt x="7498" y="3560"/>
                    <a:pt x="7719" y="3560"/>
                  </a:cubicBezTo>
                  <a:close/>
                  <a:moveTo>
                    <a:pt x="10239" y="3560"/>
                  </a:moveTo>
                  <a:cubicBezTo>
                    <a:pt x="10460" y="3560"/>
                    <a:pt x="10617" y="3781"/>
                    <a:pt x="10617" y="4002"/>
                  </a:cubicBezTo>
                  <a:lnTo>
                    <a:pt x="10617" y="5671"/>
                  </a:lnTo>
                  <a:cubicBezTo>
                    <a:pt x="10617" y="5892"/>
                    <a:pt x="10428" y="6112"/>
                    <a:pt x="10239" y="6112"/>
                  </a:cubicBezTo>
                  <a:cubicBezTo>
                    <a:pt x="9987" y="6112"/>
                    <a:pt x="9798" y="5892"/>
                    <a:pt x="9798" y="5671"/>
                  </a:cubicBezTo>
                  <a:lnTo>
                    <a:pt x="9798" y="4002"/>
                  </a:lnTo>
                  <a:cubicBezTo>
                    <a:pt x="9798" y="3781"/>
                    <a:pt x="9987" y="3560"/>
                    <a:pt x="10239" y="3560"/>
                  </a:cubicBezTo>
                  <a:close/>
                  <a:moveTo>
                    <a:pt x="5230" y="9357"/>
                  </a:moveTo>
                  <a:cubicBezTo>
                    <a:pt x="5450" y="9357"/>
                    <a:pt x="5608" y="9578"/>
                    <a:pt x="5608" y="9767"/>
                  </a:cubicBezTo>
                  <a:cubicBezTo>
                    <a:pt x="5608" y="9987"/>
                    <a:pt x="5419" y="10208"/>
                    <a:pt x="5230" y="10208"/>
                  </a:cubicBezTo>
                  <a:cubicBezTo>
                    <a:pt x="5041" y="10208"/>
                    <a:pt x="4789" y="9987"/>
                    <a:pt x="4789" y="9767"/>
                  </a:cubicBezTo>
                  <a:cubicBezTo>
                    <a:pt x="4820" y="9578"/>
                    <a:pt x="5041" y="9357"/>
                    <a:pt x="5230" y="9357"/>
                  </a:cubicBezTo>
                  <a:close/>
                  <a:moveTo>
                    <a:pt x="9924" y="9357"/>
                  </a:moveTo>
                  <a:cubicBezTo>
                    <a:pt x="10145" y="9357"/>
                    <a:pt x="10302" y="9578"/>
                    <a:pt x="10302" y="9767"/>
                  </a:cubicBezTo>
                  <a:cubicBezTo>
                    <a:pt x="10302" y="9987"/>
                    <a:pt x="10113" y="10208"/>
                    <a:pt x="9924" y="10208"/>
                  </a:cubicBezTo>
                  <a:cubicBezTo>
                    <a:pt x="9704" y="10208"/>
                    <a:pt x="9515" y="9987"/>
                    <a:pt x="9515" y="9767"/>
                  </a:cubicBezTo>
                  <a:cubicBezTo>
                    <a:pt x="9515" y="9578"/>
                    <a:pt x="9704" y="9357"/>
                    <a:pt x="9924" y="9357"/>
                  </a:cubicBezTo>
                  <a:close/>
                  <a:moveTo>
                    <a:pt x="441" y="0"/>
                  </a:moveTo>
                  <a:cubicBezTo>
                    <a:pt x="189" y="0"/>
                    <a:pt x="0" y="189"/>
                    <a:pt x="0" y="378"/>
                  </a:cubicBezTo>
                  <a:cubicBezTo>
                    <a:pt x="0" y="599"/>
                    <a:pt x="347" y="820"/>
                    <a:pt x="536" y="820"/>
                  </a:cubicBezTo>
                  <a:lnTo>
                    <a:pt x="2111" y="820"/>
                  </a:lnTo>
                  <a:cubicBezTo>
                    <a:pt x="2174" y="1103"/>
                    <a:pt x="3245" y="6711"/>
                    <a:pt x="3308" y="6994"/>
                  </a:cubicBezTo>
                  <a:cubicBezTo>
                    <a:pt x="2867" y="7184"/>
                    <a:pt x="2584" y="7625"/>
                    <a:pt x="2584" y="8097"/>
                  </a:cubicBezTo>
                  <a:cubicBezTo>
                    <a:pt x="2584" y="8759"/>
                    <a:pt x="3151" y="9326"/>
                    <a:pt x="3812" y="9326"/>
                  </a:cubicBezTo>
                  <a:lnTo>
                    <a:pt x="4001" y="9326"/>
                  </a:lnTo>
                  <a:cubicBezTo>
                    <a:pt x="3970" y="9452"/>
                    <a:pt x="3938" y="9609"/>
                    <a:pt x="3938" y="9767"/>
                  </a:cubicBezTo>
                  <a:cubicBezTo>
                    <a:pt x="3938" y="10429"/>
                    <a:pt x="4474" y="11027"/>
                    <a:pt x="5167" y="11027"/>
                  </a:cubicBezTo>
                  <a:cubicBezTo>
                    <a:pt x="5829" y="11027"/>
                    <a:pt x="6364" y="10460"/>
                    <a:pt x="6364" y="9767"/>
                  </a:cubicBezTo>
                  <a:cubicBezTo>
                    <a:pt x="6364" y="9609"/>
                    <a:pt x="6333" y="9483"/>
                    <a:pt x="6301" y="9326"/>
                  </a:cubicBezTo>
                  <a:lnTo>
                    <a:pt x="8664" y="9326"/>
                  </a:lnTo>
                  <a:cubicBezTo>
                    <a:pt x="8632" y="9452"/>
                    <a:pt x="8569" y="9609"/>
                    <a:pt x="8569" y="9767"/>
                  </a:cubicBezTo>
                  <a:cubicBezTo>
                    <a:pt x="8569" y="10429"/>
                    <a:pt x="9137" y="11027"/>
                    <a:pt x="9798" y="11027"/>
                  </a:cubicBezTo>
                  <a:cubicBezTo>
                    <a:pt x="10460" y="11027"/>
                    <a:pt x="11027" y="10460"/>
                    <a:pt x="11027" y="9767"/>
                  </a:cubicBezTo>
                  <a:cubicBezTo>
                    <a:pt x="11027" y="9609"/>
                    <a:pt x="10995" y="9483"/>
                    <a:pt x="10932" y="9357"/>
                  </a:cubicBezTo>
                  <a:lnTo>
                    <a:pt x="11562" y="9357"/>
                  </a:lnTo>
                  <a:cubicBezTo>
                    <a:pt x="11814" y="9357"/>
                    <a:pt x="12003" y="9168"/>
                    <a:pt x="12003" y="8979"/>
                  </a:cubicBezTo>
                  <a:cubicBezTo>
                    <a:pt x="12003" y="8727"/>
                    <a:pt x="11814" y="8538"/>
                    <a:pt x="11562" y="8538"/>
                  </a:cubicBezTo>
                  <a:lnTo>
                    <a:pt x="3749" y="8538"/>
                  </a:lnTo>
                  <a:cubicBezTo>
                    <a:pt x="3497" y="8538"/>
                    <a:pt x="3308" y="8349"/>
                    <a:pt x="3308" y="8160"/>
                  </a:cubicBezTo>
                  <a:cubicBezTo>
                    <a:pt x="3308" y="7940"/>
                    <a:pt x="3497" y="7719"/>
                    <a:pt x="3749" y="7719"/>
                  </a:cubicBezTo>
                  <a:lnTo>
                    <a:pt x="11468" y="7719"/>
                  </a:lnTo>
                  <a:cubicBezTo>
                    <a:pt x="11657" y="7719"/>
                    <a:pt x="11846" y="7562"/>
                    <a:pt x="11846" y="7373"/>
                  </a:cubicBezTo>
                  <a:lnTo>
                    <a:pt x="12665" y="2395"/>
                  </a:lnTo>
                  <a:cubicBezTo>
                    <a:pt x="12728" y="2143"/>
                    <a:pt x="12508" y="1922"/>
                    <a:pt x="12287" y="1922"/>
                  </a:cubicBezTo>
                  <a:lnTo>
                    <a:pt x="3056" y="1922"/>
                  </a:lnTo>
                  <a:lnTo>
                    <a:pt x="2741" y="347"/>
                  </a:lnTo>
                  <a:cubicBezTo>
                    <a:pt x="2710" y="158"/>
                    <a:pt x="2552" y="0"/>
                    <a:pt x="23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44" name="Google Shape;10144;p74"/>
          <p:cNvGrpSpPr/>
          <p:nvPr/>
        </p:nvGrpSpPr>
        <p:grpSpPr>
          <a:xfrm>
            <a:off x="843944" y="3806587"/>
            <a:ext cx="368186" cy="366364"/>
            <a:chOff x="-62151950" y="4111775"/>
            <a:chExt cx="318225" cy="316650"/>
          </a:xfrm>
          <a:solidFill>
            <a:srgbClr val="FFC000"/>
          </a:solidFill>
        </p:grpSpPr>
        <p:sp>
          <p:nvSpPr>
            <p:cNvPr id="10145" name="Google Shape;10145;p74"/>
            <p:cNvSpPr/>
            <p:nvPr/>
          </p:nvSpPr>
          <p:spPr>
            <a:xfrm>
              <a:off x="-62151950" y="4407925"/>
              <a:ext cx="318225" cy="20500"/>
            </a:xfrm>
            <a:custGeom>
              <a:avLst/>
              <a:gdLst/>
              <a:ahLst/>
              <a:cxnLst/>
              <a:rect l="l" t="t" r="r" b="b"/>
              <a:pathLst>
                <a:path w="12729" h="820" extrusionOk="0">
                  <a:moveTo>
                    <a:pt x="442" y="0"/>
                  </a:moveTo>
                  <a:cubicBezTo>
                    <a:pt x="221" y="0"/>
                    <a:pt x="1" y="189"/>
                    <a:pt x="1" y="441"/>
                  </a:cubicBezTo>
                  <a:cubicBezTo>
                    <a:pt x="1" y="662"/>
                    <a:pt x="221" y="819"/>
                    <a:pt x="442" y="819"/>
                  </a:cubicBezTo>
                  <a:lnTo>
                    <a:pt x="12288" y="819"/>
                  </a:lnTo>
                  <a:cubicBezTo>
                    <a:pt x="12540" y="819"/>
                    <a:pt x="12697" y="630"/>
                    <a:pt x="12697" y="441"/>
                  </a:cubicBezTo>
                  <a:cubicBezTo>
                    <a:pt x="12729" y="158"/>
                    <a:pt x="12540" y="0"/>
                    <a:pt x="1228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6" name="Google Shape;10146;p74"/>
            <p:cNvSpPr/>
            <p:nvPr/>
          </p:nvSpPr>
          <p:spPr>
            <a:xfrm>
              <a:off x="-62151950" y="4283475"/>
              <a:ext cx="84300" cy="104000"/>
            </a:xfrm>
            <a:custGeom>
              <a:avLst/>
              <a:gdLst/>
              <a:ahLst/>
              <a:cxnLst/>
              <a:rect l="l" t="t" r="r" b="b"/>
              <a:pathLst>
                <a:path w="3372" h="4160" extrusionOk="0">
                  <a:moveTo>
                    <a:pt x="1009" y="0"/>
                  </a:moveTo>
                  <a:cubicBezTo>
                    <a:pt x="442" y="0"/>
                    <a:pt x="1" y="442"/>
                    <a:pt x="1" y="1009"/>
                  </a:cubicBezTo>
                  <a:lnTo>
                    <a:pt x="1" y="3214"/>
                  </a:lnTo>
                  <a:cubicBezTo>
                    <a:pt x="64" y="3718"/>
                    <a:pt x="473" y="4159"/>
                    <a:pt x="1009" y="4159"/>
                  </a:cubicBezTo>
                  <a:lnTo>
                    <a:pt x="2363" y="4159"/>
                  </a:lnTo>
                  <a:cubicBezTo>
                    <a:pt x="2931" y="4159"/>
                    <a:pt x="3372" y="3718"/>
                    <a:pt x="3372" y="3214"/>
                  </a:cubicBezTo>
                  <a:lnTo>
                    <a:pt x="3372" y="1009"/>
                  </a:lnTo>
                  <a:cubicBezTo>
                    <a:pt x="3372" y="442"/>
                    <a:pt x="2931" y="0"/>
                    <a:pt x="23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7" name="Google Shape;10147;p74"/>
            <p:cNvSpPr/>
            <p:nvPr/>
          </p:nvSpPr>
          <p:spPr>
            <a:xfrm>
              <a:off x="-62033800" y="4111775"/>
              <a:ext cx="82725" cy="275700"/>
            </a:xfrm>
            <a:custGeom>
              <a:avLst/>
              <a:gdLst/>
              <a:ahLst/>
              <a:cxnLst/>
              <a:rect l="l" t="t" r="r" b="b"/>
              <a:pathLst>
                <a:path w="3309" h="11028" extrusionOk="0">
                  <a:moveTo>
                    <a:pt x="946" y="0"/>
                  </a:moveTo>
                  <a:cubicBezTo>
                    <a:pt x="410" y="0"/>
                    <a:pt x="0" y="410"/>
                    <a:pt x="0" y="977"/>
                  </a:cubicBezTo>
                  <a:lnTo>
                    <a:pt x="0" y="10082"/>
                  </a:lnTo>
                  <a:cubicBezTo>
                    <a:pt x="0" y="10618"/>
                    <a:pt x="441" y="11027"/>
                    <a:pt x="946" y="11027"/>
                  </a:cubicBezTo>
                  <a:lnTo>
                    <a:pt x="2332" y="11027"/>
                  </a:lnTo>
                  <a:cubicBezTo>
                    <a:pt x="2899" y="11027"/>
                    <a:pt x="3308" y="10586"/>
                    <a:pt x="3308" y="10082"/>
                  </a:cubicBezTo>
                  <a:lnTo>
                    <a:pt x="3308" y="977"/>
                  </a:lnTo>
                  <a:cubicBezTo>
                    <a:pt x="3308" y="410"/>
                    <a:pt x="2899" y="0"/>
                    <a:pt x="23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8" name="Google Shape;10148;p74"/>
            <p:cNvSpPr/>
            <p:nvPr/>
          </p:nvSpPr>
          <p:spPr>
            <a:xfrm>
              <a:off x="-61916450" y="4200775"/>
              <a:ext cx="82725" cy="186700"/>
            </a:xfrm>
            <a:custGeom>
              <a:avLst/>
              <a:gdLst/>
              <a:ahLst/>
              <a:cxnLst/>
              <a:rect l="l" t="t" r="r" b="b"/>
              <a:pathLst>
                <a:path w="3309" h="7468" extrusionOk="0">
                  <a:moveTo>
                    <a:pt x="946" y="0"/>
                  </a:moveTo>
                  <a:cubicBezTo>
                    <a:pt x="410" y="0"/>
                    <a:pt x="1" y="442"/>
                    <a:pt x="1" y="1009"/>
                  </a:cubicBezTo>
                  <a:lnTo>
                    <a:pt x="1" y="6522"/>
                  </a:lnTo>
                  <a:cubicBezTo>
                    <a:pt x="1" y="7058"/>
                    <a:pt x="442" y="7467"/>
                    <a:pt x="946" y="7467"/>
                  </a:cubicBezTo>
                  <a:lnTo>
                    <a:pt x="2332" y="7467"/>
                  </a:lnTo>
                  <a:cubicBezTo>
                    <a:pt x="2868" y="7467"/>
                    <a:pt x="3309" y="7026"/>
                    <a:pt x="3309" y="6522"/>
                  </a:cubicBezTo>
                  <a:lnTo>
                    <a:pt x="3309" y="1009"/>
                  </a:lnTo>
                  <a:cubicBezTo>
                    <a:pt x="3309" y="442"/>
                    <a:pt x="2868" y="0"/>
                    <a:pt x="23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49" name="Google Shape;10149;p74"/>
          <p:cNvGrpSpPr/>
          <p:nvPr/>
        </p:nvGrpSpPr>
        <p:grpSpPr>
          <a:xfrm>
            <a:off x="3062568" y="2897133"/>
            <a:ext cx="368157" cy="367434"/>
            <a:chOff x="-60254550" y="3367325"/>
            <a:chExt cx="318200" cy="317575"/>
          </a:xfrm>
          <a:solidFill>
            <a:srgbClr val="FFC000"/>
          </a:solidFill>
        </p:grpSpPr>
        <p:sp>
          <p:nvSpPr>
            <p:cNvPr id="10150" name="Google Shape;10150;p74"/>
            <p:cNvSpPr/>
            <p:nvPr/>
          </p:nvSpPr>
          <p:spPr>
            <a:xfrm>
              <a:off x="-60219125" y="3367325"/>
              <a:ext cx="51225" cy="103575"/>
            </a:xfrm>
            <a:custGeom>
              <a:avLst/>
              <a:gdLst/>
              <a:ahLst/>
              <a:cxnLst/>
              <a:rect l="l" t="t" r="r" b="b"/>
              <a:pathLst>
                <a:path w="2049" h="4143" extrusionOk="0">
                  <a:moveTo>
                    <a:pt x="1051" y="0"/>
                  </a:moveTo>
                  <a:cubicBezTo>
                    <a:pt x="935" y="0"/>
                    <a:pt x="815" y="57"/>
                    <a:pt x="725" y="164"/>
                  </a:cubicBezTo>
                  <a:cubicBezTo>
                    <a:pt x="568" y="290"/>
                    <a:pt x="568" y="573"/>
                    <a:pt x="757" y="731"/>
                  </a:cubicBezTo>
                  <a:cubicBezTo>
                    <a:pt x="1103" y="1046"/>
                    <a:pt x="1103" y="1456"/>
                    <a:pt x="757" y="1771"/>
                  </a:cubicBezTo>
                  <a:cubicBezTo>
                    <a:pt x="32" y="2401"/>
                    <a:pt x="1" y="3377"/>
                    <a:pt x="757" y="4039"/>
                  </a:cubicBezTo>
                  <a:cubicBezTo>
                    <a:pt x="828" y="4110"/>
                    <a:pt x="924" y="4143"/>
                    <a:pt x="1023" y="4143"/>
                  </a:cubicBezTo>
                  <a:cubicBezTo>
                    <a:pt x="1144" y="4143"/>
                    <a:pt x="1269" y="4094"/>
                    <a:pt x="1356" y="4007"/>
                  </a:cubicBezTo>
                  <a:cubicBezTo>
                    <a:pt x="1513" y="3850"/>
                    <a:pt x="1513" y="3566"/>
                    <a:pt x="1292" y="3409"/>
                  </a:cubicBezTo>
                  <a:cubicBezTo>
                    <a:pt x="946" y="3094"/>
                    <a:pt x="946" y="2716"/>
                    <a:pt x="1292" y="2401"/>
                  </a:cubicBezTo>
                  <a:cubicBezTo>
                    <a:pt x="2017" y="1771"/>
                    <a:pt x="2049" y="762"/>
                    <a:pt x="1292" y="101"/>
                  </a:cubicBezTo>
                  <a:cubicBezTo>
                    <a:pt x="1224" y="33"/>
                    <a:pt x="1139" y="0"/>
                    <a:pt x="10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1" name="Google Shape;10151;p74"/>
            <p:cNvSpPr/>
            <p:nvPr/>
          </p:nvSpPr>
          <p:spPr>
            <a:xfrm>
              <a:off x="-60156900" y="3367325"/>
              <a:ext cx="51225" cy="103575"/>
            </a:xfrm>
            <a:custGeom>
              <a:avLst/>
              <a:gdLst/>
              <a:ahLst/>
              <a:cxnLst/>
              <a:rect l="l" t="t" r="r" b="b"/>
              <a:pathLst>
                <a:path w="2049" h="4143" extrusionOk="0">
                  <a:moveTo>
                    <a:pt x="1038" y="0"/>
                  </a:moveTo>
                  <a:cubicBezTo>
                    <a:pt x="913" y="0"/>
                    <a:pt x="783" y="57"/>
                    <a:pt x="694" y="164"/>
                  </a:cubicBezTo>
                  <a:cubicBezTo>
                    <a:pt x="536" y="290"/>
                    <a:pt x="536" y="573"/>
                    <a:pt x="757" y="731"/>
                  </a:cubicBezTo>
                  <a:cubicBezTo>
                    <a:pt x="1103" y="1046"/>
                    <a:pt x="1103" y="1456"/>
                    <a:pt x="757" y="1771"/>
                  </a:cubicBezTo>
                  <a:cubicBezTo>
                    <a:pt x="32" y="2401"/>
                    <a:pt x="1" y="3377"/>
                    <a:pt x="757" y="4039"/>
                  </a:cubicBezTo>
                  <a:cubicBezTo>
                    <a:pt x="828" y="4110"/>
                    <a:pt x="918" y="4143"/>
                    <a:pt x="1010" y="4143"/>
                  </a:cubicBezTo>
                  <a:cubicBezTo>
                    <a:pt x="1122" y="4143"/>
                    <a:pt x="1237" y="4094"/>
                    <a:pt x="1324" y="4007"/>
                  </a:cubicBezTo>
                  <a:cubicBezTo>
                    <a:pt x="1481" y="3850"/>
                    <a:pt x="1481" y="3566"/>
                    <a:pt x="1292" y="3409"/>
                  </a:cubicBezTo>
                  <a:cubicBezTo>
                    <a:pt x="946" y="3094"/>
                    <a:pt x="946" y="2716"/>
                    <a:pt x="1292" y="2401"/>
                  </a:cubicBezTo>
                  <a:cubicBezTo>
                    <a:pt x="2017" y="1771"/>
                    <a:pt x="2049" y="762"/>
                    <a:pt x="1292" y="101"/>
                  </a:cubicBezTo>
                  <a:cubicBezTo>
                    <a:pt x="1224" y="33"/>
                    <a:pt x="1133" y="0"/>
                    <a:pt x="10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2" name="Google Shape;10152;p74"/>
            <p:cNvSpPr/>
            <p:nvPr/>
          </p:nvSpPr>
          <p:spPr>
            <a:xfrm>
              <a:off x="-60094675" y="3367325"/>
              <a:ext cx="51225" cy="103575"/>
            </a:xfrm>
            <a:custGeom>
              <a:avLst/>
              <a:gdLst/>
              <a:ahLst/>
              <a:cxnLst/>
              <a:rect l="l" t="t" r="r" b="b"/>
              <a:pathLst>
                <a:path w="2049" h="4143" extrusionOk="0">
                  <a:moveTo>
                    <a:pt x="1038" y="0"/>
                  </a:moveTo>
                  <a:cubicBezTo>
                    <a:pt x="913" y="0"/>
                    <a:pt x="783" y="57"/>
                    <a:pt x="694" y="164"/>
                  </a:cubicBezTo>
                  <a:cubicBezTo>
                    <a:pt x="536" y="290"/>
                    <a:pt x="536" y="573"/>
                    <a:pt x="725" y="731"/>
                  </a:cubicBezTo>
                  <a:cubicBezTo>
                    <a:pt x="1103" y="1046"/>
                    <a:pt x="1103" y="1456"/>
                    <a:pt x="725" y="1771"/>
                  </a:cubicBezTo>
                  <a:cubicBezTo>
                    <a:pt x="32" y="2401"/>
                    <a:pt x="1" y="3377"/>
                    <a:pt x="725" y="4039"/>
                  </a:cubicBezTo>
                  <a:cubicBezTo>
                    <a:pt x="796" y="4110"/>
                    <a:pt x="893" y="4143"/>
                    <a:pt x="992" y="4143"/>
                  </a:cubicBezTo>
                  <a:cubicBezTo>
                    <a:pt x="1113" y="4143"/>
                    <a:pt x="1237" y="4094"/>
                    <a:pt x="1324" y="4007"/>
                  </a:cubicBezTo>
                  <a:cubicBezTo>
                    <a:pt x="1481" y="3850"/>
                    <a:pt x="1481" y="3566"/>
                    <a:pt x="1292" y="3409"/>
                  </a:cubicBezTo>
                  <a:cubicBezTo>
                    <a:pt x="946" y="3094"/>
                    <a:pt x="946" y="2716"/>
                    <a:pt x="1292" y="2401"/>
                  </a:cubicBezTo>
                  <a:cubicBezTo>
                    <a:pt x="1985" y="1771"/>
                    <a:pt x="2048" y="762"/>
                    <a:pt x="1292" y="101"/>
                  </a:cubicBezTo>
                  <a:cubicBezTo>
                    <a:pt x="1224" y="33"/>
                    <a:pt x="1133" y="0"/>
                    <a:pt x="10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3" name="Google Shape;10153;p74"/>
            <p:cNvSpPr/>
            <p:nvPr/>
          </p:nvSpPr>
          <p:spPr>
            <a:xfrm>
              <a:off x="-60254550" y="3478525"/>
              <a:ext cx="318200" cy="206375"/>
            </a:xfrm>
            <a:custGeom>
              <a:avLst/>
              <a:gdLst/>
              <a:ahLst/>
              <a:cxnLst/>
              <a:rect l="l" t="t" r="r" b="b"/>
              <a:pathLst>
                <a:path w="12728" h="8255" extrusionOk="0">
                  <a:moveTo>
                    <a:pt x="10428" y="1607"/>
                  </a:moveTo>
                  <a:cubicBezTo>
                    <a:pt x="11184" y="1607"/>
                    <a:pt x="11814" y="2237"/>
                    <a:pt x="11814" y="2994"/>
                  </a:cubicBezTo>
                  <a:cubicBezTo>
                    <a:pt x="11814" y="3718"/>
                    <a:pt x="11184" y="4380"/>
                    <a:pt x="10428" y="4380"/>
                  </a:cubicBezTo>
                  <a:lnTo>
                    <a:pt x="9767" y="4380"/>
                  </a:lnTo>
                  <a:cubicBezTo>
                    <a:pt x="9861" y="4002"/>
                    <a:pt x="9893" y="3655"/>
                    <a:pt x="9893" y="3246"/>
                  </a:cubicBezTo>
                  <a:lnTo>
                    <a:pt x="9893" y="1607"/>
                  </a:lnTo>
                  <a:close/>
                  <a:moveTo>
                    <a:pt x="410" y="1"/>
                  </a:moveTo>
                  <a:cubicBezTo>
                    <a:pt x="158" y="1"/>
                    <a:pt x="0" y="190"/>
                    <a:pt x="0" y="379"/>
                  </a:cubicBezTo>
                  <a:lnTo>
                    <a:pt x="0" y="3309"/>
                  </a:lnTo>
                  <a:cubicBezTo>
                    <a:pt x="0" y="5041"/>
                    <a:pt x="882" y="6522"/>
                    <a:pt x="2237" y="7436"/>
                  </a:cubicBezTo>
                  <a:lnTo>
                    <a:pt x="441" y="7436"/>
                  </a:lnTo>
                  <a:cubicBezTo>
                    <a:pt x="189" y="7436"/>
                    <a:pt x="32" y="7625"/>
                    <a:pt x="32" y="7845"/>
                  </a:cubicBezTo>
                  <a:cubicBezTo>
                    <a:pt x="32" y="8066"/>
                    <a:pt x="252" y="8255"/>
                    <a:pt x="441" y="8255"/>
                  </a:cubicBezTo>
                  <a:lnTo>
                    <a:pt x="9546" y="8255"/>
                  </a:lnTo>
                  <a:cubicBezTo>
                    <a:pt x="9767" y="8255"/>
                    <a:pt x="9924" y="8066"/>
                    <a:pt x="9924" y="7845"/>
                  </a:cubicBezTo>
                  <a:cubicBezTo>
                    <a:pt x="9924" y="7593"/>
                    <a:pt x="9735" y="7436"/>
                    <a:pt x="9546" y="7436"/>
                  </a:cubicBezTo>
                  <a:lnTo>
                    <a:pt x="7719" y="7436"/>
                  </a:lnTo>
                  <a:cubicBezTo>
                    <a:pt x="8538" y="6900"/>
                    <a:pt x="9168" y="6144"/>
                    <a:pt x="9578" y="5230"/>
                  </a:cubicBezTo>
                  <a:lnTo>
                    <a:pt x="10523" y="5230"/>
                  </a:lnTo>
                  <a:cubicBezTo>
                    <a:pt x="11751" y="5230"/>
                    <a:pt x="12728" y="4254"/>
                    <a:pt x="12728" y="3025"/>
                  </a:cubicBezTo>
                  <a:cubicBezTo>
                    <a:pt x="12728" y="1796"/>
                    <a:pt x="11657" y="788"/>
                    <a:pt x="10428" y="788"/>
                  </a:cubicBezTo>
                  <a:lnTo>
                    <a:pt x="9893" y="788"/>
                  </a:lnTo>
                  <a:lnTo>
                    <a:pt x="9893" y="379"/>
                  </a:lnTo>
                  <a:cubicBezTo>
                    <a:pt x="9893" y="158"/>
                    <a:pt x="9704" y="1"/>
                    <a:pt x="948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54" name="Google Shape;10154;p74"/>
          <p:cNvGrpSpPr/>
          <p:nvPr/>
        </p:nvGrpSpPr>
        <p:grpSpPr>
          <a:xfrm>
            <a:off x="3063465" y="3348127"/>
            <a:ext cx="366364" cy="366248"/>
            <a:chOff x="-60255350" y="3733825"/>
            <a:chExt cx="316650" cy="316550"/>
          </a:xfrm>
          <a:solidFill>
            <a:srgbClr val="FFC000"/>
          </a:solidFill>
        </p:grpSpPr>
        <p:sp>
          <p:nvSpPr>
            <p:cNvPr id="10155" name="Google Shape;10155;p74"/>
            <p:cNvSpPr/>
            <p:nvPr/>
          </p:nvSpPr>
          <p:spPr>
            <a:xfrm>
              <a:off x="-60218325" y="3733825"/>
              <a:ext cx="235525" cy="316550"/>
            </a:xfrm>
            <a:custGeom>
              <a:avLst/>
              <a:gdLst/>
              <a:ahLst/>
              <a:cxnLst/>
              <a:rect l="l" t="t" r="r" b="b"/>
              <a:pathLst>
                <a:path w="9421" h="12662" extrusionOk="0">
                  <a:moveTo>
                    <a:pt x="4821" y="1666"/>
                  </a:moveTo>
                  <a:cubicBezTo>
                    <a:pt x="5073" y="1666"/>
                    <a:pt x="5262" y="1886"/>
                    <a:pt x="5262" y="2075"/>
                  </a:cubicBezTo>
                  <a:lnTo>
                    <a:pt x="5262" y="2359"/>
                  </a:lnTo>
                  <a:cubicBezTo>
                    <a:pt x="5734" y="2485"/>
                    <a:pt x="6081" y="2989"/>
                    <a:pt x="6081" y="3525"/>
                  </a:cubicBezTo>
                  <a:cubicBezTo>
                    <a:pt x="6081" y="3777"/>
                    <a:pt x="5892" y="3934"/>
                    <a:pt x="5640" y="3934"/>
                  </a:cubicBezTo>
                  <a:cubicBezTo>
                    <a:pt x="5419" y="3934"/>
                    <a:pt x="5262" y="3714"/>
                    <a:pt x="5262" y="3525"/>
                  </a:cubicBezTo>
                  <a:cubicBezTo>
                    <a:pt x="5262" y="3273"/>
                    <a:pt x="5073" y="3084"/>
                    <a:pt x="4821" y="3084"/>
                  </a:cubicBezTo>
                  <a:cubicBezTo>
                    <a:pt x="4569" y="3084"/>
                    <a:pt x="4411" y="3273"/>
                    <a:pt x="4411" y="3525"/>
                  </a:cubicBezTo>
                  <a:cubicBezTo>
                    <a:pt x="4411" y="3777"/>
                    <a:pt x="4789" y="3997"/>
                    <a:pt x="5104" y="4249"/>
                  </a:cubicBezTo>
                  <a:cubicBezTo>
                    <a:pt x="5514" y="4564"/>
                    <a:pt x="6081" y="4942"/>
                    <a:pt x="6081" y="5604"/>
                  </a:cubicBezTo>
                  <a:cubicBezTo>
                    <a:pt x="6081" y="6171"/>
                    <a:pt x="5734" y="6612"/>
                    <a:pt x="5262" y="6801"/>
                  </a:cubicBezTo>
                  <a:lnTo>
                    <a:pt x="5262" y="7085"/>
                  </a:lnTo>
                  <a:cubicBezTo>
                    <a:pt x="5262" y="7305"/>
                    <a:pt x="5041" y="7463"/>
                    <a:pt x="4821" y="7463"/>
                  </a:cubicBezTo>
                  <a:cubicBezTo>
                    <a:pt x="4569" y="7463"/>
                    <a:pt x="4411" y="7274"/>
                    <a:pt x="4411" y="7085"/>
                  </a:cubicBezTo>
                  <a:lnTo>
                    <a:pt x="4411" y="6801"/>
                  </a:lnTo>
                  <a:cubicBezTo>
                    <a:pt x="3938" y="6644"/>
                    <a:pt x="3592" y="6171"/>
                    <a:pt x="3592" y="5604"/>
                  </a:cubicBezTo>
                  <a:cubicBezTo>
                    <a:pt x="3592" y="5383"/>
                    <a:pt x="3781" y="5194"/>
                    <a:pt x="4033" y="5194"/>
                  </a:cubicBezTo>
                  <a:cubicBezTo>
                    <a:pt x="4253" y="5194"/>
                    <a:pt x="4411" y="5383"/>
                    <a:pt x="4411" y="5604"/>
                  </a:cubicBezTo>
                  <a:cubicBezTo>
                    <a:pt x="4411" y="5856"/>
                    <a:pt x="4632" y="6014"/>
                    <a:pt x="4821" y="6014"/>
                  </a:cubicBezTo>
                  <a:cubicBezTo>
                    <a:pt x="5041" y="6014"/>
                    <a:pt x="5262" y="5824"/>
                    <a:pt x="5262" y="5604"/>
                  </a:cubicBezTo>
                  <a:cubicBezTo>
                    <a:pt x="5262" y="5383"/>
                    <a:pt x="4947" y="5131"/>
                    <a:pt x="4569" y="4911"/>
                  </a:cubicBezTo>
                  <a:cubicBezTo>
                    <a:pt x="4159" y="4596"/>
                    <a:pt x="3592" y="4186"/>
                    <a:pt x="3592" y="3525"/>
                  </a:cubicBezTo>
                  <a:cubicBezTo>
                    <a:pt x="3592" y="2989"/>
                    <a:pt x="3938" y="2548"/>
                    <a:pt x="4411" y="2359"/>
                  </a:cubicBezTo>
                  <a:lnTo>
                    <a:pt x="4411" y="2075"/>
                  </a:lnTo>
                  <a:cubicBezTo>
                    <a:pt x="4411" y="1823"/>
                    <a:pt x="4632" y="1666"/>
                    <a:pt x="4821" y="1666"/>
                  </a:cubicBezTo>
                  <a:close/>
                  <a:moveTo>
                    <a:pt x="6081" y="9385"/>
                  </a:moveTo>
                  <a:lnTo>
                    <a:pt x="6081" y="10235"/>
                  </a:lnTo>
                  <a:lnTo>
                    <a:pt x="3592" y="10235"/>
                  </a:lnTo>
                  <a:lnTo>
                    <a:pt x="3592" y="9385"/>
                  </a:lnTo>
                  <a:close/>
                  <a:moveTo>
                    <a:pt x="4801" y="0"/>
                  </a:moveTo>
                  <a:cubicBezTo>
                    <a:pt x="4498" y="0"/>
                    <a:pt x="4188" y="29"/>
                    <a:pt x="3875" y="91"/>
                  </a:cubicBezTo>
                  <a:cubicBezTo>
                    <a:pt x="2111" y="500"/>
                    <a:pt x="693" y="1949"/>
                    <a:pt x="378" y="3714"/>
                  </a:cubicBezTo>
                  <a:cubicBezTo>
                    <a:pt x="0" y="5698"/>
                    <a:pt x="1008" y="7652"/>
                    <a:pt x="2773" y="8565"/>
                  </a:cubicBezTo>
                  <a:lnTo>
                    <a:pt x="2773" y="10582"/>
                  </a:lnTo>
                  <a:cubicBezTo>
                    <a:pt x="2773" y="11716"/>
                    <a:pt x="3718" y="12661"/>
                    <a:pt x="4852" y="12661"/>
                  </a:cubicBezTo>
                  <a:cubicBezTo>
                    <a:pt x="5986" y="12661"/>
                    <a:pt x="6963" y="11716"/>
                    <a:pt x="6963" y="10582"/>
                  </a:cubicBezTo>
                  <a:lnTo>
                    <a:pt x="6963" y="8565"/>
                  </a:lnTo>
                  <a:cubicBezTo>
                    <a:pt x="8444" y="7778"/>
                    <a:pt x="9420" y="6234"/>
                    <a:pt x="9420" y="4501"/>
                  </a:cubicBezTo>
                  <a:cubicBezTo>
                    <a:pt x="9392" y="2000"/>
                    <a:pt x="7308" y="0"/>
                    <a:pt x="480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6" name="Google Shape;10156;p74"/>
            <p:cNvSpPr/>
            <p:nvPr/>
          </p:nvSpPr>
          <p:spPr>
            <a:xfrm>
              <a:off x="-60255350" y="3844775"/>
              <a:ext cx="34675" cy="20500"/>
            </a:xfrm>
            <a:custGeom>
              <a:avLst/>
              <a:gdLst/>
              <a:ahLst/>
              <a:cxnLst/>
              <a:rect l="l" t="t" r="r" b="b"/>
              <a:pathLst>
                <a:path w="1387" h="820" extrusionOk="0">
                  <a:moveTo>
                    <a:pt x="379" y="0"/>
                  </a:moveTo>
                  <a:cubicBezTo>
                    <a:pt x="158" y="0"/>
                    <a:pt x="1" y="189"/>
                    <a:pt x="1" y="378"/>
                  </a:cubicBezTo>
                  <a:cubicBezTo>
                    <a:pt x="1" y="630"/>
                    <a:pt x="190" y="819"/>
                    <a:pt x="379" y="819"/>
                  </a:cubicBezTo>
                  <a:lnTo>
                    <a:pt x="946" y="819"/>
                  </a:lnTo>
                  <a:cubicBezTo>
                    <a:pt x="1166" y="819"/>
                    <a:pt x="1387" y="630"/>
                    <a:pt x="1387" y="378"/>
                  </a:cubicBezTo>
                  <a:cubicBezTo>
                    <a:pt x="1387" y="158"/>
                    <a:pt x="1166" y="0"/>
                    <a:pt x="94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7" name="Google Shape;10157;p74"/>
            <p:cNvSpPr/>
            <p:nvPr/>
          </p:nvSpPr>
          <p:spPr>
            <a:xfrm>
              <a:off x="-59974175" y="3844775"/>
              <a:ext cx="35475" cy="20500"/>
            </a:xfrm>
            <a:custGeom>
              <a:avLst/>
              <a:gdLst/>
              <a:ahLst/>
              <a:cxnLst/>
              <a:rect l="l" t="t" r="r" b="b"/>
              <a:pathLst>
                <a:path w="1419" h="820" extrusionOk="0">
                  <a:moveTo>
                    <a:pt x="442" y="0"/>
                  </a:moveTo>
                  <a:cubicBezTo>
                    <a:pt x="221" y="0"/>
                    <a:pt x="1" y="189"/>
                    <a:pt x="1" y="378"/>
                  </a:cubicBezTo>
                  <a:cubicBezTo>
                    <a:pt x="1" y="630"/>
                    <a:pt x="221" y="819"/>
                    <a:pt x="442" y="819"/>
                  </a:cubicBezTo>
                  <a:lnTo>
                    <a:pt x="1009" y="819"/>
                  </a:lnTo>
                  <a:cubicBezTo>
                    <a:pt x="1230" y="819"/>
                    <a:pt x="1387" y="630"/>
                    <a:pt x="1387" y="378"/>
                  </a:cubicBezTo>
                  <a:cubicBezTo>
                    <a:pt x="1419" y="158"/>
                    <a:pt x="1230" y="0"/>
                    <a:pt x="10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8" name="Google Shape;10158;p74"/>
            <p:cNvSpPr/>
            <p:nvPr/>
          </p:nvSpPr>
          <p:spPr>
            <a:xfrm>
              <a:off x="-60212825" y="3939475"/>
              <a:ext cx="32325" cy="30350"/>
            </a:xfrm>
            <a:custGeom>
              <a:avLst/>
              <a:gdLst/>
              <a:ahLst/>
              <a:cxnLst/>
              <a:rect l="l" t="t" r="r" b="b"/>
              <a:pathLst>
                <a:path w="1293" h="1214" extrusionOk="0">
                  <a:moveTo>
                    <a:pt x="836" y="1"/>
                  </a:moveTo>
                  <a:cubicBezTo>
                    <a:pt x="725" y="1"/>
                    <a:pt x="615" y="40"/>
                    <a:pt x="536" y="119"/>
                  </a:cubicBezTo>
                  <a:lnTo>
                    <a:pt x="158" y="497"/>
                  </a:lnTo>
                  <a:cubicBezTo>
                    <a:pt x="1" y="654"/>
                    <a:pt x="1" y="938"/>
                    <a:pt x="158" y="1096"/>
                  </a:cubicBezTo>
                  <a:cubicBezTo>
                    <a:pt x="237" y="1174"/>
                    <a:pt x="340" y="1214"/>
                    <a:pt x="442" y="1214"/>
                  </a:cubicBezTo>
                  <a:cubicBezTo>
                    <a:pt x="544" y="1214"/>
                    <a:pt x="647" y="1174"/>
                    <a:pt x="725" y="1096"/>
                  </a:cubicBezTo>
                  <a:lnTo>
                    <a:pt x="1135" y="686"/>
                  </a:lnTo>
                  <a:cubicBezTo>
                    <a:pt x="1293" y="528"/>
                    <a:pt x="1293" y="245"/>
                    <a:pt x="1135" y="119"/>
                  </a:cubicBezTo>
                  <a:cubicBezTo>
                    <a:pt x="1056" y="40"/>
                    <a:pt x="946" y="1"/>
                    <a:pt x="8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9" name="Google Shape;10159;p74"/>
            <p:cNvSpPr/>
            <p:nvPr/>
          </p:nvSpPr>
          <p:spPr>
            <a:xfrm>
              <a:off x="-60012750" y="3739425"/>
              <a:ext cx="32300" cy="30350"/>
            </a:xfrm>
            <a:custGeom>
              <a:avLst/>
              <a:gdLst/>
              <a:ahLst/>
              <a:cxnLst/>
              <a:rect l="l" t="t" r="r" b="b"/>
              <a:pathLst>
                <a:path w="1292" h="1214" extrusionOk="0">
                  <a:moveTo>
                    <a:pt x="835" y="1"/>
                  </a:moveTo>
                  <a:cubicBezTo>
                    <a:pt x="725" y="1"/>
                    <a:pt x="614" y="40"/>
                    <a:pt x="536" y="119"/>
                  </a:cubicBezTo>
                  <a:lnTo>
                    <a:pt x="126" y="497"/>
                  </a:lnTo>
                  <a:cubicBezTo>
                    <a:pt x="0" y="654"/>
                    <a:pt x="0" y="938"/>
                    <a:pt x="126" y="1095"/>
                  </a:cubicBezTo>
                  <a:cubicBezTo>
                    <a:pt x="205" y="1174"/>
                    <a:pt x="315" y="1213"/>
                    <a:pt x="425" y="1213"/>
                  </a:cubicBezTo>
                  <a:cubicBezTo>
                    <a:pt x="536" y="1213"/>
                    <a:pt x="646" y="1174"/>
                    <a:pt x="725" y="1095"/>
                  </a:cubicBezTo>
                  <a:lnTo>
                    <a:pt x="1134" y="686"/>
                  </a:lnTo>
                  <a:cubicBezTo>
                    <a:pt x="1292" y="560"/>
                    <a:pt x="1292" y="276"/>
                    <a:pt x="1134" y="119"/>
                  </a:cubicBezTo>
                  <a:cubicBezTo>
                    <a:pt x="1056" y="40"/>
                    <a:pt x="945" y="1"/>
                    <a:pt x="83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0" name="Google Shape;10160;p74"/>
            <p:cNvSpPr/>
            <p:nvPr/>
          </p:nvSpPr>
          <p:spPr>
            <a:xfrm>
              <a:off x="-60012750" y="3939475"/>
              <a:ext cx="32300" cy="30350"/>
            </a:xfrm>
            <a:custGeom>
              <a:avLst/>
              <a:gdLst/>
              <a:ahLst/>
              <a:cxnLst/>
              <a:rect l="l" t="t" r="r" b="b"/>
              <a:pathLst>
                <a:path w="1292" h="1214" extrusionOk="0">
                  <a:moveTo>
                    <a:pt x="425" y="1"/>
                  </a:moveTo>
                  <a:cubicBezTo>
                    <a:pt x="315" y="1"/>
                    <a:pt x="205" y="40"/>
                    <a:pt x="126" y="119"/>
                  </a:cubicBezTo>
                  <a:cubicBezTo>
                    <a:pt x="0" y="245"/>
                    <a:pt x="0" y="528"/>
                    <a:pt x="126" y="686"/>
                  </a:cubicBezTo>
                  <a:lnTo>
                    <a:pt x="536" y="1096"/>
                  </a:lnTo>
                  <a:cubicBezTo>
                    <a:pt x="614" y="1174"/>
                    <a:pt x="725" y="1214"/>
                    <a:pt x="835" y="1214"/>
                  </a:cubicBezTo>
                  <a:cubicBezTo>
                    <a:pt x="945" y="1214"/>
                    <a:pt x="1056" y="1174"/>
                    <a:pt x="1134" y="1096"/>
                  </a:cubicBezTo>
                  <a:cubicBezTo>
                    <a:pt x="1292" y="938"/>
                    <a:pt x="1292" y="654"/>
                    <a:pt x="1134" y="497"/>
                  </a:cubicBezTo>
                  <a:lnTo>
                    <a:pt x="725" y="119"/>
                  </a:lnTo>
                  <a:cubicBezTo>
                    <a:pt x="646" y="40"/>
                    <a:pt x="536" y="1"/>
                    <a:pt x="4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1" name="Google Shape;10161;p74"/>
            <p:cNvSpPr/>
            <p:nvPr/>
          </p:nvSpPr>
          <p:spPr>
            <a:xfrm>
              <a:off x="-60212825" y="3739425"/>
              <a:ext cx="32325" cy="30350"/>
            </a:xfrm>
            <a:custGeom>
              <a:avLst/>
              <a:gdLst/>
              <a:ahLst/>
              <a:cxnLst/>
              <a:rect l="l" t="t" r="r" b="b"/>
              <a:pathLst>
                <a:path w="1293" h="1214" extrusionOk="0">
                  <a:moveTo>
                    <a:pt x="442" y="1"/>
                  </a:moveTo>
                  <a:cubicBezTo>
                    <a:pt x="340" y="1"/>
                    <a:pt x="237" y="40"/>
                    <a:pt x="158" y="119"/>
                  </a:cubicBezTo>
                  <a:cubicBezTo>
                    <a:pt x="1" y="276"/>
                    <a:pt x="1" y="560"/>
                    <a:pt x="158" y="686"/>
                  </a:cubicBezTo>
                  <a:lnTo>
                    <a:pt x="536" y="1095"/>
                  </a:lnTo>
                  <a:cubicBezTo>
                    <a:pt x="615" y="1174"/>
                    <a:pt x="725" y="1213"/>
                    <a:pt x="836" y="1213"/>
                  </a:cubicBezTo>
                  <a:cubicBezTo>
                    <a:pt x="946" y="1213"/>
                    <a:pt x="1056" y="1174"/>
                    <a:pt x="1135" y="1095"/>
                  </a:cubicBezTo>
                  <a:cubicBezTo>
                    <a:pt x="1293" y="938"/>
                    <a:pt x="1293" y="654"/>
                    <a:pt x="1135" y="497"/>
                  </a:cubicBezTo>
                  <a:lnTo>
                    <a:pt x="725" y="119"/>
                  </a:lnTo>
                  <a:cubicBezTo>
                    <a:pt x="647" y="40"/>
                    <a:pt x="544" y="1"/>
                    <a:pt x="44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62" name="Google Shape;10162;p74"/>
          <p:cNvGrpSpPr/>
          <p:nvPr/>
        </p:nvGrpSpPr>
        <p:grpSpPr>
          <a:xfrm>
            <a:off x="3091262" y="3807035"/>
            <a:ext cx="310770" cy="365467"/>
            <a:chOff x="-60232500" y="4101525"/>
            <a:chExt cx="268600" cy="315875"/>
          </a:xfrm>
          <a:solidFill>
            <a:srgbClr val="FFC000"/>
          </a:solidFill>
        </p:grpSpPr>
        <p:sp>
          <p:nvSpPr>
            <p:cNvPr id="10163" name="Google Shape;10163;p74"/>
            <p:cNvSpPr/>
            <p:nvPr/>
          </p:nvSpPr>
          <p:spPr>
            <a:xfrm>
              <a:off x="-60222275" y="4273225"/>
              <a:ext cx="63025" cy="144175"/>
            </a:xfrm>
            <a:custGeom>
              <a:avLst/>
              <a:gdLst/>
              <a:ahLst/>
              <a:cxnLst/>
              <a:rect l="l" t="t" r="r" b="b"/>
              <a:pathLst>
                <a:path w="2521" h="5767" extrusionOk="0">
                  <a:moveTo>
                    <a:pt x="1261" y="1"/>
                  </a:moveTo>
                  <a:cubicBezTo>
                    <a:pt x="1072" y="1"/>
                    <a:pt x="851" y="190"/>
                    <a:pt x="851" y="379"/>
                  </a:cubicBezTo>
                  <a:lnTo>
                    <a:pt x="851" y="662"/>
                  </a:lnTo>
                  <a:cubicBezTo>
                    <a:pt x="379" y="820"/>
                    <a:pt x="1" y="1293"/>
                    <a:pt x="1" y="1828"/>
                  </a:cubicBezTo>
                  <a:cubicBezTo>
                    <a:pt x="1" y="2521"/>
                    <a:pt x="568" y="2899"/>
                    <a:pt x="1009" y="3214"/>
                  </a:cubicBezTo>
                  <a:cubicBezTo>
                    <a:pt x="1324" y="3466"/>
                    <a:pt x="1671" y="3687"/>
                    <a:pt x="1671" y="3939"/>
                  </a:cubicBezTo>
                  <a:cubicBezTo>
                    <a:pt x="1671" y="4160"/>
                    <a:pt x="1482" y="4349"/>
                    <a:pt x="1261" y="4349"/>
                  </a:cubicBezTo>
                  <a:cubicBezTo>
                    <a:pt x="1072" y="4349"/>
                    <a:pt x="851" y="4160"/>
                    <a:pt x="851" y="3939"/>
                  </a:cubicBezTo>
                  <a:cubicBezTo>
                    <a:pt x="851" y="3687"/>
                    <a:pt x="631" y="3529"/>
                    <a:pt x="442" y="3529"/>
                  </a:cubicBezTo>
                  <a:cubicBezTo>
                    <a:pt x="253" y="3529"/>
                    <a:pt x="64" y="3718"/>
                    <a:pt x="64" y="3939"/>
                  </a:cubicBezTo>
                  <a:cubicBezTo>
                    <a:pt x="64" y="4475"/>
                    <a:pt x="410" y="4916"/>
                    <a:pt x="883" y="5105"/>
                  </a:cubicBezTo>
                  <a:lnTo>
                    <a:pt x="883" y="5388"/>
                  </a:lnTo>
                  <a:cubicBezTo>
                    <a:pt x="883" y="5609"/>
                    <a:pt x="1072" y="5766"/>
                    <a:pt x="1324" y="5766"/>
                  </a:cubicBezTo>
                  <a:cubicBezTo>
                    <a:pt x="1545" y="5766"/>
                    <a:pt x="1702" y="5577"/>
                    <a:pt x="1702" y="5388"/>
                  </a:cubicBezTo>
                  <a:lnTo>
                    <a:pt x="1702" y="5105"/>
                  </a:lnTo>
                  <a:cubicBezTo>
                    <a:pt x="2175" y="4947"/>
                    <a:pt x="2521" y="4475"/>
                    <a:pt x="2521" y="3939"/>
                  </a:cubicBezTo>
                  <a:cubicBezTo>
                    <a:pt x="2521" y="3246"/>
                    <a:pt x="1986" y="2868"/>
                    <a:pt x="1545" y="2553"/>
                  </a:cubicBezTo>
                  <a:cubicBezTo>
                    <a:pt x="1229" y="2301"/>
                    <a:pt x="883" y="2080"/>
                    <a:pt x="883" y="1828"/>
                  </a:cubicBezTo>
                  <a:cubicBezTo>
                    <a:pt x="883" y="1608"/>
                    <a:pt x="1072" y="1450"/>
                    <a:pt x="1261" y="1450"/>
                  </a:cubicBezTo>
                  <a:cubicBezTo>
                    <a:pt x="1513" y="1450"/>
                    <a:pt x="1671" y="1639"/>
                    <a:pt x="1671" y="1828"/>
                  </a:cubicBezTo>
                  <a:cubicBezTo>
                    <a:pt x="1671" y="2080"/>
                    <a:pt x="1860" y="2269"/>
                    <a:pt x="2112" y="2269"/>
                  </a:cubicBezTo>
                  <a:cubicBezTo>
                    <a:pt x="2332" y="2269"/>
                    <a:pt x="2490" y="2080"/>
                    <a:pt x="2490" y="1828"/>
                  </a:cubicBezTo>
                  <a:cubicBezTo>
                    <a:pt x="2490" y="1293"/>
                    <a:pt x="2143" y="852"/>
                    <a:pt x="1671" y="662"/>
                  </a:cubicBezTo>
                  <a:lnTo>
                    <a:pt x="1671" y="379"/>
                  </a:lnTo>
                  <a:cubicBezTo>
                    <a:pt x="1671" y="158"/>
                    <a:pt x="1482" y="1"/>
                    <a:pt x="12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4" name="Google Shape;10164;p74"/>
            <p:cNvSpPr/>
            <p:nvPr/>
          </p:nvSpPr>
          <p:spPr>
            <a:xfrm>
              <a:off x="-60232500" y="4101525"/>
              <a:ext cx="268600" cy="315875"/>
            </a:xfrm>
            <a:custGeom>
              <a:avLst/>
              <a:gdLst/>
              <a:ahLst/>
              <a:cxnLst/>
              <a:rect l="l" t="t" r="r" b="b"/>
              <a:pathLst>
                <a:path w="10744" h="12635" extrusionOk="0">
                  <a:moveTo>
                    <a:pt x="5356" y="1"/>
                  </a:moveTo>
                  <a:cubicBezTo>
                    <a:pt x="5104" y="1"/>
                    <a:pt x="4946" y="190"/>
                    <a:pt x="4946" y="410"/>
                  </a:cubicBezTo>
                  <a:lnTo>
                    <a:pt x="4946" y="820"/>
                  </a:lnTo>
                  <a:cubicBezTo>
                    <a:pt x="2206" y="1041"/>
                    <a:pt x="0" y="3340"/>
                    <a:pt x="0" y="6176"/>
                  </a:cubicBezTo>
                  <a:lnTo>
                    <a:pt x="0" y="6585"/>
                  </a:lnTo>
                  <a:lnTo>
                    <a:pt x="32" y="6585"/>
                  </a:lnTo>
                  <a:cubicBezTo>
                    <a:pt x="32" y="6806"/>
                    <a:pt x="221" y="6963"/>
                    <a:pt x="473" y="6963"/>
                  </a:cubicBezTo>
                  <a:cubicBezTo>
                    <a:pt x="693" y="6963"/>
                    <a:pt x="851" y="6774"/>
                    <a:pt x="851" y="6585"/>
                  </a:cubicBezTo>
                  <a:cubicBezTo>
                    <a:pt x="851" y="6113"/>
                    <a:pt x="1197" y="5766"/>
                    <a:pt x="1701" y="5766"/>
                  </a:cubicBezTo>
                  <a:cubicBezTo>
                    <a:pt x="2174" y="5766"/>
                    <a:pt x="2521" y="6113"/>
                    <a:pt x="2521" y="6585"/>
                  </a:cubicBezTo>
                  <a:cubicBezTo>
                    <a:pt x="2521" y="6806"/>
                    <a:pt x="2710" y="6963"/>
                    <a:pt x="2899" y="6963"/>
                  </a:cubicBezTo>
                  <a:cubicBezTo>
                    <a:pt x="3119" y="6963"/>
                    <a:pt x="3308" y="6774"/>
                    <a:pt x="3308" y="6585"/>
                  </a:cubicBezTo>
                  <a:cubicBezTo>
                    <a:pt x="3308" y="6113"/>
                    <a:pt x="3655" y="5766"/>
                    <a:pt x="4127" y="5766"/>
                  </a:cubicBezTo>
                  <a:cubicBezTo>
                    <a:pt x="4600" y="5766"/>
                    <a:pt x="4946" y="6113"/>
                    <a:pt x="4946" y="6585"/>
                  </a:cubicBezTo>
                  <a:lnTo>
                    <a:pt x="4946" y="11437"/>
                  </a:lnTo>
                  <a:cubicBezTo>
                    <a:pt x="4946" y="12099"/>
                    <a:pt x="5514" y="12634"/>
                    <a:pt x="6175" y="12634"/>
                  </a:cubicBezTo>
                  <a:cubicBezTo>
                    <a:pt x="6837" y="12634"/>
                    <a:pt x="7404" y="12099"/>
                    <a:pt x="7404" y="11437"/>
                  </a:cubicBezTo>
                  <a:lnTo>
                    <a:pt x="7404" y="10586"/>
                  </a:lnTo>
                  <a:cubicBezTo>
                    <a:pt x="7404" y="10366"/>
                    <a:pt x="7215" y="10208"/>
                    <a:pt x="6994" y="10208"/>
                  </a:cubicBezTo>
                  <a:cubicBezTo>
                    <a:pt x="6805" y="10208"/>
                    <a:pt x="6616" y="10397"/>
                    <a:pt x="6616" y="10586"/>
                  </a:cubicBezTo>
                  <a:lnTo>
                    <a:pt x="6616" y="11437"/>
                  </a:lnTo>
                  <a:cubicBezTo>
                    <a:pt x="6616" y="11658"/>
                    <a:pt x="6427" y="11815"/>
                    <a:pt x="6175" y="11815"/>
                  </a:cubicBezTo>
                  <a:cubicBezTo>
                    <a:pt x="5955" y="11815"/>
                    <a:pt x="5797" y="11626"/>
                    <a:pt x="5797" y="11437"/>
                  </a:cubicBezTo>
                  <a:lnTo>
                    <a:pt x="5797" y="6585"/>
                  </a:lnTo>
                  <a:cubicBezTo>
                    <a:pt x="5797" y="6113"/>
                    <a:pt x="6144" y="5766"/>
                    <a:pt x="6616" y="5766"/>
                  </a:cubicBezTo>
                  <a:cubicBezTo>
                    <a:pt x="7089" y="5766"/>
                    <a:pt x="7435" y="6113"/>
                    <a:pt x="7435" y="6585"/>
                  </a:cubicBezTo>
                  <a:cubicBezTo>
                    <a:pt x="7435" y="6806"/>
                    <a:pt x="7624" y="6963"/>
                    <a:pt x="7876" y="6963"/>
                  </a:cubicBezTo>
                  <a:cubicBezTo>
                    <a:pt x="8097" y="6963"/>
                    <a:pt x="8255" y="6774"/>
                    <a:pt x="8255" y="6585"/>
                  </a:cubicBezTo>
                  <a:cubicBezTo>
                    <a:pt x="8255" y="6113"/>
                    <a:pt x="8633" y="5766"/>
                    <a:pt x="9105" y="5766"/>
                  </a:cubicBezTo>
                  <a:cubicBezTo>
                    <a:pt x="9578" y="5766"/>
                    <a:pt x="9924" y="6113"/>
                    <a:pt x="9924" y="6585"/>
                  </a:cubicBezTo>
                  <a:cubicBezTo>
                    <a:pt x="9924" y="6806"/>
                    <a:pt x="10113" y="6963"/>
                    <a:pt x="10302" y="6963"/>
                  </a:cubicBezTo>
                  <a:cubicBezTo>
                    <a:pt x="10523" y="6963"/>
                    <a:pt x="10743" y="6774"/>
                    <a:pt x="10743" y="6585"/>
                  </a:cubicBezTo>
                  <a:lnTo>
                    <a:pt x="10743" y="6176"/>
                  </a:lnTo>
                  <a:cubicBezTo>
                    <a:pt x="10743" y="3340"/>
                    <a:pt x="8538" y="1041"/>
                    <a:pt x="5797" y="820"/>
                  </a:cubicBezTo>
                  <a:lnTo>
                    <a:pt x="5797" y="410"/>
                  </a:lnTo>
                  <a:cubicBezTo>
                    <a:pt x="5797" y="158"/>
                    <a:pt x="5577" y="1"/>
                    <a:pt x="53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65" name="Google Shape;10165;p74"/>
          <p:cNvSpPr/>
          <p:nvPr/>
        </p:nvSpPr>
        <p:spPr>
          <a:xfrm>
            <a:off x="2179036" y="4275969"/>
            <a:ext cx="366335" cy="367290"/>
          </a:xfrm>
          <a:custGeom>
            <a:avLst/>
            <a:gdLst/>
            <a:ahLst/>
            <a:cxnLst/>
            <a:rect l="l" t="t" r="r" b="b"/>
            <a:pathLst>
              <a:path w="12665" h="12698" extrusionOk="0">
                <a:moveTo>
                  <a:pt x="9200" y="883"/>
                </a:moveTo>
                <a:lnTo>
                  <a:pt x="9200" y="1702"/>
                </a:lnTo>
                <a:lnTo>
                  <a:pt x="3403" y="1702"/>
                </a:lnTo>
                <a:lnTo>
                  <a:pt x="3403" y="883"/>
                </a:lnTo>
                <a:close/>
                <a:moveTo>
                  <a:pt x="4222" y="3340"/>
                </a:moveTo>
                <a:lnTo>
                  <a:pt x="4222" y="4191"/>
                </a:lnTo>
                <a:lnTo>
                  <a:pt x="3403" y="4191"/>
                </a:lnTo>
                <a:lnTo>
                  <a:pt x="3403" y="3340"/>
                </a:lnTo>
                <a:close/>
                <a:moveTo>
                  <a:pt x="6711" y="3340"/>
                </a:moveTo>
                <a:lnTo>
                  <a:pt x="6711" y="4191"/>
                </a:lnTo>
                <a:lnTo>
                  <a:pt x="5892" y="4191"/>
                </a:lnTo>
                <a:lnTo>
                  <a:pt x="5892" y="3340"/>
                </a:lnTo>
                <a:close/>
                <a:moveTo>
                  <a:pt x="9200" y="3340"/>
                </a:moveTo>
                <a:lnTo>
                  <a:pt x="9200" y="4191"/>
                </a:lnTo>
                <a:lnTo>
                  <a:pt x="8349" y="4191"/>
                </a:lnTo>
                <a:lnTo>
                  <a:pt x="8349" y="3340"/>
                </a:lnTo>
                <a:close/>
                <a:moveTo>
                  <a:pt x="4222" y="5010"/>
                </a:moveTo>
                <a:lnTo>
                  <a:pt x="4222" y="5829"/>
                </a:lnTo>
                <a:lnTo>
                  <a:pt x="3403" y="5829"/>
                </a:lnTo>
                <a:lnTo>
                  <a:pt x="3403" y="5010"/>
                </a:lnTo>
                <a:close/>
                <a:moveTo>
                  <a:pt x="6711" y="5010"/>
                </a:moveTo>
                <a:lnTo>
                  <a:pt x="6711" y="5829"/>
                </a:lnTo>
                <a:lnTo>
                  <a:pt x="5892" y="5829"/>
                </a:lnTo>
                <a:lnTo>
                  <a:pt x="5892" y="5010"/>
                </a:lnTo>
                <a:close/>
                <a:moveTo>
                  <a:pt x="9200" y="5010"/>
                </a:moveTo>
                <a:lnTo>
                  <a:pt x="9200" y="5829"/>
                </a:lnTo>
                <a:lnTo>
                  <a:pt x="8349" y="5829"/>
                </a:lnTo>
                <a:lnTo>
                  <a:pt x="8349" y="5010"/>
                </a:lnTo>
                <a:close/>
                <a:moveTo>
                  <a:pt x="4222" y="6648"/>
                </a:moveTo>
                <a:lnTo>
                  <a:pt x="4222" y="7499"/>
                </a:lnTo>
                <a:lnTo>
                  <a:pt x="3403" y="7499"/>
                </a:lnTo>
                <a:lnTo>
                  <a:pt x="3403" y="6648"/>
                </a:lnTo>
                <a:close/>
                <a:moveTo>
                  <a:pt x="6711" y="6648"/>
                </a:moveTo>
                <a:lnTo>
                  <a:pt x="6711" y="7499"/>
                </a:lnTo>
                <a:lnTo>
                  <a:pt x="5892" y="7499"/>
                </a:lnTo>
                <a:lnTo>
                  <a:pt x="5892" y="6648"/>
                </a:lnTo>
                <a:close/>
                <a:moveTo>
                  <a:pt x="9200" y="6648"/>
                </a:moveTo>
                <a:lnTo>
                  <a:pt x="9200" y="7499"/>
                </a:lnTo>
                <a:lnTo>
                  <a:pt x="8349" y="7499"/>
                </a:lnTo>
                <a:lnTo>
                  <a:pt x="8349" y="6648"/>
                </a:lnTo>
                <a:close/>
                <a:moveTo>
                  <a:pt x="1733" y="9137"/>
                </a:moveTo>
                <a:lnTo>
                  <a:pt x="1733" y="11909"/>
                </a:lnTo>
                <a:lnTo>
                  <a:pt x="819" y="11909"/>
                </a:lnTo>
                <a:lnTo>
                  <a:pt x="819" y="9137"/>
                </a:lnTo>
                <a:close/>
                <a:moveTo>
                  <a:pt x="5892" y="9137"/>
                </a:moveTo>
                <a:lnTo>
                  <a:pt x="5892" y="11909"/>
                </a:lnTo>
                <a:lnTo>
                  <a:pt x="4222" y="11909"/>
                </a:lnTo>
                <a:lnTo>
                  <a:pt x="4222" y="9137"/>
                </a:lnTo>
                <a:close/>
                <a:moveTo>
                  <a:pt x="8349" y="9137"/>
                </a:moveTo>
                <a:lnTo>
                  <a:pt x="8349" y="11909"/>
                </a:lnTo>
                <a:lnTo>
                  <a:pt x="6711" y="11909"/>
                </a:lnTo>
                <a:lnTo>
                  <a:pt x="6711" y="9137"/>
                </a:lnTo>
                <a:close/>
                <a:moveTo>
                  <a:pt x="11783" y="9137"/>
                </a:moveTo>
                <a:lnTo>
                  <a:pt x="11783" y="11909"/>
                </a:lnTo>
                <a:lnTo>
                  <a:pt x="10806" y="11909"/>
                </a:lnTo>
                <a:lnTo>
                  <a:pt x="10806" y="9137"/>
                </a:lnTo>
                <a:close/>
                <a:moveTo>
                  <a:pt x="2993" y="1"/>
                </a:moveTo>
                <a:cubicBezTo>
                  <a:pt x="2773" y="1"/>
                  <a:pt x="2615" y="190"/>
                  <a:pt x="2615" y="410"/>
                </a:cubicBezTo>
                <a:lnTo>
                  <a:pt x="2615" y="1670"/>
                </a:lnTo>
                <a:lnTo>
                  <a:pt x="2206" y="1670"/>
                </a:lnTo>
                <a:cubicBezTo>
                  <a:pt x="1985" y="1670"/>
                  <a:pt x="1796" y="1859"/>
                  <a:pt x="1796" y="2080"/>
                </a:cubicBezTo>
                <a:lnTo>
                  <a:pt x="1796" y="8318"/>
                </a:lnTo>
                <a:lnTo>
                  <a:pt x="410" y="8318"/>
                </a:lnTo>
                <a:cubicBezTo>
                  <a:pt x="158" y="8318"/>
                  <a:pt x="0" y="8507"/>
                  <a:pt x="0" y="8696"/>
                </a:cubicBezTo>
                <a:lnTo>
                  <a:pt x="0" y="12287"/>
                </a:lnTo>
                <a:cubicBezTo>
                  <a:pt x="0" y="12540"/>
                  <a:pt x="221" y="12697"/>
                  <a:pt x="410" y="12697"/>
                </a:cubicBezTo>
                <a:lnTo>
                  <a:pt x="12256" y="12697"/>
                </a:lnTo>
                <a:cubicBezTo>
                  <a:pt x="12508" y="12697"/>
                  <a:pt x="12665" y="12477"/>
                  <a:pt x="12665" y="12287"/>
                </a:cubicBezTo>
                <a:lnTo>
                  <a:pt x="12665" y="8696"/>
                </a:lnTo>
                <a:cubicBezTo>
                  <a:pt x="12602" y="8475"/>
                  <a:pt x="12445" y="8318"/>
                  <a:pt x="12224" y="8318"/>
                </a:cubicBezTo>
                <a:lnTo>
                  <a:pt x="10838" y="8318"/>
                </a:lnTo>
                <a:lnTo>
                  <a:pt x="10838" y="2080"/>
                </a:lnTo>
                <a:cubicBezTo>
                  <a:pt x="10838" y="1859"/>
                  <a:pt x="10649" y="1670"/>
                  <a:pt x="10460" y="1670"/>
                </a:cubicBezTo>
                <a:lnTo>
                  <a:pt x="10019" y="1670"/>
                </a:lnTo>
                <a:lnTo>
                  <a:pt x="10019" y="410"/>
                </a:lnTo>
                <a:cubicBezTo>
                  <a:pt x="10019" y="158"/>
                  <a:pt x="9830" y="1"/>
                  <a:pt x="9609"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66" name="Google Shape;10166;p74"/>
          <p:cNvGrpSpPr/>
          <p:nvPr/>
        </p:nvGrpSpPr>
        <p:grpSpPr>
          <a:xfrm>
            <a:off x="2624262" y="1532866"/>
            <a:ext cx="368186" cy="366364"/>
            <a:chOff x="-63679950" y="3360375"/>
            <a:chExt cx="318225" cy="316650"/>
          </a:xfrm>
          <a:solidFill>
            <a:srgbClr val="FFC000"/>
          </a:solidFill>
        </p:grpSpPr>
        <p:sp>
          <p:nvSpPr>
            <p:cNvPr id="10167" name="Google Shape;10167;p74"/>
            <p:cNvSpPr/>
            <p:nvPr/>
          </p:nvSpPr>
          <p:spPr>
            <a:xfrm>
              <a:off x="-63497200" y="3423400"/>
              <a:ext cx="40975" cy="40975"/>
            </a:xfrm>
            <a:custGeom>
              <a:avLst/>
              <a:gdLst/>
              <a:ahLst/>
              <a:cxnLst/>
              <a:rect l="l" t="t" r="r" b="b"/>
              <a:pathLst>
                <a:path w="1639" h="1639" extrusionOk="0">
                  <a:moveTo>
                    <a:pt x="819" y="0"/>
                  </a:moveTo>
                  <a:cubicBezTo>
                    <a:pt x="378" y="0"/>
                    <a:pt x="0" y="378"/>
                    <a:pt x="0" y="819"/>
                  </a:cubicBezTo>
                  <a:cubicBezTo>
                    <a:pt x="0" y="1260"/>
                    <a:pt x="378" y="1638"/>
                    <a:pt x="819" y="1638"/>
                  </a:cubicBezTo>
                  <a:cubicBezTo>
                    <a:pt x="1260" y="1638"/>
                    <a:pt x="1638" y="1260"/>
                    <a:pt x="1638" y="819"/>
                  </a:cubicBezTo>
                  <a:cubicBezTo>
                    <a:pt x="1638" y="378"/>
                    <a:pt x="1260" y="0"/>
                    <a:pt x="8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8" name="Google Shape;10168;p74"/>
            <p:cNvSpPr/>
            <p:nvPr/>
          </p:nvSpPr>
          <p:spPr>
            <a:xfrm>
              <a:off x="-63516900" y="3485625"/>
              <a:ext cx="79575" cy="29950"/>
            </a:xfrm>
            <a:custGeom>
              <a:avLst/>
              <a:gdLst/>
              <a:ahLst/>
              <a:cxnLst/>
              <a:rect l="l" t="t" r="r" b="b"/>
              <a:pathLst>
                <a:path w="3183" h="1198" extrusionOk="0">
                  <a:moveTo>
                    <a:pt x="1607" y="0"/>
                  </a:moveTo>
                  <a:cubicBezTo>
                    <a:pt x="820" y="0"/>
                    <a:pt x="190" y="504"/>
                    <a:pt x="1" y="1197"/>
                  </a:cubicBezTo>
                  <a:lnTo>
                    <a:pt x="3183" y="1197"/>
                  </a:lnTo>
                  <a:cubicBezTo>
                    <a:pt x="3025" y="504"/>
                    <a:pt x="2395" y="0"/>
                    <a:pt x="160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9" name="Google Shape;10169;p74"/>
            <p:cNvSpPr/>
            <p:nvPr/>
          </p:nvSpPr>
          <p:spPr>
            <a:xfrm>
              <a:off x="-63618500" y="3360375"/>
              <a:ext cx="256775" cy="256600"/>
            </a:xfrm>
            <a:custGeom>
              <a:avLst/>
              <a:gdLst/>
              <a:ahLst/>
              <a:cxnLst/>
              <a:rect l="l" t="t" r="r" b="b"/>
              <a:pathLst>
                <a:path w="10271" h="10264" extrusionOk="0">
                  <a:moveTo>
                    <a:pt x="5703" y="1639"/>
                  </a:moveTo>
                  <a:cubicBezTo>
                    <a:pt x="6616" y="1639"/>
                    <a:pt x="7373" y="2395"/>
                    <a:pt x="7373" y="3309"/>
                  </a:cubicBezTo>
                  <a:cubicBezTo>
                    <a:pt x="7373" y="3750"/>
                    <a:pt x="7215" y="4128"/>
                    <a:pt x="6900" y="4443"/>
                  </a:cubicBezTo>
                  <a:cubicBezTo>
                    <a:pt x="7625" y="4884"/>
                    <a:pt x="8192" y="5672"/>
                    <a:pt x="8192" y="6617"/>
                  </a:cubicBezTo>
                  <a:cubicBezTo>
                    <a:pt x="8160" y="6900"/>
                    <a:pt x="8003" y="7058"/>
                    <a:pt x="7751" y="7058"/>
                  </a:cubicBezTo>
                  <a:lnTo>
                    <a:pt x="3623" y="7058"/>
                  </a:lnTo>
                  <a:cubicBezTo>
                    <a:pt x="3371" y="7058"/>
                    <a:pt x="3214" y="6837"/>
                    <a:pt x="3214" y="6617"/>
                  </a:cubicBezTo>
                  <a:cubicBezTo>
                    <a:pt x="3214" y="5672"/>
                    <a:pt x="3749" y="4884"/>
                    <a:pt x="4537" y="4443"/>
                  </a:cubicBezTo>
                  <a:cubicBezTo>
                    <a:pt x="4254" y="4128"/>
                    <a:pt x="4065" y="3718"/>
                    <a:pt x="4065" y="3309"/>
                  </a:cubicBezTo>
                  <a:cubicBezTo>
                    <a:pt x="4065" y="2395"/>
                    <a:pt x="4789" y="1639"/>
                    <a:pt x="5703" y="1639"/>
                  </a:cubicBezTo>
                  <a:close/>
                  <a:moveTo>
                    <a:pt x="5703" y="1"/>
                  </a:moveTo>
                  <a:cubicBezTo>
                    <a:pt x="3182" y="1"/>
                    <a:pt x="1135" y="2049"/>
                    <a:pt x="1135" y="4569"/>
                  </a:cubicBezTo>
                  <a:cubicBezTo>
                    <a:pt x="1135" y="5609"/>
                    <a:pt x="1481" y="6648"/>
                    <a:pt x="2206" y="7467"/>
                  </a:cubicBezTo>
                  <a:lnTo>
                    <a:pt x="1607" y="8066"/>
                  </a:lnTo>
                  <a:lnTo>
                    <a:pt x="756" y="7184"/>
                  </a:lnTo>
                  <a:cubicBezTo>
                    <a:pt x="678" y="7121"/>
                    <a:pt x="567" y="7089"/>
                    <a:pt x="457" y="7089"/>
                  </a:cubicBezTo>
                  <a:cubicBezTo>
                    <a:pt x="347" y="7089"/>
                    <a:pt x="237" y="7121"/>
                    <a:pt x="158" y="7184"/>
                  </a:cubicBezTo>
                  <a:cubicBezTo>
                    <a:pt x="0" y="7341"/>
                    <a:pt x="0" y="7625"/>
                    <a:pt x="158" y="7783"/>
                  </a:cubicBezTo>
                  <a:lnTo>
                    <a:pt x="1324" y="8980"/>
                  </a:lnTo>
                  <a:lnTo>
                    <a:pt x="2521" y="10145"/>
                  </a:lnTo>
                  <a:cubicBezTo>
                    <a:pt x="2600" y="10224"/>
                    <a:pt x="2710" y="10264"/>
                    <a:pt x="2820" y="10264"/>
                  </a:cubicBezTo>
                  <a:cubicBezTo>
                    <a:pt x="2930" y="10264"/>
                    <a:pt x="3041" y="10224"/>
                    <a:pt x="3119" y="10145"/>
                  </a:cubicBezTo>
                  <a:cubicBezTo>
                    <a:pt x="3277" y="9988"/>
                    <a:pt x="3277" y="9704"/>
                    <a:pt x="3119" y="9547"/>
                  </a:cubicBezTo>
                  <a:lnTo>
                    <a:pt x="2237" y="8696"/>
                  </a:lnTo>
                  <a:lnTo>
                    <a:pt x="2836" y="8098"/>
                  </a:lnTo>
                  <a:cubicBezTo>
                    <a:pt x="3655" y="8759"/>
                    <a:pt x="4695" y="9169"/>
                    <a:pt x="5734" y="9169"/>
                  </a:cubicBezTo>
                  <a:cubicBezTo>
                    <a:pt x="8255" y="9169"/>
                    <a:pt x="10271" y="7121"/>
                    <a:pt x="10271" y="4632"/>
                  </a:cubicBezTo>
                  <a:cubicBezTo>
                    <a:pt x="10239" y="2049"/>
                    <a:pt x="8223" y="1"/>
                    <a:pt x="570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0" name="Google Shape;10170;p74"/>
            <p:cNvSpPr/>
            <p:nvPr/>
          </p:nvSpPr>
          <p:spPr>
            <a:xfrm>
              <a:off x="-63679950" y="3576200"/>
              <a:ext cx="102425" cy="100825"/>
            </a:xfrm>
            <a:custGeom>
              <a:avLst/>
              <a:gdLst/>
              <a:ahLst/>
              <a:cxnLst/>
              <a:rect l="l" t="t" r="r" b="b"/>
              <a:pathLst>
                <a:path w="4097" h="4033" extrusionOk="0">
                  <a:moveTo>
                    <a:pt x="2332" y="0"/>
                  </a:moveTo>
                  <a:lnTo>
                    <a:pt x="159" y="2142"/>
                  </a:lnTo>
                  <a:cubicBezTo>
                    <a:pt x="1" y="2300"/>
                    <a:pt x="1" y="2584"/>
                    <a:pt x="159" y="2741"/>
                  </a:cubicBezTo>
                  <a:lnTo>
                    <a:pt x="1356" y="3938"/>
                  </a:lnTo>
                  <a:cubicBezTo>
                    <a:pt x="1434" y="4001"/>
                    <a:pt x="1545" y="4033"/>
                    <a:pt x="1655" y="4033"/>
                  </a:cubicBezTo>
                  <a:cubicBezTo>
                    <a:pt x="1765" y="4033"/>
                    <a:pt x="1876" y="4001"/>
                    <a:pt x="1954" y="3938"/>
                  </a:cubicBezTo>
                  <a:lnTo>
                    <a:pt x="4097" y="1764"/>
                  </a:lnTo>
                  <a:lnTo>
                    <a:pt x="233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71" name="Google Shape;10171;p74"/>
          <p:cNvSpPr/>
          <p:nvPr/>
        </p:nvSpPr>
        <p:spPr>
          <a:xfrm>
            <a:off x="2623229" y="1975169"/>
            <a:ext cx="370009" cy="367724"/>
          </a:xfrm>
          <a:custGeom>
            <a:avLst/>
            <a:gdLst/>
            <a:ahLst/>
            <a:cxnLst/>
            <a:rect l="l" t="t" r="r" b="b"/>
            <a:pathLst>
              <a:path w="12792" h="12713" extrusionOk="0">
                <a:moveTo>
                  <a:pt x="8633" y="1229"/>
                </a:moveTo>
                <a:cubicBezTo>
                  <a:pt x="8854" y="1229"/>
                  <a:pt x="9011" y="1418"/>
                  <a:pt x="9011" y="1607"/>
                </a:cubicBezTo>
                <a:lnTo>
                  <a:pt x="9011" y="1890"/>
                </a:lnTo>
                <a:cubicBezTo>
                  <a:pt x="9484" y="2048"/>
                  <a:pt x="9831" y="2520"/>
                  <a:pt x="9831" y="3088"/>
                </a:cubicBezTo>
                <a:cubicBezTo>
                  <a:pt x="9831" y="3308"/>
                  <a:pt x="9641" y="3497"/>
                  <a:pt x="9452" y="3497"/>
                </a:cubicBezTo>
                <a:cubicBezTo>
                  <a:pt x="9200" y="3497"/>
                  <a:pt x="9011" y="3308"/>
                  <a:pt x="9011" y="3088"/>
                </a:cubicBezTo>
                <a:cubicBezTo>
                  <a:pt x="9011" y="2835"/>
                  <a:pt x="8822" y="2678"/>
                  <a:pt x="8633" y="2678"/>
                </a:cubicBezTo>
                <a:cubicBezTo>
                  <a:pt x="8413" y="2678"/>
                  <a:pt x="8192" y="2867"/>
                  <a:pt x="8192" y="3088"/>
                </a:cubicBezTo>
                <a:cubicBezTo>
                  <a:pt x="8224" y="3308"/>
                  <a:pt x="8570" y="3529"/>
                  <a:pt x="8885" y="3781"/>
                </a:cubicBezTo>
                <a:cubicBezTo>
                  <a:pt x="9326" y="4096"/>
                  <a:pt x="9894" y="4505"/>
                  <a:pt x="9894" y="5167"/>
                </a:cubicBezTo>
                <a:cubicBezTo>
                  <a:pt x="9894" y="5702"/>
                  <a:pt x="9515" y="6143"/>
                  <a:pt x="9043" y="6333"/>
                </a:cubicBezTo>
                <a:lnTo>
                  <a:pt x="9043" y="6616"/>
                </a:lnTo>
                <a:cubicBezTo>
                  <a:pt x="9043" y="6868"/>
                  <a:pt x="8854" y="7026"/>
                  <a:pt x="8665" y="7026"/>
                </a:cubicBezTo>
                <a:cubicBezTo>
                  <a:pt x="8476" y="7026"/>
                  <a:pt x="8224" y="6805"/>
                  <a:pt x="8224" y="6616"/>
                </a:cubicBezTo>
                <a:lnTo>
                  <a:pt x="8224" y="6333"/>
                </a:lnTo>
                <a:cubicBezTo>
                  <a:pt x="7751" y="6175"/>
                  <a:pt x="7405" y="5702"/>
                  <a:pt x="7405" y="5167"/>
                </a:cubicBezTo>
                <a:cubicBezTo>
                  <a:pt x="7405" y="4915"/>
                  <a:pt x="7594" y="4757"/>
                  <a:pt x="7783" y="4757"/>
                </a:cubicBezTo>
                <a:cubicBezTo>
                  <a:pt x="8003" y="4757"/>
                  <a:pt x="8192" y="4978"/>
                  <a:pt x="8192" y="5167"/>
                </a:cubicBezTo>
                <a:cubicBezTo>
                  <a:pt x="8192" y="5387"/>
                  <a:pt x="8381" y="5608"/>
                  <a:pt x="8633" y="5608"/>
                </a:cubicBezTo>
                <a:cubicBezTo>
                  <a:pt x="8854" y="5608"/>
                  <a:pt x="9011" y="5387"/>
                  <a:pt x="9011" y="5167"/>
                </a:cubicBezTo>
                <a:cubicBezTo>
                  <a:pt x="9011" y="4915"/>
                  <a:pt x="8696" y="4694"/>
                  <a:pt x="8350" y="4442"/>
                </a:cubicBezTo>
                <a:cubicBezTo>
                  <a:pt x="7909" y="4127"/>
                  <a:pt x="7373" y="3749"/>
                  <a:pt x="7373" y="3088"/>
                </a:cubicBezTo>
                <a:cubicBezTo>
                  <a:pt x="7373" y="2520"/>
                  <a:pt x="7720" y="2079"/>
                  <a:pt x="8192" y="1890"/>
                </a:cubicBezTo>
                <a:lnTo>
                  <a:pt x="8192" y="1607"/>
                </a:lnTo>
                <a:cubicBezTo>
                  <a:pt x="8192" y="1386"/>
                  <a:pt x="8381" y="1229"/>
                  <a:pt x="8633" y="1229"/>
                </a:cubicBezTo>
                <a:close/>
                <a:moveTo>
                  <a:pt x="6050" y="6616"/>
                </a:moveTo>
                <a:lnTo>
                  <a:pt x="5073" y="10239"/>
                </a:lnTo>
                <a:lnTo>
                  <a:pt x="4853" y="9388"/>
                </a:lnTo>
                <a:cubicBezTo>
                  <a:pt x="4793" y="9168"/>
                  <a:pt x="4617" y="9049"/>
                  <a:pt x="4433" y="9049"/>
                </a:cubicBezTo>
                <a:cubicBezTo>
                  <a:pt x="4328" y="9049"/>
                  <a:pt x="4220" y="9088"/>
                  <a:pt x="4128" y="9168"/>
                </a:cubicBezTo>
                <a:lnTo>
                  <a:pt x="1450" y="11846"/>
                </a:lnTo>
                <a:lnTo>
                  <a:pt x="852" y="11279"/>
                </a:lnTo>
                <a:lnTo>
                  <a:pt x="3530" y="8601"/>
                </a:lnTo>
                <a:cubicBezTo>
                  <a:pt x="3782" y="8349"/>
                  <a:pt x="3656" y="7939"/>
                  <a:pt x="3341" y="7876"/>
                </a:cubicBezTo>
                <a:lnTo>
                  <a:pt x="2490" y="7624"/>
                </a:lnTo>
                <a:lnTo>
                  <a:pt x="6050" y="6616"/>
                </a:lnTo>
                <a:close/>
                <a:moveTo>
                  <a:pt x="8665" y="0"/>
                </a:moveTo>
                <a:cubicBezTo>
                  <a:pt x="6365" y="0"/>
                  <a:pt x="4538" y="1859"/>
                  <a:pt x="4538" y="4127"/>
                </a:cubicBezTo>
                <a:cubicBezTo>
                  <a:pt x="4538" y="4852"/>
                  <a:pt x="4695" y="5513"/>
                  <a:pt x="5042" y="6112"/>
                </a:cubicBezTo>
                <a:lnTo>
                  <a:pt x="820" y="7341"/>
                </a:lnTo>
                <a:cubicBezTo>
                  <a:pt x="442" y="7435"/>
                  <a:pt x="442" y="8034"/>
                  <a:pt x="820" y="8128"/>
                </a:cubicBezTo>
                <a:lnTo>
                  <a:pt x="2490" y="8538"/>
                </a:lnTo>
                <a:lnTo>
                  <a:pt x="316" y="10712"/>
                </a:lnTo>
                <a:cubicBezTo>
                  <a:pt x="1" y="11027"/>
                  <a:pt x="1" y="11594"/>
                  <a:pt x="316" y="11909"/>
                </a:cubicBezTo>
                <a:lnTo>
                  <a:pt x="915" y="12476"/>
                </a:lnTo>
                <a:cubicBezTo>
                  <a:pt x="1072" y="12633"/>
                  <a:pt x="1285" y="12712"/>
                  <a:pt x="1497" y="12712"/>
                </a:cubicBezTo>
                <a:cubicBezTo>
                  <a:pt x="1710" y="12712"/>
                  <a:pt x="1923" y="12633"/>
                  <a:pt x="2080" y="12476"/>
                </a:cubicBezTo>
                <a:lnTo>
                  <a:pt x="4254" y="10334"/>
                </a:lnTo>
                <a:lnTo>
                  <a:pt x="4695" y="11972"/>
                </a:lnTo>
                <a:cubicBezTo>
                  <a:pt x="4759" y="12180"/>
                  <a:pt x="4930" y="12291"/>
                  <a:pt x="5098" y="12291"/>
                </a:cubicBezTo>
                <a:cubicBezTo>
                  <a:pt x="5261" y="12291"/>
                  <a:pt x="5421" y="12188"/>
                  <a:pt x="5483" y="11972"/>
                </a:cubicBezTo>
                <a:lnTo>
                  <a:pt x="6712" y="7750"/>
                </a:lnTo>
                <a:cubicBezTo>
                  <a:pt x="7279" y="8065"/>
                  <a:pt x="7972" y="8286"/>
                  <a:pt x="8665" y="8286"/>
                </a:cubicBezTo>
                <a:cubicBezTo>
                  <a:pt x="10965" y="8286"/>
                  <a:pt x="12792" y="6427"/>
                  <a:pt x="12792" y="4127"/>
                </a:cubicBezTo>
                <a:cubicBezTo>
                  <a:pt x="12760" y="1859"/>
                  <a:pt x="10902" y="0"/>
                  <a:pt x="8665"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72" name="Google Shape;10172;p74"/>
          <p:cNvGrpSpPr/>
          <p:nvPr/>
        </p:nvGrpSpPr>
        <p:grpSpPr>
          <a:xfrm>
            <a:off x="2622889" y="2404203"/>
            <a:ext cx="370934" cy="367521"/>
            <a:chOff x="-63679950" y="4093450"/>
            <a:chExt cx="320600" cy="317650"/>
          </a:xfrm>
          <a:solidFill>
            <a:srgbClr val="FFC000"/>
          </a:solidFill>
        </p:grpSpPr>
        <p:sp>
          <p:nvSpPr>
            <p:cNvPr id="10173" name="Google Shape;10173;p74"/>
            <p:cNvSpPr/>
            <p:nvPr/>
          </p:nvSpPr>
          <p:spPr>
            <a:xfrm>
              <a:off x="-63595650" y="4093450"/>
              <a:ext cx="236300" cy="230425"/>
            </a:xfrm>
            <a:custGeom>
              <a:avLst/>
              <a:gdLst/>
              <a:ahLst/>
              <a:cxnLst/>
              <a:rect l="l" t="t" r="r" b="b"/>
              <a:pathLst>
                <a:path w="9452" h="9217" extrusionOk="0">
                  <a:moveTo>
                    <a:pt x="3387" y="836"/>
                  </a:moveTo>
                  <a:cubicBezTo>
                    <a:pt x="3497" y="836"/>
                    <a:pt x="3607" y="875"/>
                    <a:pt x="3686" y="954"/>
                  </a:cubicBezTo>
                  <a:cubicBezTo>
                    <a:pt x="3844" y="1111"/>
                    <a:pt x="3844" y="1395"/>
                    <a:pt x="3686" y="1553"/>
                  </a:cubicBezTo>
                  <a:lnTo>
                    <a:pt x="1638" y="3600"/>
                  </a:lnTo>
                  <a:cubicBezTo>
                    <a:pt x="1560" y="3679"/>
                    <a:pt x="1449" y="3718"/>
                    <a:pt x="1339" y="3718"/>
                  </a:cubicBezTo>
                  <a:cubicBezTo>
                    <a:pt x="1229" y="3718"/>
                    <a:pt x="1118" y="3679"/>
                    <a:pt x="1040" y="3600"/>
                  </a:cubicBezTo>
                  <a:cubicBezTo>
                    <a:pt x="882" y="3443"/>
                    <a:pt x="882" y="3159"/>
                    <a:pt x="1040" y="3002"/>
                  </a:cubicBezTo>
                  <a:lnTo>
                    <a:pt x="3088" y="954"/>
                  </a:lnTo>
                  <a:cubicBezTo>
                    <a:pt x="3166" y="875"/>
                    <a:pt x="3277" y="836"/>
                    <a:pt x="3387" y="836"/>
                  </a:cubicBezTo>
                  <a:close/>
                  <a:moveTo>
                    <a:pt x="8081" y="5530"/>
                  </a:moveTo>
                  <a:cubicBezTo>
                    <a:pt x="8191" y="5530"/>
                    <a:pt x="8302" y="5569"/>
                    <a:pt x="8380" y="5648"/>
                  </a:cubicBezTo>
                  <a:cubicBezTo>
                    <a:pt x="8538" y="5806"/>
                    <a:pt x="8538" y="6089"/>
                    <a:pt x="8380" y="6247"/>
                  </a:cubicBezTo>
                  <a:lnTo>
                    <a:pt x="6333" y="8295"/>
                  </a:lnTo>
                  <a:cubicBezTo>
                    <a:pt x="6254" y="8358"/>
                    <a:pt x="6143" y="8389"/>
                    <a:pt x="6033" y="8389"/>
                  </a:cubicBezTo>
                  <a:cubicBezTo>
                    <a:pt x="5923" y="8389"/>
                    <a:pt x="5813" y="8358"/>
                    <a:pt x="5734" y="8295"/>
                  </a:cubicBezTo>
                  <a:cubicBezTo>
                    <a:pt x="5576" y="8137"/>
                    <a:pt x="5576" y="7853"/>
                    <a:pt x="5734" y="7696"/>
                  </a:cubicBezTo>
                  <a:lnTo>
                    <a:pt x="7782" y="5648"/>
                  </a:lnTo>
                  <a:cubicBezTo>
                    <a:pt x="7861" y="5569"/>
                    <a:pt x="7971" y="5530"/>
                    <a:pt x="8081" y="5530"/>
                  </a:cubicBezTo>
                  <a:close/>
                  <a:moveTo>
                    <a:pt x="3414" y="1"/>
                  </a:moveTo>
                  <a:cubicBezTo>
                    <a:pt x="3095" y="1"/>
                    <a:pt x="2772" y="119"/>
                    <a:pt x="2520" y="355"/>
                  </a:cubicBezTo>
                  <a:lnTo>
                    <a:pt x="473" y="2403"/>
                  </a:lnTo>
                  <a:cubicBezTo>
                    <a:pt x="0" y="2876"/>
                    <a:pt x="0" y="3663"/>
                    <a:pt x="473" y="4199"/>
                  </a:cubicBezTo>
                  <a:cubicBezTo>
                    <a:pt x="700" y="4406"/>
                    <a:pt x="1008" y="4544"/>
                    <a:pt x="1345" y="4544"/>
                  </a:cubicBezTo>
                  <a:cubicBezTo>
                    <a:pt x="1522" y="4544"/>
                    <a:pt x="1706" y="4506"/>
                    <a:pt x="1890" y="4419"/>
                  </a:cubicBezTo>
                  <a:lnTo>
                    <a:pt x="4915" y="7444"/>
                  </a:lnTo>
                  <a:cubicBezTo>
                    <a:pt x="4663" y="7980"/>
                    <a:pt x="4789" y="8515"/>
                    <a:pt x="5135" y="8862"/>
                  </a:cubicBezTo>
                  <a:cubicBezTo>
                    <a:pt x="5372" y="9098"/>
                    <a:pt x="5687" y="9216"/>
                    <a:pt x="6010" y="9216"/>
                  </a:cubicBezTo>
                  <a:cubicBezTo>
                    <a:pt x="6333" y="9216"/>
                    <a:pt x="6663" y="9098"/>
                    <a:pt x="6931" y="8862"/>
                  </a:cubicBezTo>
                  <a:lnTo>
                    <a:pt x="8979" y="6814"/>
                  </a:lnTo>
                  <a:cubicBezTo>
                    <a:pt x="9452" y="6341"/>
                    <a:pt x="9452" y="5554"/>
                    <a:pt x="8979" y="5050"/>
                  </a:cubicBezTo>
                  <a:cubicBezTo>
                    <a:pt x="8757" y="4828"/>
                    <a:pt x="8445" y="4696"/>
                    <a:pt x="8117" y="4696"/>
                  </a:cubicBezTo>
                  <a:cubicBezTo>
                    <a:pt x="7933" y="4696"/>
                    <a:pt x="7743" y="4738"/>
                    <a:pt x="7561" y="4829"/>
                  </a:cubicBezTo>
                  <a:lnTo>
                    <a:pt x="4505" y="1773"/>
                  </a:lnTo>
                  <a:cubicBezTo>
                    <a:pt x="4757" y="1269"/>
                    <a:pt x="4631" y="733"/>
                    <a:pt x="4285" y="355"/>
                  </a:cubicBezTo>
                  <a:cubicBezTo>
                    <a:pt x="4048" y="119"/>
                    <a:pt x="3733" y="1"/>
                    <a:pt x="34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4" name="Google Shape;10174;p74"/>
            <p:cNvSpPr/>
            <p:nvPr/>
          </p:nvSpPr>
          <p:spPr>
            <a:xfrm>
              <a:off x="-63679950" y="4233850"/>
              <a:ext cx="177250" cy="177250"/>
            </a:xfrm>
            <a:custGeom>
              <a:avLst/>
              <a:gdLst/>
              <a:ahLst/>
              <a:cxnLst/>
              <a:rect l="l" t="t" r="r" b="b"/>
              <a:pathLst>
                <a:path w="7090" h="7090" extrusionOk="0">
                  <a:moveTo>
                    <a:pt x="5325" y="1"/>
                  </a:moveTo>
                  <a:lnTo>
                    <a:pt x="4160" y="1166"/>
                  </a:lnTo>
                  <a:cubicBezTo>
                    <a:pt x="4081" y="1088"/>
                    <a:pt x="3971" y="1048"/>
                    <a:pt x="3860" y="1048"/>
                  </a:cubicBezTo>
                  <a:cubicBezTo>
                    <a:pt x="3750" y="1048"/>
                    <a:pt x="3640" y="1088"/>
                    <a:pt x="3561" y="1166"/>
                  </a:cubicBezTo>
                  <a:lnTo>
                    <a:pt x="474" y="4254"/>
                  </a:lnTo>
                  <a:cubicBezTo>
                    <a:pt x="159" y="4569"/>
                    <a:pt x="1" y="4947"/>
                    <a:pt x="1" y="5419"/>
                  </a:cubicBezTo>
                  <a:cubicBezTo>
                    <a:pt x="1" y="5861"/>
                    <a:pt x="159" y="6302"/>
                    <a:pt x="474" y="6617"/>
                  </a:cubicBezTo>
                  <a:cubicBezTo>
                    <a:pt x="789" y="6932"/>
                    <a:pt x="1214" y="7089"/>
                    <a:pt x="1639" y="7089"/>
                  </a:cubicBezTo>
                  <a:cubicBezTo>
                    <a:pt x="2065" y="7089"/>
                    <a:pt x="2490" y="6932"/>
                    <a:pt x="2805" y="6617"/>
                  </a:cubicBezTo>
                  <a:lnTo>
                    <a:pt x="5892" y="3529"/>
                  </a:lnTo>
                  <a:cubicBezTo>
                    <a:pt x="6081" y="3372"/>
                    <a:pt x="6081" y="3088"/>
                    <a:pt x="5924" y="2931"/>
                  </a:cubicBezTo>
                  <a:lnTo>
                    <a:pt x="7090" y="1765"/>
                  </a:lnTo>
                  <a:lnTo>
                    <a:pt x="53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5" name="Google Shape;10175;p74"/>
            <p:cNvSpPr/>
            <p:nvPr/>
          </p:nvSpPr>
          <p:spPr>
            <a:xfrm>
              <a:off x="-63548400" y="4348850"/>
              <a:ext cx="185900" cy="62250"/>
            </a:xfrm>
            <a:custGeom>
              <a:avLst/>
              <a:gdLst/>
              <a:ahLst/>
              <a:cxnLst/>
              <a:rect l="l" t="t" r="r" b="b"/>
              <a:pathLst>
                <a:path w="7436" h="2490" extrusionOk="0">
                  <a:moveTo>
                    <a:pt x="2048" y="0"/>
                  </a:moveTo>
                  <a:cubicBezTo>
                    <a:pt x="1355" y="0"/>
                    <a:pt x="819" y="536"/>
                    <a:pt x="819" y="1229"/>
                  </a:cubicBezTo>
                  <a:lnTo>
                    <a:pt x="819" y="1639"/>
                  </a:lnTo>
                  <a:lnTo>
                    <a:pt x="410" y="1639"/>
                  </a:lnTo>
                  <a:cubicBezTo>
                    <a:pt x="189" y="1639"/>
                    <a:pt x="0" y="1859"/>
                    <a:pt x="0" y="2048"/>
                  </a:cubicBezTo>
                  <a:cubicBezTo>
                    <a:pt x="0" y="2269"/>
                    <a:pt x="189" y="2489"/>
                    <a:pt x="410" y="2489"/>
                  </a:cubicBezTo>
                  <a:lnTo>
                    <a:pt x="7026" y="2489"/>
                  </a:lnTo>
                  <a:cubicBezTo>
                    <a:pt x="7278" y="2489"/>
                    <a:pt x="7435" y="2269"/>
                    <a:pt x="7435" y="2048"/>
                  </a:cubicBezTo>
                  <a:cubicBezTo>
                    <a:pt x="7435" y="1859"/>
                    <a:pt x="7246" y="1639"/>
                    <a:pt x="6994" y="1639"/>
                  </a:cubicBezTo>
                  <a:lnTo>
                    <a:pt x="6616" y="1639"/>
                  </a:lnTo>
                  <a:lnTo>
                    <a:pt x="6616" y="1229"/>
                  </a:lnTo>
                  <a:cubicBezTo>
                    <a:pt x="6616" y="536"/>
                    <a:pt x="6049" y="0"/>
                    <a:pt x="535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76" name="Google Shape;10176;p74"/>
          <p:cNvGrpSpPr/>
          <p:nvPr/>
        </p:nvGrpSpPr>
        <p:grpSpPr>
          <a:xfrm>
            <a:off x="1283006" y="2897205"/>
            <a:ext cx="366364" cy="367290"/>
            <a:chOff x="-61784125" y="3377700"/>
            <a:chExt cx="316650" cy="317450"/>
          </a:xfrm>
          <a:solidFill>
            <a:srgbClr val="FFC000"/>
          </a:solidFill>
        </p:grpSpPr>
        <p:sp>
          <p:nvSpPr>
            <p:cNvPr id="10177" name="Google Shape;10177;p74"/>
            <p:cNvSpPr/>
            <p:nvPr/>
          </p:nvSpPr>
          <p:spPr>
            <a:xfrm>
              <a:off x="-61688025" y="3460400"/>
              <a:ext cx="124450" cy="51225"/>
            </a:xfrm>
            <a:custGeom>
              <a:avLst/>
              <a:gdLst/>
              <a:ahLst/>
              <a:cxnLst/>
              <a:rect l="l" t="t" r="r" b="b"/>
              <a:pathLst>
                <a:path w="4978" h="2049" extrusionOk="0">
                  <a:moveTo>
                    <a:pt x="630" y="1"/>
                  </a:moveTo>
                  <a:cubicBezTo>
                    <a:pt x="252" y="442"/>
                    <a:pt x="0" y="1041"/>
                    <a:pt x="0" y="1671"/>
                  </a:cubicBezTo>
                  <a:cubicBezTo>
                    <a:pt x="0" y="1891"/>
                    <a:pt x="189" y="2049"/>
                    <a:pt x="441" y="2049"/>
                  </a:cubicBezTo>
                  <a:lnTo>
                    <a:pt x="4568" y="2049"/>
                  </a:lnTo>
                  <a:cubicBezTo>
                    <a:pt x="4820" y="2049"/>
                    <a:pt x="4978" y="1860"/>
                    <a:pt x="4978" y="1671"/>
                  </a:cubicBezTo>
                  <a:cubicBezTo>
                    <a:pt x="4978" y="1041"/>
                    <a:pt x="4726" y="442"/>
                    <a:pt x="4348" y="1"/>
                  </a:cubicBezTo>
                  <a:cubicBezTo>
                    <a:pt x="3875" y="568"/>
                    <a:pt x="3182" y="852"/>
                    <a:pt x="2489" y="852"/>
                  </a:cubicBezTo>
                  <a:cubicBezTo>
                    <a:pt x="1827" y="852"/>
                    <a:pt x="1134" y="568"/>
                    <a:pt x="6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8" name="Google Shape;10178;p74"/>
            <p:cNvSpPr/>
            <p:nvPr/>
          </p:nvSpPr>
          <p:spPr>
            <a:xfrm>
              <a:off x="-61677800" y="3518900"/>
              <a:ext cx="104775" cy="61850"/>
            </a:xfrm>
            <a:custGeom>
              <a:avLst/>
              <a:gdLst/>
              <a:ahLst/>
              <a:cxnLst/>
              <a:rect l="l" t="t" r="r" b="b"/>
              <a:pathLst>
                <a:path w="4191" h="2474" extrusionOk="0">
                  <a:moveTo>
                    <a:pt x="2096" y="0"/>
                  </a:moveTo>
                  <a:cubicBezTo>
                    <a:pt x="1985" y="0"/>
                    <a:pt x="1875" y="40"/>
                    <a:pt x="1796" y="118"/>
                  </a:cubicBezTo>
                  <a:lnTo>
                    <a:pt x="158" y="1757"/>
                  </a:lnTo>
                  <a:cubicBezTo>
                    <a:pt x="1" y="1914"/>
                    <a:pt x="1" y="2198"/>
                    <a:pt x="158" y="2355"/>
                  </a:cubicBezTo>
                  <a:cubicBezTo>
                    <a:pt x="237" y="2434"/>
                    <a:pt x="339" y="2473"/>
                    <a:pt x="442" y="2473"/>
                  </a:cubicBezTo>
                  <a:cubicBezTo>
                    <a:pt x="544" y="2473"/>
                    <a:pt x="646" y="2434"/>
                    <a:pt x="725" y="2355"/>
                  </a:cubicBezTo>
                  <a:lnTo>
                    <a:pt x="2111" y="969"/>
                  </a:lnTo>
                  <a:lnTo>
                    <a:pt x="3498" y="2355"/>
                  </a:lnTo>
                  <a:cubicBezTo>
                    <a:pt x="3576" y="2434"/>
                    <a:pt x="3687" y="2473"/>
                    <a:pt x="3797" y="2473"/>
                  </a:cubicBezTo>
                  <a:cubicBezTo>
                    <a:pt x="3907" y="2473"/>
                    <a:pt x="4017" y="2434"/>
                    <a:pt x="4096" y="2355"/>
                  </a:cubicBezTo>
                  <a:cubicBezTo>
                    <a:pt x="4191" y="2198"/>
                    <a:pt x="4191" y="1914"/>
                    <a:pt x="4033" y="1757"/>
                  </a:cubicBezTo>
                  <a:lnTo>
                    <a:pt x="2395" y="118"/>
                  </a:lnTo>
                  <a:cubicBezTo>
                    <a:pt x="2316" y="40"/>
                    <a:pt x="2206" y="0"/>
                    <a:pt x="20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9" name="Google Shape;10179;p74"/>
            <p:cNvSpPr/>
            <p:nvPr/>
          </p:nvSpPr>
          <p:spPr>
            <a:xfrm>
              <a:off x="-61667550" y="3377700"/>
              <a:ext cx="82700" cy="82725"/>
            </a:xfrm>
            <a:custGeom>
              <a:avLst/>
              <a:gdLst/>
              <a:ahLst/>
              <a:cxnLst/>
              <a:rect l="l" t="t" r="r" b="b"/>
              <a:pathLst>
                <a:path w="3308" h="3309" extrusionOk="0">
                  <a:moveTo>
                    <a:pt x="1670" y="1"/>
                  </a:moveTo>
                  <a:cubicBezTo>
                    <a:pt x="756" y="1"/>
                    <a:pt x="0" y="757"/>
                    <a:pt x="0" y="1671"/>
                  </a:cubicBezTo>
                  <a:cubicBezTo>
                    <a:pt x="0" y="2584"/>
                    <a:pt x="756" y="3309"/>
                    <a:pt x="1670" y="3309"/>
                  </a:cubicBezTo>
                  <a:cubicBezTo>
                    <a:pt x="2584" y="3309"/>
                    <a:pt x="3308" y="2584"/>
                    <a:pt x="3308" y="1671"/>
                  </a:cubicBezTo>
                  <a:cubicBezTo>
                    <a:pt x="3308" y="757"/>
                    <a:pt x="2584" y="1"/>
                    <a:pt x="16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0" name="Google Shape;10180;p74"/>
            <p:cNvSpPr/>
            <p:nvPr/>
          </p:nvSpPr>
          <p:spPr>
            <a:xfrm>
              <a:off x="-61591150" y="3643150"/>
              <a:ext cx="123675" cy="51200"/>
            </a:xfrm>
            <a:custGeom>
              <a:avLst/>
              <a:gdLst/>
              <a:ahLst/>
              <a:cxnLst/>
              <a:rect l="l" t="t" r="r" b="b"/>
              <a:pathLst>
                <a:path w="4947" h="2048" extrusionOk="0">
                  <a:moveTo>
                    <a:pt x="630" y="0"/>
                  </a:moveTo>
                  <a:cubicBezTo>
                    <a:pt x="221" y="410"/>
                    <a:pt x="0" y="1008"/>
                    <a:pt x="0" y="1638"/>
                  </a:cubicBezTo>
                  <a:cubicBezTo>
                    <a:pt x="0" y="1890"/>
                    <a:pt x="189" y="2048"/>
                    <a:pt x="378" y="2048"/>
                  </a:cubicBezTo>
                  <a:lnTo>
                    <a:pt x="4505" y="2048"/>
                  </a:lnTo>
                  <a:cubicBezTo>
                    <a:pt x="4757" y="2048"/>
                    <a:pt x="4946" y="1827"/>
                    <a:pt x="4946" y="1638"/>
                  </a:cubicBezTo>
                  <a:cubicBezTo>
                    <a:pt x="4946" y="1008"/>
                    <a:pt x="4726" y="410"/>
                    <a:pt x="4316" y="0"/>
                  </a:cubicBezTo>
                  <a:cubicBezTo>
                    <a:pt x="3844" y="536"/>
                    <a:pt x="3182" y="819"/>
                    <a:pt x="2458" y="819"/>
                  </a:cubicBezTo>
                  <a:cubicBezTo>
                    <a:pt x="1796" y="819"/>
                    <a:pt x="1134" y="536"/>
                    <a:pt x="6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1" name="Google Shape;10181;p74"/>
            <p:cNvSpPr/>
            <p:nvPr/>
          </p:nvSpPr>
          <p:spPr>
            <a:xfrm>
              <a:off x="-61570675" y="3560450"/>
              <a:ext cx="82725" cy="82725"/>
            </a:xfrm>
            <a:custGeom>
              <a:avLst/>
              <a:gdLst/>
              <a:ahLst/>
              <a:cxnLst/>
              <a:rect l="l" t="t" r="r" b="b"/>
              <a:pathLst>
                <a:path w="3309" h="3309" extrusionOk="0">
                  <a:moveTo>
                    <a:pt x="1670" y="0"/>
                  </a:moveTo>
                  <a:cubicBezTo>
                    <a:pt x="756" y="0"/>
                    <a:pt x="0" y="725"/>
                    <a:pt x="0" y="1638"/>
                  </a:cubicBezTo>
                  <a:cubicBezTo>
                    <a:pt x="0" y="2552"/>
                    <a:pt x="756" y="3308"/>
                    <a:pt x="1670" y="3308"/>
                  </a:cubicBezTo>
                  <a:cubicBezTo>
                    <a:pt x="2552" y="3308"/>
                    <a:pt x="3308" y="2552"/>
                    <a:pt x="3308" y="1638"/>
                  </a:cubicBezTo>
                  <a:cubicBezTo>
                    <a:pt x="3308" y="725"/>
                    <a:pt x="2552" y="0"/>
                    <a:pt x="167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2" name="Google Shape;10182;p74"/>
            <p:cNvSpPr/>
            <p:nvPr/>
          </p:nvSpPr>
          <p:spPr>
            <a:xfrm>
              <a:off x="-61784125" y="3643925"/>
              <a:ext cx="124450" cy="51225"/>
            </a:xfrm>
            <a:custGeom>
              <a:avLst/>
              <a:gdLst/>
              <a:ahLst/>
              <a:cxnLst/>
              <a:rect l="l" t="t" r="r" b="b"/>
              <a:pathLst>
                <a:path w="4978" h="2049" extrusionOk="0">
                  <a:moveTo>
                    <a:pt x="662" y="1"/>
                  </a:moveTo>
                  <a:cubicBezTo>
                    <a:pt x="252" y="442"/>
                    <a:pt x="32" y="1009"/>
                    <a:pt x="32" y="1639"/>
                  </a:cubicBezTo>
                  <a:cubicBezTo>
                    <a:pt x="0" y="1859"/>
                    <a:pt x="189" y="2048"/>
                    <a:pt x="410" y="2048"/>
                  </a:cubicBezTo>
                  <a:lnTo>
                    <a:pt x="4569" y="2048"/>
                  </a:lnTo>
                  <a:cubicBezTo>
                    <a:pt x="4789" y="2048"/>
                    <a:pt x="4978" y="1859"/>
                    <a:pt x="4978" y="1639"/>
                  </a:cubicBezTo>
                  <a:cubicBezTo>
                    <a:pt x="4978" y="1009"/>
                    <a:pt x="4758" y="442"/>
                    <a:pt x="4348" y="1"/>
                  </a:cubicBezTo>
                  <a:cubicBezTo>
                    <a:pt x="3876" y="536"/>
                    <a:pt x="3214" y="820"/>
                    <a:pt x="2521" y="820"/>
                  </a:cubicBezTo>
                  <a:cubicBezTo>
                    <a:pt x="1828" y="820"/>
                    <a:pt x="1166" y="536"/>
                    <a:pt x="6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3" name="Google Shape;10183;p74"/>
            <p:cNvSpPr/>
            <p:nvPr/>
          </p:nvSpPr>
          <p:spPr>
            <a:xfrm>
              <a:off x="-61763650" y="3560450"/>
              <a:ext cx="82725" cy="82725"/>
            </a:xfrm>
            <a:custGeom>
              <a:avLst/>
              <a:gdLst/>
              <a:ahLst/>
              <a:cxnLst/>
              <a:rect l="l" t="t" r="r" b="b"/>
              <a:pathLst>
                <a:path w="3309" h="3309" extrusionOk="0">
                  <a:moveTo>
                    <a:pt x="1670" y="0"/>
                  </a:moveTo>
                  <a:cubicBezTo>
                    <a:pt x="757" y="0"/>
                    <a:pt x="1" y="725"/>
                    <a:pt x="1" y="1638"/>
                  </a:cubicBezTo>
                  <a:cubicBezTo>
                    <a:pt x="1" y="2552"/>
                    <a:pt x="757" y="3308"/>
                    <a:pt x="1670" y="3308"/>
                  </a:cubicBezTo>
                  <a:cubicBezTo>
                    <a:pt x="2552" y="3308"/>
                    <a:pt x="3309" y="2552"/>
                    <a:pt x="3309" y="1638"/>
                  </a:cubicBezTo>
                  <a:cubicBezTo>
                    <a:pt x="3309" y="725"/>
                    <a:pt x="2552" y="0"/>
                    <a:pt x="167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84" name="Google Shape;10184;p74"/>
          <p:cNvGrpSpPr/>
          <p:nvPr/>
        </p:nvGrpSpPr>
        <p:grpSpPr>
          <a:xfrm>
            <a:off x="1283006" y="3347607"/>
            <a:ext cx="366364" cy="367290"/>
            <a:chOff x="-61783350" y="3743950"/>
            <a:chExt cx="316650" cy="317450"/>
          </a:xfrm>
          <a:solidFill>
            <a:srgbClr val="FFC000"/>
          </a:solidFill>
        </p:grpSpPr>
        <p:sp>
          <p:nvSpPr>
            <p:cNvPr id="10185" name="Google Shape;10185;p74"/>
            <p:cNvSpPr/>
            <p:nvPr/>
          </p:nvSpPr>
          <p:spPr>
            <a:xfrm>
              <a:off x="-61783350" y="3743950"/>
              <a:ext cx="316650" cy="317450"/>
            </a:xfrm>
            <a:custGeom>
              <a:avLst/>
              <a:gdLst/>
              <a:ahLst/>
              <a:cxnLst/>
              <a:rect l="l" t="t" r="r" b="b"/>
              <a:pathLst>
                <a:path w="12666" h="12698" extrusionOk="0">
                  <a:moveTo>
                    <a:pt x="379" y="1"/>
                  </a:moveTo>
                  <a:cubicBezTo>
                    <a:pt x="158" y="1"/>
                    <a:pt x="1" y="190"/>
                    <a:pt x="1" y="410"/>
                  </a:cubicBezTo>
                  <a:lnTo>
                    <a:pt x="1" y="12256"/>
                  </a:lnTo>
                  <a:cubicBezTo>
                    <a:pt x="1" y="12508"/>
                    <a:pt x="190" y="12697"/>
                    <a:pt x="379" y="12697"/>
                  </a:cubicBezTo>
                  <a:lnTo>
                    <a:pt x="12256" y="12697"/>
                  </a:lnTo>
                  <a:cubicBezTo>
                    <a:pt x="12477" y="12697"/>
                    <a:pt x="12666" y="12508"/>
                    <a:pt x="12666" y="12256"/>
                  </a:cubicBezTo>
                  <a:cubicBezTo>
                    <a:pt x="12634" y="12067"/>
                    <a:pt x="12477" y="11878"/>
                    <a:pt x="12256" y="11878"/>
                  </a:cubicBezTo>
                  <a:lnTo>
                    <a:pt x="820" y="11878"/>
                  </a:lnTo>
                  <a:lnTo>
                    <a:pt x="820" y="410"/>
                  </a:lnTo>
                  <a:cubicBezTo>
                    <a:pt x="820" y="158"/>
                    <a:pt x="631" y="1"/>
                    <a:pt x="3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6" name="Google Shape;10186;p74"/>
            <p:cNvSpPr/>
            <p:nvPr/>
          </p:nvSpPr>
          <p:spPr>
            <a:xfrm>
              <a:off x="-61739225" y="3833750"/>
              <a:ext cx="272525" cy="149675"/>
            </a:xfrm>
            <a:custGeom>
              <a:avLst/>
              <a:gdLst/>
              <a:ahLst/>
              <a:cxnLst/>
              <a:rect l="l" t="t" r="r" b="b"/>
              <a:pathLst>
                <a:path w="10901" h="5987" extrusionOk="0">
                  <a:moveTo>
                    <a:pt x="9641" y="0"/>
                  </a:moveTo>
                  <a:cubicBezTo>
                    <a:pt x="8979" y="0"/>
                    <a:pt x="8444" y="536"/>
                    <a:pt x="8444" y="1229"/>
                  </a:cubicBezTo>
                  <a:cubicBezTo>
                    <a:pt x="8444" y="1418"/>
                    <a:pt x="8475" y="1575"/>
                    <a:pt x="8538" y="1733"/>
                  </a:cubicBezTo>
                  <a:lnTo>
                    <a:pt x="6900" y="3403"/>
                  </a:lnTo>
                  <a:cubicBezTo>
                    <a:pt x="6742" y="3308"/>
                    <a:pt x="6553" y="3277"/>
                    <a:pt x="6396" y="3277"/>
                  </a:cubicBezTo>
                  <a:cubicBezTo>
                    <a:pt x="6238" y="3277"/>
                    <a:pt x="6018" y="3308"/>
                    <a:pt x="5860" y="3403"/>
                  </a:cubicBezTo>
                  <a:lnTo>
                    <a:pt x="5041" y="2552"/>
                  </a:lnTo>
                  <a:cubicBezTo>
                    <a:pt x="5136" y="2395"/>
                    <a:pt x="5167" y="2206"/>
                    <a:pt x="5167" y="2048"/>
                  </a:cubicBezTo>
                  <a:cubicBezTo>
                    <a:pt x="5167" y="1386"/>
                    <a:pt x="4600" y="819"/>
                    <a:pt x="3938" y="819"/>
                  </a:cubicBezTo>
                  <a:cubicBezTo>
                    <a:pt x="3277" y="819"/>
                    <a:pt x="2710" y="1386"/>
                    <a:pt x="2710" y="2048"/>
                  </a:cubicBezTo>
                  <a:cubicBezTo>
                    <a:pt x="2710" y="2237"/>
                    <a:pt x="2773" y="2395"/>
                    <a:pt x="2836" y="2552"/>
                  </a:cubicBezTo>
                  <a:lnTo>
                    <a:pt x="1733" y="3655"/>
                  </a:lnTo>
                  <a:cubicBezTo>
                    <a:pt x="1575" y="3592"/>
                    <a:pt x="1386" y="3560"/>
                    <a:pt x="1229" y="3560"/>
                  </a:cubicBezTo>
                  <a:cubicBezTo>
                    <a:pt x="567" y="3560"/>
                    <a:pt x="0" y="4096"/>
                    <a:pt x="0" y="4757"/>
                  </a:cubicBezTo>
                  <a:cubicBezTo>
                    <a:pt x="0" y="5451"/>
                    <a:pt x="567" y="5986"/>
                    <a:pt x="1229" y="5986"/>
                  </a:cubicBezTo>
                  <a:cubicBezTo>
                    <a:pt x="1891" y="5986"/>
                    <a:pt x="2458" y="5451"/>
                    <a:pt x="2458" y="4757"/>
                  </a:cubicBezTo>
                  <a:cubicBezTo>
                    <a:pt x="2458" y="4568"/>
                    <a:pt x="2395" y="4411"/>
                    <a:pt x="2332" y="4253"/>
                  </a:cubicBezTo>
                  <a:lnTo>
                    <a:pt x="3434" y="3151"/>
                  </a:lnTo>
                  <a:cubicBezTo>
                    <a:pt x="3592" y="3214"/>
                    <a:pt x="3781" y="3277"/>
                    <a:pt x="3938" y="3277"/>
                  </a:cubicBezTo>
                  <a:cubicBezTo>
                    <a:pt x="4096" y="3277"/>
                    <a:pt x="4285" y="3214"/>
                    <a:pt x="4442" y="3151"/>
                  </a:cubicBezTo>
                  <a:lnTo>
                    <a:pt x="5293" y="3970"/>
                  </a:lnTo>
                  <a:cubicBezTo>
                    <a:pt x="5199" y="4127"/>
                    <a:pt x="5167" y="4348"/>
                    <a:pt x="5167" y="4505"/>
                  </a:cubicBezTo>
                  <a:cubicBezTo>
                    <a:pt x="5167" y="5167"/>
                    <a:pt x="5703" y="5703"/>
                    <a:pt x="6396" y="5703"/>
                  </a:cubicBezTo>
                  <a:cubicBezTo>
                    <a:pt x="7057" y="5703"/>
                    <a:pt x="7593" y="5167"/>
                    <a:pt x="7593" y="4505"/>
                  </a:cubicBezTo>
                  <a:cubicBezTo>
                    <a:pt x="7593" y="4285"/>
                    <a:pt x="7561" y="4127"/>
                    <a:pt x="7498" y="3970"/>
                  </a:cubicBezTo>
                  <a:lnTo>
                    <a:pt x="9137" y="2332"/>
                  </a:lnTo>
                  <a:cubicBezTo>
                    <a:pt x="9294" y="2395"/>
                    <a:pt x="9483" y="2458"/>
                    <a:pt x="9641" y="2458"/>
                  </a:cubicBezTo>
                  <a:cubicBezTo>
                    <a:pt x="10334" y="2458"/>
                    <a:pt x="10901" y="1890"/>
                    <a:pt x="10901" y="1229"/>
                  </a:cubicBezTo>
                  <a:cubicBezTo>
                    <a:pt x="10901" y="536"/>
                    <a:pt x="10334" y="0"/>
                    <a:pt x="96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87" name="Google Shape;10187;p74"/>
          <p:cNvSpPr/>
          <p:nvPr/>
        </p:nvSpPr>
        <p:spPr>
          <a:xfrm>
            <a:off x="1282887" y="3806407"/>
            <a:ext cx="366364" cy="366682"/>
          </a:xfrm>
          <a:custGeom>
            <a:avLst/>
            <a:gdLst/>
            <a:ahLst/>
            <a:cxnLst/>
            <a:rect l="l" t="t" r="r" b="b"/>
            <a:pathLst>
              <a:path w="12666" h="12677" extrusionOk="0">
                <a:moveTo>
                  <a:pt x="8916" y="1639"/>
                </a:moveTo>
                <a:cubicBezTo>
                  <a:pt x="9137" y="1639"/>
                  <a:pt x="9294" y="1828"/>
                  <a:pt x="9294" y="2048"/>
                </a:cubicBezTo>
                <a:cubicBezTo>
                  <a:pt x="9294" y="2269"/>
                  <a:pt x="9105" y="2458"/>
                  <a:pt x="8916" y="2458"/>
                </a:cubicBezTo>
                <a:lnTo>
                  <a:pt x="3655" y="2458"/>
                </a:lnTo>
                <a:cubicBezTo>
                  <a:pt x="3434" y="2458"/>
                  <a:pt x="3245" y="2269"/>
                  <a:pt x="3245" y="2048"/>
                </a:cubicBezTo>
                <a:cubicBezTo>
                  <a:pt x="3245" y="1796"/>
                  <a:pt x="3434" y="1639"/>
                  <a:pt x="3655" y="1639"/>
                </a:cubicBezTo>
                <a:close/>
                <a:moveTo>
                  <a:pt x="10555" y="3245"/>
                </a:moveTo>
                <a:cubicBezTo>
                  <a:pt x="10807" y="3245"/>
                  <a:pt x="10964" y="3434"/>
                  <a:pt x="10964" y="3686"/>
                </a:cubicBezTo>
                <a:cubicBezTo>
                  <a:pt x="10964" y="3939"/>
                  <a:pt x="10807" y="4128"/>
                  <a:pt x="10555" y="4128"/>
                </a:cubicBezTo>
                <a:lnTo>
                  <a:pt x="2017" y="4128"/>
                </a:lnTo>
                <a:cubicBezTo>
                  <a:pt x="1765" y="4128"/>
                  <a:pt x="1607" y="3939"/>
                  <a:pt x="1607" y="3686"/>
                </a:cubicBezTo>
                <a:cubicBezTo>
                  <a:pt x="1607" y="3434"/>
                  <a:pt x="1828" y="3245"/>
                  <a:pt x="2017" y="3245"/>
                </a:cubicBezTo>
                <a:close/>
                <a:moveTo>
                  <a:pt x="6711" y="5766"/>
                </a:moveTo>
                <a:cubicBezTo>
                  <a:pt x="7593" y="5766"/>
                  <a:pt x="8349" y="6522"/>
                  <a:pt x="8349" y="7436"/>
                </a:cubicBezTo>
                <a:cubicBezTo>
                  <a:pt x="8349" y="8349"/>
                  <a:pt x="7593" y="9074"/>
                  <a:pt x="6711" y="9074"/>
                </a:cubicBezTo>
                <a:cubicBezTo>
                  <a:pt x="5797" y="9074"/>
                  <a:pt x="5041" y="8349"/>
                  <a:pt x="5041" y="7436"/>
                </a:cubicBezTo>
                <a:cubicBezTo>
                  <a:pt x="5041" y="6522"/>
                  <a:pt x="5797" y="5766"/>
                  <a:pt x="6711" y="5766"/>
                </a:cubicBezTo>
                <a:close/>
                <a:moveTo>
                  <a:pt x="2048" y="0"/>
                </a:moveTo>
                <a:cubicBezTo>
                  <a:pt x="1828" y="0"/>
                  <a:pt x="1670" y="189"/>
                  <a:pt x="1670" y="378"/>
                </a:cubicBezTo>
                <a:cubicBezTo>
                  <a:pt x="1670" y="1040"/>
                  <a:pt x="1103" y="1639"/>
                  <a:pt x="410" y="1639"/>
                </a:cubicBezTo>
                <a:cubicBezTo>
                  <a:pt x="158" y="1639"/>
                  <a:pt x="0" y="1828"/>
                  <a:pt x="0" y="2048"/>
                </a:cubicBezTo>
                <a:lnTo>
                  <a:pt x="0" y="6994"/>
                </a:lnTo>
                <a:cubicBezTo>
                  <a:pt x="0" y="7247"/>
                  <a:pt x="189" y="7404"/>
                  <a:pt x="410" y="7404"/>
                </a:cubicBezTo>
                <a:cubicBezTo>
                  <a:pt x="1072" y="7404"/>
                  <a:pt x="1670" y="7940"/>
                  <a:pt x="1670" y="8601"/>
                </a:cubicBezTo>
                <a:cubicBezTo>
                  <a:pt x="1670" y="8853"/>
                  <a:pt x="1859" y="9042"/>
                  <a:pt x="2048" y="9042"/>
                </a:cubicBezTo>
                <a:lnTo>
                  <a:pt x="4884" y="9042"/>
                </a:lnTo>
                <a:lnTo>
                  <a:pt x="5073" y="9231"/>
                </a:lnTo>
                <a:lnTo>
                  <a:pt x="5073" y="12224"/>
                </a:lnTo>
                <a:cubicBezTo>
                  <a:pt x="5073" y="12468"/>
                  <a:pt x="5298" y="12654"/>
                  <a:pt x="5517" y="12654"/>
                </a:cubicBezTo>
                <a:cubicBezTo>
                  <a:pt x="5581" y="12654"/>
                  <a:pt x="5645" y="12638"/>
                  <a:pt x="5703" y="12602"/>
                </a:cubicBezTo>
                <a:lnTo>
                  <a:pt x="6743" y="11909"/>
                </a:lnTo>
                <a:lnTo>
                  <a:pt x="7782" y="12602"/>
                </a:lnTo>
                <a:cubicBezTo>
                  <a:pt x="7850" y="12653"/>
                  <a:pt x="7926" y="12676"/>
                  <a:pt x="8002" y="12676"/>
                </a:cubicBezTo>
                <a:cubicBezTo>
                  <a:pt x="8210" y="12676"/>
                  <a:pt x="8412" y="12501"/>
                  <a:pt x="8412" y="12224"/>
                </a:cubicBezTo>
                <a:lnTo>
                  <a:pt x="8412" y="9231"/>
                </a:lnTo>
                <a:lnTo>
                  <a:pt x="8601" y="9042"/>
                </a:lnTo>
                <a:lnTo>
                  <a:pt x="10618" y="9042"/>
                </a:lnTo>
                <a:cubicBezTo>
                  <a:pt x="10838" y="9042"/>
                  <a:pt x="10996" y="8853"/>
                  <a:pt x="10996" y="8601"/>
                </a:cubicBezTo>
                <a:cubicBezTo>
                  <a:pt x="10996" y="7940"/>
                  <a:pt x="11563" y="7404"/>
                  <a:pt x="12224" y="7404"/>
                </a:cubicBezTo>
                <a:cubicBezTo>
                  <a:pt x="12445" y="7404"/>
                  <a:pt x="12665" y="7184"/>
                  <a:pt x="12665" y="6994"/>
                </a:cubicBezTo>
                <a:lnTo>
                  <a:pt x="12665" y="2048"/>
                </a:lnTo>
                <a:cubicBezTo>
                  <a:pt x="12602" y="1796"/>
                  <a:pt x="12445" y="1639"/>
                  <a:pt x="12224" y="1639"/>
                </a:cubicBezTo>
                <a:cubicBezTo>
                  <a:pt x="11531" y="1639"/>
                  <a:pt x="10996" y="1103"/>
                  <a:pt x="10996" y="378"/>
                </a:cubicBezTo>
                <a:cubicBezTo>
                  <a:pt x="10996" y="158"/>
                  <a:pt x="10807" y="0"/>
                  <a:pt x="10586"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8" name="Google Shape;10188;p74"/>
          <p:cNvSpPr/>
          <p:nvPr/>
        </p:nvSpPr>
        <p:spPr>
          <a:xfrm>
            <a:off x="3505689" y="2907052"/>
            <a:ext cx="366364" cy="347563"/>
          </a:xfrm>
          <a:custGeom>
            <a:avLst/>
            <a:gdLst/>
            <a:ahLst/>
            <a:cxnLst/>
            <a:rect l="l" t="t" r="r" b="b"/>
            <a:pathLst>
              <a:path w="12666" h="12016" extrusionOk="0">
                <a:moveTo>
                  <a:pt x="3844" y="5105"/>
                </a:moveTo>
                <a:cubicBezTo>
                  <a:pt x="4096" y="5105"/>
                  <a:pt x="4285" y="5325"/>
                  <a:pt x="4285" y="5514"/>
                </a:cubicBezTo>
                <a:lnTo>
                  <a:pt x="4285" y="7153"/>
                </a:lnTo>
                <a:cubicBezTo>
                  <a:pt x="4285" y="7405"/>
                  <a:pt x="4096" y="7562"/>
                  <a:pt x="3844" y="7562"/>
                </a:cubicBezTo>
                <a:lnTo>
                  <a:pt x="2206" y="7562"/>
                </a:lnTo>
                <a:cubicBezTo>
                  <a:pt x="1954" y="7562"/>
                  <a:pt x="1765" y="7342"/>
                  <a:pt x="1765" y="7153"/>
                </a:cubicBezTo>
                <a:lnTo>
                  <a:pt x="1765" y="5514"/>
                </a:lnTo>
                <a:cubicBezTo>
                  <a:pt x="1765" y="5262"/>
                  <a:pt x="1954" y="5105"/>
                  <a:pt x="2206" y="5105"/>
                </a:cubicBezTo>
                <a:close/>
                <a:moveTo>
                  <a:pt x="7215" y="1765"/>
                </a:moveTo>
                <a:cubicBezTo>
                  <a:pt x="7436" y="1765"/>
                  <a:pt x="7593" y="1954"/>
                  <a:pt x="7593" y="2206"/>
                </a:cubicBezTo>
                <a:lnTo>
                  <a:pt x="7593" y="7153"/>
                </a:lnTo>
                <a:cubicBezTo>
                  <a:pt x="7593" y="7405"/>
                  <a:pt x="7404" y="7562"/>
                  <a:pt x="7215" y="7562"/>
                </a:cubicBezTo>
                <a:lnTo>
                  <a:pt x="5545" y="7562"/>
                </a:lnTo>
                <a:cubicBezTo>
                  <a:pt x="5325" y="7562"/>
                  <a:pt x="5167" y="7342"/>
                  <a:pt x="5167" y="7153"/>
                </a:cubicBezTo>
                <a:lnTo>
                  <a:pt x="5167" y="2206"/>
                </a:lnTo>
                <a:cubicBezTo>
                  <a:pt x="5167" y="1954"/>
                  <a:pt x="5356" y="1765"/>
                  <a:pt x="5545" y="1765"/>
                </a:cubicBezTo>
                <a:close/>
                <a:moveTo>
                  <a:pt x="10523" y="4286"/>
                </a:moveTo>
                <a:cubicBezTo>
                  <a:pt x="10744" y="4286"/>
                  <a:pt x="10901" y="4475"/>
                  <a:pt x="10901" y="4664"/>
                </a:cubicBezTo>
                <a:lnTo>
                  <a:pt x="10901" y="7153"/>
                </a:lnTo>
                <a:cubicBezTo>
                  <a:pt x="10901" y="7405"/>
                  <a:pt x="10712" y="7562"/>
                  <a:pt x="10523" y="7562"/>
                </a:cubicBezTo>
                <a:lnTo>
                  <a:pt x="8853" y="7562"/>
                </a:lnTo>
                <a:cubicBezTo>
                  <a:pt x="8633" y="7562"/>
                  <a:pt x="8475" y="7342"/>
                  <a:pt x="8475" y="7153"/>
                </a:cubicBezTo>
                <a:lnTo>
                  <a:pt x="8475" y="4664"/>
                </a:lnTo>
                <a:cubicBezTo>
                  <a:pt x="8475" y="4443"/>
                  <a:pt x="8664" y="4286"/>
                  <a:pt x="8853" y="4286"/>
                </a:cubicBezTo>
                <a:close/>
                <a:moveTo>
                  <a:pt x="6333" y="1"/>
                </a:moveTo>
                <a:cubicBezTo>
                  <a:pt x="2836" y="1"/>
                  <a:pt x="0" y="2490"/>
                  <a:pt x="0" y="5514"/>
                </a:cubicBezTo>
                <a:cubicBezTo>
                  <a:pt x="0" y="6900"/>
                  <a:pt x="599" y="8224"/>
                  <a:pt x="1639" y="9200"/>
                </a:cubicBezTo>
                <a:lnTo>
                  <a:pt x="1639" y="11626"/>
                </a:lnTo>
                <a:cubicBezTo>
                  <a:pt x="1639" y="11856"/>
                  <a:pt x="1832" y="12016"/>
                  <a:pt x="2045" y="12016"/>
                </a:cubicBezTo>
                <a:cubicBezTo>
                  <a:pt x="2153" y="12016"/>
                  <a:pt x="2267" y="11974"/>
                  <a:pt x="2363" y="11878"/>
                </a:cubicBezTo>
                <a:lnTo>
                  <a:pt x="3749" y="10492"/>
                </a:lnTo>
                <a:cubicBezTo>
                  <a:pt x="4569" y="10839"/>
                  <a:pt x="5419" y="10965"/>
                  <a:pt x="6333" y="10965"/>
                </a:cubicBezTo>
                <a:cubicBezTo>
                  <a:pt x="9830" y="10965"/>
                  <a:pt x="12665" y="8507"/>
                  <a:pt x="12665" y="5451"/>
                </a:cubicBezTo>
                <a:cubicBezTo>
                  <a:pt x="12665" y="2427"/>
                  <a:pt x="9830" y="1"/>
                  <a:pt x="6333"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9" name="Google Shape;10189;p74"/>
          <p:cNvSpPr/>
          <p:nvPr/>
        </p:nvSpPr>
        <p:spPr>
          <a:xfrm>
            <a:off x="3504778" y="3387693"/>
            <a:ext cx="368186" cy="287081"/>
          </a:xfrm>
          <a:custGeom>
            <a:avLst/>
            <a:gdLst/>
            <a:ahLst/>
            <a:cxnLst/>
            <a:rect l="l" t="t" r="r" b="b"/>
            <a:pathLst>
              <a:path w="12729" h="9925" extrusionOk="0">
                <a:moveTo>
                  <a:pt x="925" y="3644"/>
                </a:moveTo>
                <a:cubicBezTo>
                  <a:pt x="944" y="3644"/>
                  <a:pt x="963" y="3648"/>
                  <a:pt x="978" y="3655"/>
                </a:cubicBezTo>
                <a:lnTo>
                  <a:pt x="1608" y="3970"/>
                </a:lnTo>
                <a:lnTo>
                  <a:pt x="1608" y="5924"/>
                </a:lnTo>
                <a:lnTo>
                  <a:pt x="978" y="6239"/>
                </a:lnTo>
                <a:cubicBezTo>
                  <a:pt x="960" y="6256"/>
                  <a:pt x="937" y="6264"/>
                  <a:pt x="914" y="6264"/>
                </a:cubicBezTo>
                <a:cubicBezTo>
                  <a:pt x="854" y="6264"/>
                  <a:pt x="788" y="6212"/>
                  <a:pt x="788" y="6144"/>
                </a:cubicBezTo>
                <a:lnTo>
                  <a:pt x="788" y="3781"/>
                </a:lnTo>
                <a:cubicBezTo>
                  <a:pt x="788" y="3685"/>
                  <a:pt x="862" y="3644"/>
                  <a:pt x="925" y="3644"/>
                </a:cubicBezTo>
                <a:close/>
                <a:moveTo>
                  <a:pt x="4128" y="7184"/>
                </a:moveTo>
                <a:lnTo>
                  <a:pt x="6963" y="8035"/>
                </a:lnTo>
                <a:cubicBezTo>
                  <a:pt x="6648" y="8507"/>
                  <a:pt x="6176" y="8759"/>
                  <a:pt x="5640" y="8759"/>
                </a:cubicBezTo>
                <a:cubicBezTo>
                  <a:pt x="4821" y="8759"/>
                  <a:pt x="4097" y="8066"/>
                  <a:pt x="4128" y="7184"/>
                </a:cubicBezTo>
                <a:close/>
                <a:moveTo>
                  <a:pt x="11374" y="820"/>
                </a:moveTo>
                <a:cubicBezTo>
                  <a:pt x="11626" y="820"/>
                  <a:pt x="11815" y="1009"/>
                  <a:pt x="11815" y="1198"/>
                </a:cubicBezTo>
                <a:lnTo>
                  <a:pt x="11815" y="8665"/>
                </a:lnTo>
                <a:cubicBezTo>
                  <a:pt x="11815" y="8885"/>
                  <a:pt x="11626" y="9043"/>
                  <a:pt x="11374" y="9043"/>
                </a:cubicBezTo>
                <a:cubicBezTo>
                  <a:pt x="11154" y="9043"/>
                  <a:pt x="10996" y="8854"/>
                  <a:pt x="10996" y="8665"/>
                </a:cubicBezTo>
                <a:lnTo>
                  <a:pt x="10996" y="1198"/>
                </a:lnTo>
                <a:cubicBezTo>
                  <a:pt x="10996" y="977"/>
                  <a:pt x="11185" y="820"/>
                  <a:pt x="11374" y="820"/>
                </a:cubicBezTo>
                <a:close/>
                <a:moveTo>
                  <a:pt x="11437" y="1"/>
                </a:moveTo>
                <a:cubicBezTo>
                  <a:pt x="10870" y="1"/>
                  <a:pt x="10366" y="379"/>
                  <a:pt x="10240" y="883"/>
                </a:cubicBezTo>
                <a:lnTo>
                  <a:pt x="2080" y="3246"/>
                </a:lnTo>
                <a:lnTo>
                  <a:pt x="1387" y="2899"/>
                </a:lnTo>
                <a:cubicBezTo>
                  <a:pt x="1251" y="2831"/>
                  <a:pt x="1109" y="2800"/>
                  <a:pt x="970" y="2800"/>
                </a:cubicBezTo>
                <a:cubicBezTo>
                  <a:pt x="466" y="2800"/>
                  <a:pt x="1" y="3213"/>
                  <a:pt x="1" y="3781"/>
                </a:cubicBezTo>
                <a:lnTo>
                  <a:pt x="1" y="6144"/>
                </a:lnTo>
                <a:cubicBezTo>
                  <a:pt x="1" y="6687"/>
                  <a:pt x="465" y="7095"/>
                  <a:pt x="983" y="7095"/>
                </a:cubicBezTo>
                <a:cubicBezTo>
                  <a:pt x="1127" y="7095"/>
                  <a:pt x="1275" y="7063"/>
                  <a:pt x="1419" y="6995"/>
                </a:cubicBezTo>
                <a:lnTo>
                  <a:pt x="2143" y="6648"/>
                </a:lnTo>
                <a:lnTo>
                  <a:pt x="3340" y="6995"/>
                </a:lnTo>
                <a:cubicBezTo>
                  <a:pt x="3151" y="8444"/>
                  <a:pt x="4286" y="9641"/>
                  <a:pt x="5672" y="9641"/>
                </a:cubicBezTo>
                <a:cubicBezTo>
                  <a:pt x="6585" y="9641"/>
                  <a:pt x="7405" y="9074"/>
                  <a:pt x="7814" y="8287"/>
                </a:cubicBezTo>
                <a:lnTo>
                  <a:pt x="10271" y="9011"/>
                </a:lnTo>
                <a:cubicBezTo>
                  <a:pt x="10429" y="9515"/>
                  <a:pt x="10902" y="9925"/>
                  <a:pt x="11469" y="9925"/>
                </a:cubicBezTo>
                <a:cubicBezTo>
                  <a:pt x="12130" y="9925"/>
                  <a:pt x="12729" y="9358"/>
                  <a:pt x="12729" y="8696"/>
                </a:cubicBezTo>
                <a:lnTo>
                  <a:pt x="12729" y="1261"/>
                </a:lnTo>
                <a:cubicBezTo>
                  <a:pt x="12634" y="536"/>
                  <a:pt x="12099" y="1"/>
                  <a:pt x="11437"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90" name="Google Shape;10190;p74"/>
          <p:cNvGrpSpPr/>
          <p:nvPr/>
        </p:nvGrpSpPr>
        <p:grpSpPr>
          <a:xfrm>
            <a:off x="3504430" y="3807440"/>
            <a:ext cx="369112" cy="364657"/>
            <a:chOff x="-59869425" y="4102225"/>
            <a:chExt cx="319025" cy="315175"/>
          </a:xfrm>
          <a:solidFill>
            <a:srgbClr val="FFC000"/>
          </a:solidFill>
        </p:grpSpPr>
        <p:sp>
          <p:nvSpPr>
            <p:cNvPr id="10191" name="Google Shape;10191;p74"/>
            <p:cNvSpPr/>
            <p:nvPr/>
          </p:nvSpPr>
          <p:spPr>
            <a:xfrm>
              <a:off x="-59869425" y="4102225"/>
              <a:ext cx="149675" cy="256825"/>
            </a:xfrm>
            <a:custGeom>
              <a:avLst/>
              <a:gdLst/>
              <a:ahLst/>
              <a:cxnLst/>
              <a:rect l="l" t="t" r="r" b="b"/>
              <a:pathLst>
                <a:path w="5987" h="10273" extrusionOk="0">
                  <a:moveTo>
                    <a:pt x="5532" y="1"/>
                  </a:moveTo>
                  <a:cubicBezTo>
                    <a:pt x="5515" y="1"/>
                    <a:pt x="5499" y="2"/>
                    <a:pt x="5483" y="4"/>
                  </a:cubicBezTo>
                  <a:cubicBezTo>
                    <a:pt x="2364" y="445"/>
                    <a:pt x="1" y="3123"/>
                    <a:pt x="1" y="6274"/>
                  </a:cubicBezTo>
                  <a:cubicBezTo>
                    <a:pt x="1" y="7692"/>
                    <a:pt x="442" y="8983"/>
                    <a:pt x="1293" y="10086"/>
                  </a:cubicBezTo>
                  <a:cubicBezTo>
                    <a:pt x="1381" y="10209"/>
                    <a:pt x="1507" y="10273"/>
                    <a:pt x="1635" y="10273"/>
                  </a:cubicBezTo>
                  <a:cubicBezTo>
                    <a:pt x="1737" y="10273"/>
                    <a:pt x="1839" y="10233"/>
                    <a:pt x="1923" y="10149"/>
                  </a:cubicBezTo>
                  <a:lnTo>
                    <a:pt x="3719" y="8353"/>
                  </a:lnTo>
                  <a:cubicBezTo>
                    <a:pt x="3813" y="8259"/>
                    <a:pt x="3845" y="8007"/>
                    <a:pt x="3782" y="7849"/>
                  </a:cubicBezTo>
                  <a:cubicBezTo>
                    <a:pt x="3498" y="7376"/>
                    <a:pt x="3341" y="6809"/>
                    <a:pt x="3341" y="6274"/>
                  </a:cubicBezTo>
                  <a:cubicBezTo>
                    <a:pt x="3341" y="4888"/>
                    <a:pt x="4286" y="3659"/>
                    <a:pt x="5672" y="3312"/>
                  </a:cubicBezTo>
                  <a:cubicBezTo>
                    <a:pt x="5861" y="3281"/>
                    <a:pt x="5987" y="3123"/>
                    <a:pt x="5987" y="2934"/>
                  </a:cubicBezTo>
                  <a:lnTo>
                    <a:pt x="5987" y="414"/>
                  </a:lnTo>
                  <a:cubicBezTo>
                    <a:pt x="5958" y="180"/>
                    <a:pt x="5739" y="1"/>
                    <a:pt x="55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2" name="Google Shape;10192;p74"/>
            <p:cNvSpPr/>
            <p:nvPr/>
          </p:nvSpPr>
          <p:spPr>
            <a:xfrm>
              <a:off x="-59811125" y="4322075"/>
              <a:ext cx="201650" cy="95325"/>
            </a:xfrm>
            <a:custGeom>
              <a:avLst/>
              <a:gdLst/>
              <a:ahLst/>
              <a:cxnLst/>
              <a:rect l="l" t="t" r="r" b="b"/>
              <a:pathLst>
                <a:path w="8066" h="3813" extrusionOk="0">
                  <a:moveTo>
                    <a:pt x="5758" y="0"/>
                  </a:moveTo>
                  <a:cubicBezTo>
                    <a:pt x="5692" y="0"/>
                    <a:pt x="5629" y="11"/>
                    <a:pt x="5577" y="32"/>
                  </a:cubicBezTo>
                  <a:cubicBezTo>
                    <a:pt x="5091" y="339"/>
                    <a:pt x="4530" y="489"/>
                    <a:pt x="3972" y="489"/>
                  </a:cubicBezTo>
                  <a:cubicBezTo>
                    <a:pt x="3444" y="489"/>
                    <a:pt x="2917" y="355"/>
                    <a:pt x="2458" y="95"/>
                  </a:cubicBezTo>
                  <a:cubicBezTo>
                    <a:pt x="2389" y="53"/>
                    <a:pt x="2314" y="30"/>
                    <a:pt x="2239" y="30"/>
                  </a:cubicBezTo>
                  <a:cubicBezTo>
                    <a:pt x="2141" y="30"/>
                    <a:pt x="2042" y="69"/>
                    <a:pt x="1954" y="158"/>
                  </a:cubicBezTo>
                  <a:lnTo>
                    <a:pt x="189" y="1922"/>
                  </a:lnTo>
                  <a:cubicBezTo>
                    <a:pt x="0" y="2143"/>
                    <a:pt x="32" y="2395"/>
                    <a:pt x="221" y="2552"/>
                  </a:cubicBezTo>
                  <a:cubicBezTo>
                    <a:pt x="1324" y="3403"/>
                    <a:pt x="2615" y="3812"/>
                    <a:pt x="4001" y="3812"/>
                  </a:cubicBezTo>
                  <a:cubicBezTo>
                    <a:pt x="5388" y="3812"/>
                    <a:pt x="6711" y="3403"/>
                    <a:pt x="7814" y="2521"/>
                  </a:cubicBezTo>
                  <a:cubicBezTo>
                    <a:pt x="8034" y="2363"/>
                    <a:pt x="8066" y="2080"/>
                    <a:pt x="7877" y="1890"/>
                  </a:cubicBezTo>
                  <a:lnTo>
                    <a:pt x="6112" y="126"/>
                  </a:lnTo>
                  <a:cubicBezTo>
                    <a:pt x="6028" y="42"/>
                    <a:pt x="5888" y="0"/>
                    <a:pt x="57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3" name="Google Shape;10193;p74"/>
            <p:cNvSpPr/>
            <p:nvPr/>
          </p:nvSpPr>
          <p:spPr>
            <a:xfrm>
              <a:off x="-59700075" y="4102225"/>
              <a:ext cx="149675" cy="256525"/>
            </a:xfrm>
            <a:custGeom>
              <a:avLst/>
              <a:gdLst/>
              <a:ahLst/>
              <a:cxnLst/>
              <a:rect l="l" t="t" r="r" b="b"/>
              <a:pathLst>
                <a:path w="5987" h="10261" extrusionOk="0">
                  <a:moveTo>
                    <a:pt x="418" y="1"/>
                  </a:moveTo>
                  <a:cubicBezTo>
                    <a:pt x="190" y="1"/>
                    <a:pt x="1" y="180"/>
                    <a:pt x="1" y="414"/>
                  </a:cubicBezTo>
                  <a:lnTo>
                    <a:pt x="1" y="2934"/>
                  </a:lnTo>
                  <a:cubicBezTo>
                    <a:pt x="1" y="3123"/>
                    <a:pt x="127" y="3281"/>
                    <a:pt x="316" y="3312"/>
                  </a:cubicBezTo>
                  <a:cubicBezTo>
                    <a:pt x="1639" y="3659"/>
                    <a:pt x="2647" y="4856"/>
                    <a:pt x="2647" y="6274"/>
                  </a:cubicBezTo>
                  <a:cubicBezTo>
                    <a:pt x="2647" y="6809"/>
                    <a:pt x="2489" y="7376"/>
                    <a:pt x="2206" y="7849"/>
                  </a:cubicBezTo>
                  <a:cubicBezTo>
                    <a:pt x="2080" y="8007"/>
                    <a:pt x="2111" y="8196"/>
                    <a:pt x="2269" y="8353"/>
                  </a:cubicBezTo>
                  <a:lnTo>
                    <a:pt x="4065" y="10149"/>
                  </a:lnTo>
                  <a:cubicBezTo>
                    <a:pt x="4137" y="10221"/>
                    <a:pt x="4242" y="10260"/>
                    <a:pt x="4350" y="10260"/>
                  </a:cubicBezTo>
                  <a:cubicBezTo>
                    <a:pt x="4478" y="10260"/>
                    <a:pt x="4609" y="10205"/>
                    <a:pt x="4695" y="10086"/>
                  </a:cubicBezTo>
                  <a:cubicBezTo>
                    <a:pt x="5514" y="8983"/>
                    <a:pt x="5987" y="7660"/>
                    <a:pt x="5987" y="6274"/>
                  </a:cubicBezTo>
                  <a:cubicBezTo>
                    <a:pt x="5892" y="3123"/>
                    <a:pt x="3592" y="445"/>
                    <a:pt x="473" y="4"/>
                  </a:cubicBezTo>
                  <a:cubicBezTo>
                    <a:pt x="455" y="2"/>
                    <a:pt x="436" y="1"/>
                    <a:pt x="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4" name="Google Shape;10194;p74"/>
            <p:cNvSpPr/>
            <p:nvPr/>
          </p:nvSpPr>
          <p:spPr>
            <a:xfrm>
              <a:off x="-59742600" y="4187375"/>
              <a:ext cx="63025" cy="144950"/>
            </a:xfrm>
            <a:custGeom>
              <a:avLst/>
              <a:gdLst/>
              <a:ahLst/>
              <a:cxnLst/>
              <a:rect l="l" t="t" r="r" b="b"/>
              <a:pathLst>
                <a:path w="2521" h="5798" extrusionOk="0">
                  <a:moveTo>
                    <a:pt x="1260" y="1"/>
                  </a:moveTo>
                  <a:cubicBezTo>
                    <a:pt x="1040" y="1"/>
                    <a:pt x="819" y="190"/>
                    <a:pt x="819" y="379"/>
                  </a:cubicBezTo>
                  <a:lnTo>
                    <a:pt x="819" y="662"/>
                  </a:lnTo>
                  <a:cubicBezTo>
                    <a:pt x="347" y="820"/>
                    <a:pt x="0" y="1293"/>
                    <a:pt x="0" y="1860"/>
                  </a:cubicBezTo>
                  <a:cubicBezTo>
                    <a:pt x="0" y="2521"/>
                    <a:pt x="567" y="2899"/>
                    <a:pt x="977" y="3214"/>
                  </a:cubicBezTo>
                  <a:cubicBezTo>
                    <a:pt x="1292" y="3466"/>
                    <a:pt x="1670" y="3687"/>
                    <a:pt x="1670" y="3939"/>
                  </a:cubicBezTo>
                  <a:cubicBezTo>
                    <a:pt x="1670" y="4160"/>
                    <a:pt x="1450" y="4380"/>
                    <a:pt x="1260" y="4380"/>
                  </a:cubicBezTo>
                  <a:cubicBezTo>
                    <a:pt x="1071" y="4380"/>
                    <a:pt x="819" y="4160"/>
                    <a:pt x="819" y="3939"/>
                  </a:cubicBezTo>
                  <a:cubicBezTo>
                    <a:pt x="819" y="3687"/>
                    <a:pt x="630" y="3529"/>
                    <a:pt x="441" y="3529"/>
                  </a:cubicBezTo>
                  <a:cubicBezTo>
                    <a:pt x="252" y="3529"/>
                    <a:pt x="32" y="3750"/>
                    <a:pt x="32" y="3939"/>
                  </a:cubicBezTo>
                  <a:cubicBezTo>
                    <a:pt x="32" y="4475"/>
                    <a:pt x="410" y="4916"/>
                    <a:pt x="882" y="5105"/>
                  </a:cubicBezTo>
                  <a:lnTo>
                    <a:pt x="882" y="5388"/>
                  </a:lnTo>
                  <a:cubicBezTo>
                    <a:pt x="882" y="5640"/>
                    <a:pt x="1071" y="5798"/>
                    <a:pt x="1292" y="5798"/>
                  </a:cubicBezTo>
                  <a:cubicBezTo>
                    <a:pt x="1544" y="5798"/>
                    <a:pt x="1702" y="5577"/>
                    <a:pt x="1702" y="5388"/>
                  </a:cubicBezTo>
                  <a:lnTo>
                    <a:pt x="1702" y="5073"/>
                  </a:lnTo>
                  <a:cubicBezTo>
                    <a:pt x="2174" y="4916"/>
                    <a:pt x="2521" y="4443"/>
                    <a:pt x="2521" y="3907"/>
                  </a:cubicBezTo>
                  <a:cubicBezTo>
                    <a:pt x="2521" y="3214"/>
                    <a:pt x="1985" y="2836"/>
                    <a:pt x="1544" y="2521"/>
                  </a:cubicBezTo>
                  <a:cubicBezTo>
                    <a:pt x="1229" y="2269"/>
                    <a:pt x="882" y="2049"/>
                    <a:pt x="882" y="1797"/>
                  </a:cubicBezTo>
                  <a:cubicBezTo>
                    <a:pt x="882" y="1576"/>
                    <a:pt x="1071" y="1419"/>
                    <a:pt x="1292" y="1419"/>
                  </a:cubicBezTo>
                  <a:cubicBezTo>
                    <a:pt x="1544" y="1419"/>
                    <a:pt x="1702" y="1608"/>
                    <a:pt x="1702" y="1797"/>
                  </a:cubicBezTo>
                  <a:cubicBezTo>
                    <a:pt x="1702" y="2049"/>
                    <a:pt x="1891" y="2238"/>
                    <a:pt x="2143" y="2238"/>
                  </a:cubicBezTo>
                  <a:cubicBezTo>
                    <a:pt x="2363" y="2238"/>
                    <a:pt x="2521" y="2049"/>
                    <a:pt x="2521" y="1797"/>
                  </a:cubicBezTo>
                  <a:cubicBezTo>
                    <a:pt x="2521" y="1261"/>
                    <a:pt x="2174" y="820"/>
                    <a:pt x="1702" y="631"/>
                  </a:cubicBezTo>
                  <a:lnTo>
                    <a:pt x="1702" y="347"/>
                  </a:lnTo>
                  <a:cubicBezTo>
                    <a:pt x="1702" y="158"/>
                    <a:pt x="1513" y="1"/>
                    <a:pt x="1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95" name="Google Shape;10195;p74"/>
          <p:cNvGrpSpPr/>
          <p:nvPr/>
        </p:nvGrpSpPr>
        <p:grpSpPr>
          <a:xfrm>
            <a:off x="2623233" y="4276262"/>
            <a:ext cx="366364" cy="365467"/>
            <a:chOff x="-59029025" y="3711650"/>
            <a:chExt cx="316650" cy="315875"/>
          </a:xfrm>
          <a:solidFill>
            <a:srgbClr val="FFC000"/>
          </a:solidFill>
        </p:grpSpPr>
        <p:sp>
          <p:nvSpPr>
            <p:cNvPr id="10196" name="Google Shape;10196;p74"/>
            <p:cNvSpPr/>
            <p:nvPr/>
          </p:nvSpPr>
          <p:spPr>
            <a:xfrm>
              <a:off x="-59029025" y="3712450"/>
              <a:ext cx="70125" cy="70125"/>
            </a:xfrm>
            <a:custGeom>
              <a:avLst/>
              <a:gdLst/>
              <a:ahLst/>
              <a:cxnLst/>
              <a:rect l="l" t="t" r="r" b="b"/>
              <a:pathLst>
                <a:path w="2805" h="2805" extrusionOk="0">
                  <a:moveTo>
                    <a:pt x="1229" y="0"/>
                  </a:moveTo>
                  <a:cubicBezTo>
                    <a:pt x="568" y="0"/>
                    <a:pt x="1" y="568"/>
                    <a:pt x="1" y="1229"/>
                  </a:cubicBezTo>
                  <a:cubicBezTo>
                    <a:pt x="1" y="1891"/>
                    <a:pt x="568" y="2458"/>
                    <a:pt x="1229" y="2458"/>
                  </a:cubicBezTo>
                  <a:cubicBezTo>
                    <a:pt x="1419" y="2458"/>
                    <a:pt x="1576" y="2426"/>
                    <a:pt x="1734" y="2332"/>
                  </a:cubicBezTo>
                  <a:lnTo>
                    <a:pt x="2206" y="2804"/>
                  </a:lnTo>
                  <a:cubicBezTo>
                    <a:pt x="2458" y="2489"/>
                    <a:pt x="2584" y="2426"/>
                    <a:pt x="2805" y="2206"/>
                  </a:cubicBezTo>
                  <a:lnTo>
                    <a:pt x="2332" y="1733"/>
                  </a:lnTo>
                  <a:cubicBezTo>
                    <a:pt x="2427" y="1576"/>
                    <a:pt x="2458" y="1387"/>
                    <a:pt x="2458" y="1229"/>
                  </a:cubicBezTo>
                  <a:cubicBezTo>
                    <a:pt x="2458" y="568"/>
                    <a:pt x="1923" y="0"/>
                    <a:pt x="12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7" name="Google Shape;10197;p74"/>
            <p:cNvSpPr/>
            <p:nvPr/>
          </p:nvSpPr>
          <p:spPr>
            <a:xfrm>
              <a:off x="-58782500" y="3958175"/>
              <a:ext cx="70125" cy="69350"/>
            </a:xfrm>
            <a:custGeom>
              <a:avLst/>
              <a:gdLst/>
              <a:ahLst/>
              <a:cxnLst/>
              <a:rect l="l" t="t" r="r" b="b"/>
              <a:pathLst>
                <a:path w="2805" h="2774" extrusionOk="0">
                  <a:moveTo>
                    <a:pt x="599" y="1"/>
                  </a:moveTo>
                  <a:cubicBezTo>
                    <a:pt x="379" y="222"/>
                    <a:pt x="316" y="316"/>
                    <a:pt x="1" y="568"/>
                  </a:cubicBezTo>
                  <a:lnTo>
                    <a:pt x="473" y="1041"/>
                  </a:lnTo>
                  <a:cubicBezTo>
                    <a:pt x="379" y="1198"/>
                    <a:pt x="347" y="1387"/>
                    <a:pt x="347" y="1576"/>
                  </a:cubicBezTo>
                  <a:cubicBezTo>
                    <a:pt x="347" y="2238"/>
                    <a:pt x="914" y="2773"/>
                    <a:pt x="1576" y="2773"/>
                  </a:cubicBezTo>
                  <a:cubicBezTo>
                    <a:pt x="2238" y="2773"/>
                    <a:pt x="2805" y="2238"/>
                    <a:pt x="2805" y="1576"/>
                  </a:cubicBezTo>
                  <a:cubicBezTo>
                    <a:pt x="2805" y="883"/>
                    <a:pt x="2238" y="348"/>
                    <a:pt x="1576" y="348"/>
                  </a:cubicBezTo>
                  <a:cubicBezTo>
                    <a:pt x="1387" y="348"/>
                    <a:pt x="1230" y="379"/>
                    <a:pt x="1072" y="474"/>
                  </a:cubicBezTo>
                  <a:lnTo>
                    <a:pt x="59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8" name="Google Shape;10198;p74"/>
            <p:cNvSpPr/>
            <p:nvPr/>
          </p:nvSpPr>
          <p:spPr>
            <a:xfrm>
              <a:off x="-58782500" y="3711650"/>
              <a:ext cx="70125" cy="70125"/>
            </a:xfrm>
            <a:custGeom>
              <a:avLst/>
              <a:gdLst/>
              <a:ahLst/>
              <a:cxnLst/>
              <a:rect l="l" t="t" r="r" b="b"/>
              <a:pathLst>
                <a:path w="2805" h="2805" extrusionOk="0">
                  <a:moveTo>
                    <a:pt x="1576" y="1"/>
                  </a:moveTo>
                  <a:cubicBezTo>
                    <a:pt x="914" y="1"/>
                    <a:pt x="347" y="568"/>
                    <a:pt x="347" y="1230"/>
                  </a:cubicBezTo>
                  <a:cubicBezTo>
                    <a:pt x="347" y="1419"/>
                    <a:pt x="379" y="1576"/>
                    <a:pt x="473" y="1734"/>
                  </a:cubicBezTo>
                  <a:lnTo>
                    <a:pt x="1" y="2206"/>
                  </a:lnTo>
                  <a:cubicBezTo>
                    <a:pt x="284" y="2458"/>
                    <a:pt x="347" y="2521"/>
                    <a:pt x="599" y="2805"/>
                  </a:cubicBezTo>
                  <a:lnTo>
                    <a:pt x="1072" y="2332"/>
                  </a:lnTo>
                  <a:cubicBezTo>
                    <a:pt x="1230" y="2395"/>
                    <a:pt x="1419" y="2458"/>
                    <a:pt x="1576" y="2458"/>
                  </a:cubicBezTo>
                  <a:cubicBezTo>
                    <a:pt x="2238" y="2458"/>
                    <a:pt x="2805" y="1891"/>
                    <a:pt x="2805" y="1230"/>
                  </a:cubicBezTo>
                  <a:cubicBezTo>
                    <a:pt x="2805" y="568"/>
                    <a:pt x="2238" y="1"/>
                    <a:pt x="157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9" name="Google Shape;10199;p74"/>
            <p:cNvSpPr/>
            <p:nvPr/>
          </p:nvSpPr>
          <p:spPr>
            <a:xfrm>
              <a:off x="-58911650" y="3880200"/>
              <a:ext cx="79550" cy="30750"/>
            </a:xfrm>
            <a:custGeom>
              <a:avLst/>
              <a:gdLst/>
              <a:ahLst/>
              <a:cxnLst/>
              <a:rect l="l" t="t" r="r" b="b"/>
              <a:pathLst>
                <a:path w="3182" h="1230" extrusionOk="0">
                  <a:moveTo>
                    <a:pt x="1607" y="1"/>
                  </a:moveTo>
                  <a:cubicBezTo>
                    <a:pt x="819" y="1"/>
                    <a:pt x="189" y="505"/>
                    <a:pt x="0" y="1230"/>
                  </a:cubicBezTo>
                  <a:lnTo>
                    <a:pt x="3182" y="1230"/>
                  </a:lnTo>
                  <a:cubicBezTo>
                    <a:pt x="3025" y="537"/>
                    <a:pt x="2394" y="1"/>
                    <a:pt x="16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0" name="Google Shape;10200;p74"/>
            <p:cNvSpPr/>
            <p:nvPr/>
          </p:nvSpPr>
          <p:spPr>
            <a:xfrm>
              <a:off x="-58891975" y="3818000"/>
              <a:ext cx="41775" cy="41750"/>
            </a:xfrm>
            <a:custGeom>
              <a:avLst/>
              <a:gdLst/>
              <a:ahLst/>
              <a:cxnLst/>
              <a:rect l="l" t="t" r="r" b="b"/>
              <a:pathLst>
                <a:path w="1671" h="1670" extrusionOk="0">
                  <a:moveTo>
                    <a:pt x="851" y="0"/>
                  </a:moveTo>
                  <a:cubicBezTo>
                    <a:pt x="379" y="0"/>
                    <a:pt x="1" y="378"/>
                    <a:pt x="1" y="819"/>
                  </a:cubicBezTo>
                  <a:cubicBezTo>
                    <a:pt x="1" y="1292"/>
                    <a:pt x="379" y="1670"/>
                    <a:pt x="851" y="1670"/>
                  </a:cubicBezTo>
                  <a:cubicBezTo>
                    <a:pt x="1292" y="1670"/>
                    <a:pt x="1670" y="1292"/>
                    <a:pt x="1670" y="819"/>
                  </a:cubicBezTo>
                  <a:cubicBezTo>
                    <a:pt x="1670" y="378"/>
                    <a:pt x="1292" y="0"/>
                    <a:pt x="8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1" name="Google Shape;10201;p74"/>
            <p:cNvSpPr/>
            <p:nvPr/>
          </p:nvSpPr>
          <p:spPr>
            <a:xfrm>
              <a:off x="-58983325" y="3755775"/>
              <a:ext cx="227625" cy="226850"/>
            </a:xfrm>
            <a:custGeom>
              <a:avLst/>
              <a:gdLst/>
              <a:ahLst/>
              <a:cxnLst/>
              <a:rect l="l" t="t" r="r" b="b"/>
              <a:pathLst>
                <a:path w="9105" h="9074" extrusionOk="0">
                  <a:moveTo>
                    <a:pt x="4537" y="1701"/>
                  </a:moveTo>
                  <a:cubicBezTo>
                    <a:pt x="5419" y="1701"/>
                    <a:pt x="6175" y="2458"/>
                    <a:pt x="6175" y="3371"/>
                  </a:cubicBezTo>
                  <a:cubicBezTo>
                    <a:pt x="6175" y="3781"/>
                    <a:pt x="6018" y="4190"/>
                    <a:pt x="5702" y="4505"/>
                  </a:cubicBezTo>
                  <a:cubicBezTo>
                    <a:pt x="6459" y="4946"/>
                    <a:pt x="6994" y="5734"/>
                    <a:pt x="6994" y="6679"/>
                  </a:cubicBezTo>
                  <a:cubicBezTo>
                    <a:pt x="6963" y="6868"/>
                    <a:pt x="6805" y="7057"/>
                    <a:pt x="6585" y="7057"/>
                  </a:cubicBezTo>
                  <a:lnTo>
                    <a:pt x="2426" y="7057"/>
                  </a:lnTo>
                  <a:cubicBezTo>
                    <a:pt x="2205" y="7057"/>
                    <a:pt x="2048" y="6868"/>
                    <a:pt x="2048" y="6679"/>
                  </a:cubicBezTo>
                  <a:cubicBezTo>
                    <a:pt x="2048" y="5734"/>
                    <a:pt x="2552" y="4946"/>
                    <a:pt x="3340" y="4505"/>
                  </a:cubicBezTo>
                  <a:cubicBezTo>
                    <a:pt x="3056" y="4190"/>
                    <a:pt x="2867" y="3781"/>
                    <a:pt x="2867" y="3371"/>
                  </a:cubicBezTo>
                  <a:cubicBezTo>
                    <a:pt x="2867" y="2458"/>
                    <a:pt x="3623" y="1701"/>
                    <a:pt x="4537" y="1701"/>
                  </a:cubicBezTo>
                  <a:close/>
                  <a:moveTo>
                    <a:pt x="4537" y="0"/>
                  </a:moveTo>
                  <a:cubicBezTo>
                    <a:pt x="2016" y="0"/>
                    <a:pt x="0" y="2048"/>
                    <a:pt x="0" y="4537"/>
                  </a:cubicBezTo>
                  <a:cubicBezTo>
                    <a:pt x="0" y="7057"/>
                    <a:pt x="2048" y="9074"/>
                    <a:pt x="4537" y="9074"/>
                  </a:cubicBezTo>
                  <a:cubicBezTo>
                    <a:pt x="7057" y="9074"/>
                    <a:pt x="9042" y="7026"/>
                    <a:pt x="9042" y="4537"/>
                  </a:cubicBezTo>
                  <a:cubicBezTo>
                    <a:pt x="9105" y="2017"/>
                    <a:pt x="7057" y="0"/>
                    <a:pt x="453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2" name="Google Shape;10202;p74"/>
            <p:cNvSpPr/>
            <p:nvPr/>
          </p:nvSpPr>
          <p:spPr>
            <a:xfrm>
              <a:off x="-59029025" y="3956600"/>
              <a:ext cx="70900" cy="70925"/>
            </a:xfrm>
            <a:custGeom>
              <a:avLst/>
              <a:gdLst/>
              <a:ahLst/>
              <a:cxnLst/>
              <a:rect l="l" t="t" r="r" b="b"/>
              <a:pathLst>
                <a:path w="2836" h="2837" extrusionOk="0">
                  <a:moveTo>
                    <a:pt x="2269" y="1"/>
                  </a:moveTo>
                  <a:lnTo>
                    <a:pt x="1734" y="537"/>
                  </a:lnTo>
                  <a:cubicBezTo>
                    <a:pt x="1576" y="442"/>
                    <a:pt x="1387" y="411"/>
                    <a:pt x="1229" y="411"/>
                  </a:cubicBezTo>
                  <a:cubicBezTo>
                    <a:pt x="568" y="411"/>
                    <a:pt x="1" y="946"/>
                    <a:pt x="1" y="1639"/>
                  </a:cubicBezTo>
                  <a:cubicBezTo>
                    <a:pt x="1" y="2301"/>
                    <a:pt x="568" y="2836"/>
                    <a:pt x="1229" y="2836"/>
                  </a:cubicBezTo>
                  <a:cubicBezTo>
                    <a:pt x="1891" y="2836"/>
                    <a:pt x="2458" y="2301"/>
                    <a:pt x="2458" y="1639"/>
                  </a:cubicBezTo>
                  <a:cubicBezTo>
                    <a:pt x="2458" y="1419"/>
                    <a:pt x="2427" y="1261"/>
                    <a:pt x="2332" y="1104"/>
                  </a:cubicBezTo>
                  <a:lnTo>
                    <a:pt x="2836" y="600"/>
                  </a:lnTo>
                  <a:cubicBezTo>
                    <a:pt x="2584" y="379"/>
                    <a:pt x="2490" y="285"/>
                    <a:pt x="226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03" name="Google Shape;10203;p74"/>
          <p:cNvGrpSpPr/>
          <p:nvPr/>
        </p:nvGrpSpPr>
        <p:grpSpPr>
          <a:xfrm>
            <a:off x="4859311" y="1532317"/>
            <a:ext cx="351940" cy="348188"/>
            <a:chOff x="581525" y="3254850"/>
            <a:chExt cx="297750" cy="294575"/>
          </a:xfrm>
          <a:solidFill>
            <a:srgbClr val="FFC000"/>
          </a:solidFill>
        </p:grpSpPr>
        <p:sp>
          <p:nvSpPr>
            <p:cNvPr id="10204" name="Google Shape;10204;p74"/>
            <p:cNvSpPr/>
            <p:nvPr/>
          </p:nvSpPr>
          <p:spPr>
            <a:xfrm>
              <a:off x="616950" y="3358025"/>
              <a:ext cx="89025" cy="86650"/>
            </a:xfrm>
            <a:custGeom>
              <a:avLst/>
              <a:gdLst/>
              <a:ahLst/>
              <a:cxnLst/>
              <a:rect l="l" t="t" r="r" b="b"/>
              <a:pathLst>
                <a:path w="3561" h="3466" extrusionOk="0">
                  <a:moveTo>
                    <a:pt x="1797" y="0"/>
                  </a:moveTo>
                  <a:cubicBezTo>
                    <a:pt x="789" y="0"/>
                    <a:pt x="1" y="788"/>
                    <a:pt x="1" y="1733"/>
                  </a:cubicBezTo>
                  <a:cubicBezTo>
                    <a:pt x="1" y="2710"/>
                    <a:pt x="789" y="3466"/>
                    <a:pt x="1797" y="3466"/>
                  </a:cubicBezTo>
                  <a:cubicBezTo>
                    <a:pt x="2773" y="3466"/>
                    <a:pt x="3561" y="2710"/>
                    <a:pt x="3561" y="1733"/>
                  </a:cubicBezTo>
                  <a:cubicBezTo>
                    <a:pt x="3561" y="788"/>
                    <a:pt x="2773" y="0"/>
                    <a:pt x="179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5" name="Google Shape;10205;p74"/>
            <p:cNvSpPr/>
            <p:nvPr/>
          </p:nvSpPr>
          <p:spPr>
            <a:xfrm>
              <a:off x="721725" y="3254850"/>
              <a:ext cx="157550" cy="155975"/>
            </a:xfrm>
            <a:custGeom>
              <a:avLst/>
              <a:gdLst/>
              <a:ahLst/>
              <a:cxnLst/>
              <a:rect l="l" t="t" r="r" b="b"/>
              <a:pathLst>
                <a:path w="6302" h="6239" extrusionOk="0">
                  <a:moveTo>
                    <a:pt x="3151" y="1355"/>
                  </a:moveTo>
                  <a:cubicBezTo>
                    <a:pt x="3749" y="1355"/>
                    <a:pt x="4159" y="1827"/>
                    <a:pt x="4159" y="2363"/>
                  </a:cubicBezTo>
                  <a:cubicBezTo>
                    <a:pt x="4159" y="2773"/>
                    <a:pt x="3970" y="3119"/>
                    <a:pt x="3623" y="3277"/>
                  </a:cubicBezTo>
                  <a:cubicBezTo>
                    <a:pt x="3529" y="3308"/>
                    <a:pt x="3497" y="3434"/>
                    <a:pt x="3497" y="3560"/>
                  </a:cubicBezTo>
                  <a:cubicBezTo>
                    <a:pt x="3497" y="3749"/>
                    <a:pt x="3340" y="3907"/>
                    <a:pt x="3151" y="3907"/>
                  </a:cubicBezTo>
                  <a:cubicBezTo>
                    <a:pt x="2962" y="3907"/>
                    <a:pt x="2804" y="3749"/>
                    <a:pt x="2804" y="3560"/>
                  </a:cubicBezTo>
                  <a:cubicBezTo>
                    <a:pt x="2804" y="3151"/>
                    <a:pt x="2993" y="2836"/>
                    <a:pt x="3308" y="2647"/>
                  </a:cubicBezTo>
                  <a:cubicBezTo>
                    <a:pt x="3434" y="2552"/>
                    <a:pt x="3497" y="2458"/>
                    <a:pt x="3497" y="2332"/>
                  </a:cubicBezTo>
                  <a:cubicBezTo>
                    <a:pt x="3497" y="2143"/>
                    <a:pt x="3340" y="1953"/>
                    <a:pt x="3151" y="1953"/>
                  </a:cubicBezTo>
                  <a:cubicBezTo>
                    <a:pt x="2962" y="1953"/>
                    <a:pt x="2804" y="2143"/>
                    <a:pt x="2804" y="2332"/>
                  </a:cubicBezTo>
                  <a:cubicBezTo>
                    <a:pt x="2804" y="2521"/>
                    <a:pt x="2646" y="2678"/>
                    <a:pt x="2426" y="2678"/>
                  </a:cubicBezTo>
                  <a:cubicBezTo>
                    <a:pt x="2237" y="2678"/>
                    <a:pt x="2079" y="2521"/>
                    <a:pt x="2079" y="2332"/>
                  </a:cubicBezTo>
                  <a:cubicBezTo>
                    <a:pt x="2079" y="1827"/>
                    <a:pt x="2552" y="1355"/>
                    <a:pt x="3151" y="1355"/>
                  </a:cubicBezTo>
                  <a:close/>
                  <a:moveTo>
                    <a:pt x="3151" y="4096"/>
                  </a:moveTo>
                  <a:cubicBezTo>
                    <a:pt x="3340" y="4096"/>
                    <a:pt x="3497" y="4253"/>
                    <a:pt x="3497" y="4442"/>
                  </a:cubicBezTo>
                  <a:cubicBezTo>
                    <a:pt x="3497" y="4663"/>
                    <a:pt x="3340" y="4820"/>
                    <a:pt x="3151" y="4820"/>
                  </a:cubicBezTo>
                  <a:cubicBezTo>
                    <a:pt x="2962" y="4820"/>
                    <a:pt x="2804" y="4663"/>
                    <a:pt x="2804" y="4442"/>
                  </a:cubicBezTo>
                  <a:cubicBezTo>
                    <a:pt x="2804" y="4253"/>
                    <a:pt x="2962" y="4096"/>
                    <a:pt x="3151" y="4096"/>
                  </a:cubicBezTo>
                  <a:close/>
                  <a:moveTo>
                    <a:pt x="3182" y="0"/>
                  </a:moveTo>
                  <a:cubicBezTo>
                    <a:pt x="1481" y="0"/>
                    <a:pt x="63" y="1418"/>
                    <a:pt x="63" y="3119"/>
                  </a:cubicBezTo>
                  <a:cubicBezTo>
                    <a:pt x="63" y="3655"/>
                    <a:pt x="189" y="4159"/>
                    <a:pt x="473" y="4663"/>
                  </a:cubicBezTo>
                  <a:lnTo>
                    <a:pt x="32" y="5766"/>
                  </a:lnTo>
                  <a:cubicBezTo>
                    <a:pt x="0" y="5860"/>
                    <a:pt x="32" y="5986"/>
                    <a:pt x="126" y="6112"/>
                  </a:cubicBezTo>
                  <a:cubicBezTo>
                    <a:pt x="189" y="6175"/>
                    <a:pt x="347" y="6238"/>
                    <a:pt x="473" y="6238"/>
                  </a:cubicBezTo>
                  <a:lnTo>
                    <a:pt x="1764" y="5892"/>
                  </a:lnTo>
                  <a:cubicBezTo>
                    <a:pt x="2205" y="6144"/>
                    <a:pt x="2678" y="6238"/>
                    <a:pt x="3182" y="6238"/>
                  </a:cubicBezTo>
                  <a:cubicBezTo>
                    <a:pt x="4915" y="6238"/>
                    <a:pt x="6301" y="4789"/>
                    <a:pt x="6301" y="3119"/>
                  </a:cubicBezTo>
                  <a:cubicBezTo>
                    <a:pt x="6301" y="1386"/>
                    <a:pt x="4883" y="0"/>
                    <a:pt x="31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6" name="Google Shape;10206;p74"/>
            <p:cNvSpPr/>
            <p:nvPr/>
          </p:nvSpPr>
          <p:spPr>
            <a:xfrm>
              <a:off x="581525" y="3440725"/>
              <a:ext cx="157550" cy="108700"/>
            </a:xfrm>
            <a:custGeom>
              <a:avLst/>
              <a:gdLst/>
              <a:ahLst/>
              <a:cxnLst/>
              <a:rect l="l" t="t" r="r" b="b"/>
              <a:pathLst>
                <a:path w="6302" h="4348" extrusionOk="0">
                  <a:moveTo>
                    <a:pt x="1355" y="0"/>
                  </a:moveTo>
                  <a:cubicBezTo>
                    <a:pt x="567" y="567"/>
                    <a:pt x="0" y="1513"/>
                    <a:pt x="0" y="2584"/>
                  </a:cubicBezTo>
                  <a:lnTo>
                    <a:pt x="0" y="4001"/>
                  </a:lnTo>
                  <a:cubicBezTo>
                    <a:pt x="63" y="4190"/>
                    <a:pt x="221" y="4348"/>
                    <a:pt x="410" y="4348"/>
                  </a:cubicBezTo>
                  <a:lnTo>
                    <a:pt x="5955" y="4348"/>
                  </a:lnTo>
                  <a:cubicBezTo>
                    <a:pt x="6144" y="4348"/>
                    <a:pt x="6301" y="4190"/>
                    <a:pt x="6301" y="4001"/>
                  </a:cubicBezTo>
                  <a:lnTo>
                    <a:pt x="6301" y="2584"/>
                  </a:lnTo>
                  <a:cubicBezTo>
                    <a:pt x="6301" y="1513"/>
                    <a:pt x="5797" y="599"/>
                    <a:pt x="4978" y="0"/>
                  </a:cubicBezTo>
                  <a:cubicBezTo>
                    <a:pt x="4537" y="536"/>
                    <a:pt x="3875" y="851"/>
                    <a:pt x="3151" y="851"/>
                  </a:cubicBezTo>
                  <a:cubicBezTo>
                    <a:pt x="2458" y="851"/>
                    <a:pt x="1796" y="536"/>
                    <a:pt x="13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07" name="Google Shape;10207;p74"/>
          <p:cNvGrpSpPr/>
          <p:nvPr/>
        </p:nvGrpSpPr>
        <p:grpSpPr>
          <a:xfrm>
            <a:off x="4858380" y="1971253"/>
            <a:ext cx="353802" cy="351497"/>
            <a:chOff x="580725" y="3617925"/>
            <a:chExt cx="299325" cy="297375"/>
          </a:xfrm>
          <a:solidFill>
            <a:srgbClr val="FFC000"/>
          </a:solidFill>
        </p:grpSpPr>
        <p:sp>
          <p:nvSpPr>
            <p:cNvPr id="10208" name="Google Shape;10208;p74"/>
            <p:cNvSpPr/>
            <p:nvPr/>
          </p:nvSpPr>
          <p:spPr>
            <a:xfrm>
              <a:off x="609075" y="3662050"/>
              <a:ext cx="51225" cy="51200"/>
            </a:xfrm>
            <a:custGeom>
              <a:avLst/>
              <a:gdLst/>
              <a:ahLst/>
              <a:cxnLst/>
              <a:rect l="l" t="t" r="r" b="b"/>
              <a:pathLst>
                <a:path w="2049" h="2048" extrusionOk="0">
                  <a:moveTo>
                    <a:pt x="1041" y="0"/>
                  </a:moveTo>
                  <a:cubicBezTo>
                    <a:pt x="473" y="0"/>
                    <a:pt x="1" y="473"/>
                    <a:pt x="1" y="1040"/>
                  </a:cubicBezTo>
                  <a:cubicBezTo>
                    <a:pt x="1" y="1607"/>
                    <a:pt x="473" y="2048"/>
                    <a:pt x="1041" y="2048"/>
                  </a:cubicBezTo>
                  <a:cubicBezTo>
                    <a:pt x="1608" y="2048"/>
                    <a:pt x="2049" y="1607"/>
                    <a:pt x="2049" y="1040"/>
                  </a:cubicBezTo>
                  <a:cubicBezTo>
                    <a:pt x="2049" y="473"/>
                    <a:pt x="1608" y="0"/>
                    <a:pt x="10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9" name="Google Shape;10209;p74"/>
            <p:cNvSpPr/>
            <p:nvPr/>
          </p:nvSpPr>
          <p:spPr>
            <a:xfrm>
              <a:off x="668950" y="3617925"/>
              <a:ext cx="122875" cy="104475"/>
            </a:xfrm>
            <a:custGeom>
              <a:avLst/>
              <a:gdLst/>
              <a:ahLst/>
              <a:cxnLst/>
              <a:rect l="l" t="t" r="r" b="b"/>
              <a:pathLst>
                <a:path w="4915" h="4179" extrusionOk="0">
                  <a:moveTo>
                    <a:pt x="1040" y="1"/>
                  </a:moveTo>
                  <a:cubicBezTo>
                    <a:pt x="441" y="1"/>
                    <a:pt x="0" y="473"/>
                    <a:pt x="0" y="1072"/>
                  </a:cubicBezTo>
                  <a:lnTo>
                    <a:pt x="0" y="1797"/>
                  </a:lnTo>
                  <a:cubicBezTo>
                    <a:pt x="0" y="2364"/>
                    <a:pt x="473" y="2805"/>
                    <a:pt x="1040" y="2805"/>
                  </a:cubicBezTo>
                  <a:lnTo>
                    <a:pt x="2300" y="2805"/>
                  </a:lnTo>
                  <a:lnTo>
                    <a:pt x="3592" y="4097"/>
                  </a:lnTo>
                  <a:cubicBezTo>
                    <a:pt x="3672" y="4156"/>
                    <a:pt x="3764" y="4178"/>
                    <a:pt x="3853" y="4178"/>
                  </a:cubicBezTo>
                  <a:cubicBezTo>
                    <a:pt x="3905" y="4178"/>
                    <a:pt x="3955" y="4171"/>
                    <a:pt x="4001" y="4160"/>
                  </a:cubicBezTo>
                  <a:cubicBezTo>
                    <a:pt x="4127" y="4097"/>
                    <a:pt x="4190" y="3939"/>
                    <a:pt x="4190" y="3844"/>
                  </a:cubicBezTo>
                  <a:lnTo>
                    <a:pt x="4190" y="2742"/>
                  </a:lnTo>
                  <a:cubicBezTo>
                    <a:pt x="4600" y="2584"/>
                    <a:pt x="4915" y="2206"/>
                    <a:pt x="4915" y="1734"/>
                  </a:cubicBezTo>
                  <a:lnTo>
                    <a:pt x="4915" y="1072"/>
                  </a:lnTo>
                  <a:cubicBezTo>
                    <a:pt x="4915" y="473"/>
                    <a:pt x="4411" y="1"/>
                    <a:pt x="387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0" name="Google Shape;10210;p74"/>
            <p:cNvSpPr/>
            <p:nvPr/>
          </p:nvSpPr>
          <p:spPr>
            <a:xfrm>
              <a:off x="580725" y="3721900"/>
              <a:ext cx="141800" cy="192025"/>
            </a:xfrm>
            <a:custGeom>
              <a:avLst/>
              <a:gdLst/>
              <a:ahLst/>
              <a:cxnLst/>
              <a:rect l="l" t="t" r="r" b="b"/>
              <a:pathLst>
                <a:path w="5672" h="7681" extrusionOk="0">
                  <a:moveTo>
                    <a:pt x="3340" y="4506"/>
                  </a:moveTo>
                  <a:lnTo>
                    <a:pt x="3718" y="5577"/>
                  </a:lnTo>
                  <a:lnTo>
                    <a:pt x="1229" y="5577"/>
                  </a:lnTo>
                  <a:lnTo>
                    <a:pt x="1450" y="4600"/>
                  </a:lnTo>
                  <a:lnTo>
                    <a:pt x="1450" y="4506"/>
                  </a:lnTo>
                  <a:close/>
                  <a:moveTo>
                    <a:pt x="1450" y="1"/>
                  </a:moveTo>
                  <a:cubicBezTo>
                    <a:pt x="1135" y="1"/>
                    <a:pt x="883" y="221"/>
                    <a:pt x="788" y="505"/>
                  </a:cubicBezTo>
                  <a:lnTo>
                    <a:pt x="95" y="3624"/>
                  </a:lnTo>
                  <a:cubicBezTo>
                    <a:pt x="1" y="4096"/>
                    <a:pt x="316" y="4506"/>
                    <a:pt x="757" y="4506"/>
                  </a:cubicBezTo>
                  <a:lnTo>
                    <a:pt x="95" y="7247"/>
                  </a:lnTo>
                  <a:cubicBezTo>
                    <a:pt x="32" y="7436"/>
                    <a:pt x="158" y="7593"/>
                    <a:pt x="316" y="7656"/>
                  </a:cubicBezTo>
                  <a:cubicBezTo>
                    <a:pt x="350" y="7668"/>
                    <a:pt x="383" y="7673"/>
                    <a:pt x="415" y="7673"/>
                  </a:cubicBezTo>
                  <a:cubicBezTo>
                    <a:pt x="559" y="7673"/>
                    <a:pt x="679" y="7565"/>
                    <a:pt x="757" y="7436"/>
                  </a:cubicBezTo>
                  <a:lnTo>
                    <a:pt x="1040" y="6301"/>
                  </a:lnTo>
                  <a:lnTo>
                    <a:pt x="3939" y="6301"/>
                  </a:lnTo>
                  <a:lnTo>
                    <a:pt x="4254" y="7152"/>
                  </a:lnTo>
                  <a:cubicBezTo>
                    <a:pt x="4358" y="7492"/>
                    <a:pt x="4637" y="7680"/>
                    <a:pt x="4908" y="7680"/>
                  </a:cubicBezTo>
                  <a:cubicBezTo>
                    <a:pt x="4964" y="7680"/>
                    <a:pt x="5019" y="7672"/>
                    <a:pt x="5073" y="7656"/>
                  </a:cubicBezTo>
                  <a:cubicBezTo>
                    <a:pt x="5451" y="7593"/>
                    <a:pt x="5672" y="7184"/>
                    <a:pt x="5609" y="6837"/>
                  </a:cubicBezTo>
                  <a:lnTo>
                    <a:pt x="4569" y="3687"/>
                  </a:lnTo>
                  <a:cubicBezTo>
                    <a:pt x="4506" y="3372"/>
                    <a:pt x="4222" y="3183"/>
                    <a:pt x="3907" y="3183"/>
                  </a:cubicBezTo>
                  <a:lnTo>
                    <a:pt x="3183" y="3183"/>
                  </a:lnTo>
                  <a:cubicBezTo>
                    <a:pt x="2994" y="3183"/>
                    <a:pt x="2836" y="3025"/>
                    <a:pt x="2836" y="2836"/>
                  </a:cubicBezTo>
                  <a:cubicBezTo>
                    <a:pt x="2836" y="2615"/>
                    <a:pt x="2994" y="2458"/>
                    <a:pt x="3183" y="2458"/>
                  </a:cubicBezTo>
                  <a:lnTo>
                    <a:pt x="4222" y="2458"/>
                  </a:lnTo>
                  <a:cubicBezTo>
                    <a:pt x="4600" y="2458"/>
                    <a:pt x="4915" y="2143"/>
                    <a:pt x="4915" y="1765"/>
                  </a:cubicBezTo>
                  <a:cubicBezTo>
                    <a:pt x="4915" y="1355"/>
                    <a:pt x="4600" y="1040"/>
                    <a:pt x="4222" y="1040"/>
                  </a:cubicBezTo>
                  <a:lnTo>
                    <a:pt x="2332" y="1040"/>
                  </a:lnTo>
                  <a:lnTo>
                    <a:pt x="2080" y="379"/>
                  </a:lnTo>
                  <a:cubicBezTo>
                    <a:pt x="1985" y="158"/>
                    <a:pt x="1733" y="1"/>
                    <a:pt x="14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1" name="Google Shape;10211;p74"/>
            <p:cNvSpPr/>
            <p:nvPr/>
          </p:nvSpPr>
          <p:spPr>
            <a:xfrm>
              <a:off x="800475" y="3662050"/>
              <a:ext cx="51225" cy="51200"/>
            </a:xfrm>
            <a:custGeom>
              <a:avLst/>
              <a:gdLst/>
              <a:ahLst/>
              <a:cxnLst/>
              <a:rect l="l" t="t" r="r" b="b"/>
              <a:pathLst>
                <a:path w="2049" h="2048" extrusionOk="0">
                  <a:moveTo>
                    <a:pt x="1009" y="0"/>
                  </a:moveTo>
                  <a:cubicBezTo>
                    <a:pt x="442" y="0"/>
                    <a:pt x="1" y="473"/>
                    <a:pt x="1" y="1040"/>
                  </a:cubicBezTo>
                  <a:cubicBezTo>
                    <a:pt x="1" y="1607"/>
                    <a:pt x="442" y="2048"/>
                    <a:pt x="1009" y="2048"/>
                  </a:cubicBezTo>
                  <a:cubicBezTo>
                    <a:pt x="1576" y="2048"/>
                    <a:pt x="2048" y="1607"/>
                    <a:pt x="2048" y="1040"/>
                  </a:cubicBezTo>
                  <a:cubicBezTo>
                    <a:pt x="2048" y="473"/>
                    <a:pt x="1576" y="0"/>
                    <a:pt x="10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2" name="Google Shape;10212;p74"/>
            <p:cNvSpPr/>
            <p:nvPr/>
          </p:nvSpPr>
          <p:spPr>
            <a:xfrm>
              <a:off x="738250" y="3722700"/>
              <a:ext cx="141800" cy="192600"/>
            </a:xfrm>
            <a:custGeom>
              <a:avLst/>
              <a:gdLst/>
              <a:ahLst/>
              <a:cxnLst/>
              <a:rect l="l" t="t" r="r" b="b"/>
              <a:pathLst>
                <a:path w="5672" h="7704" extrusionOk="0">
                  <a:moveTo>
                    <a:pt x="4222" y="4474"/>
                  </a:moveTo>
                  <a:lnTo>
                    <a:pt x="4222" y="4568"/>
                  </a:lnTo>
                  <a:lnTo>
                    <a:pt x="4443" y="5545"/>
                  </a:lnTo>
                  <a:lnTo>
                    <a:pt x="1985" y="5545"/>
                  </a:lnTo>
                  <a:lnTo>
                    <a:pt x="2332" y="4474"/>
                  </a:lnTo>
                  <a:close/>
                  <a:moveTo>
                    <a:pt x="4222" y="0"/>
                  </a:moveTo>
                  <a:cubicBezTo>
                    <a:pt x="3939" y="0"/>
                    <a:pt x="3718" y="158"/>
                    <a:pt x="3592" y="378"/>
                  </a:cubicBezTo>
                  <a:lnTo>
                    <a:pt x="3340" y="1071"/>
                  </a:lnTo>
                  <a:lnTo>
                    <a:pt x="1450" y="1071"/>
                  </a:lnTo>
                  <a:cubicBezTo>
                    <a:pt x="1072" y="1071"/>
                    <a:pt x="757" y="1386"/>
                    <a:pt x="757" y="1764"/>
                  </a:cubicBezTo>
                  <a:cubicBezTo>
                    <a:pt x="757" y="2174"/>
                    <a:pt x="1072" y="2489"/>
                    <a:pt x="1450" y="2489"/>
                  </a:cubicBezTo>
                  <a:lnTo>
                    <a:pt x="2490" y="2489"/>
                  </a:lnTo>
                  <a:cubicBezTo>
                    <a:pt x="2679" y="2489"/>
                    <a:pt x="2836" y="2646"/>
                    <a:pt x="2836" y="2835"/>
                  </a:cubicBezTo>
                  <a:cubicBezTo>
                    <a:pt x="2836" y="3024"/>
                    <a:pt x="2679" y="3182"/>
                    <a:pt x="2490" y="3182"/>
                  </a:cubicBezTo>
                  <a:lnTo>
                    <a:pt x="1765" y="3182"/>
                  </a:lnTo>
                  <a:cubicBezTo>
                    <a:pt x="1450" y="3182"/>
                    <a:pt x="1198" y="3371"/>
                    <a:pt x="1103" y="3686"/>
                  </a:cubicBezTo>
                  <a:lnTo>
                    <a:pt x="95" y="6837"/>
                  </a:lnTo>
                  <a:cubicBezTo>
                    <a:pt x="1" y="7215"/>
                    <a:pt x="190" y="7593"/>
                    <a:pt x="599" y="7687"/>
                  </a:cubicBezTo>
                  <a:cubicBezTo>
                    <a:pt x="643" y="7696"/>
                    <a:pt x="690" y="7701"/>
                    <a:pt x="738" y="7701"/>
                  </a:cubicBezTo>
                  <a:cubicBezTo>
                    <a:pt x="1030" y="7701"/>
                    <a:pt x="1364" y="7531"/>
                    <a:pt x="1418" y="7152"/>
                  </a:cubicBezTo>
                  <a:lnTo>
                    <a:pt x="1733" y="6301"/>
                  </a:lnTo>
                  <a:lnTo>
                    <a:pt x="4632" y="6301"/>
                  </a:lnTo>
                  <a:lnTo>
                    <a:pt x="4915" y="7435"/>
                  </a:lnTo>
                  <a:cubicBezTo>
                    <a:pt x="4967" y="7591"/>
                    <a:pt x="5104" y="7704"/>
                    <a:pt x="5257" y="7704"/>
                  </a:cubicBezTo>
                  <a:cubicBezTo>
                    <a:pt x="5290" y="7704"/>
                    <a:pt x="5323" y="7698"/>
                    <a:pt x="5356" y="7687"/>
                  </a:cubicBezTo>
                  <a:cubicBezTo>
                    <a:pt x="5546" y="7624"/>
                    <a:pt x="5672" y="7435"/>
                    <a:pt x="5577" y="7246"/>
                  </a:cubicBezTo>
                  <a:lnTo>
                    <a:pt x="4915" y="4537"/>
                  </a:lnTo>
                  <a:cubicBezTo>
                    <a:pt x="5356" y="4474"/>
                    <a:pt x="5672" y="4064"/>
                    <a:pt x="5609" y="3623"/>
                  </a:cubicBezTo>
                  <a:lnTo>
                    <a:pt x="4884" y="504"/>
                  </a:lnTo>
                  <a:cubicBezTo>
                    <a:pt x="4821" y="189"/>
                    <a:pt x="4537" y="0"/>
                    <a:pt x="42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13" name="Google Shape;10213;p74"/>
          <p:cNvGrpSpPr/>
          <p:nvPr/>
        </p:nvGrpSpPr>
        <p:grpSpPr>
          <a:xfrm>
            <a:off x="4860242" y="2418443"/>
            <a:ext cx="350079" cy="350079"/>
            <a:chOff x="583100" y="3982600"/>
            <a:chExt cx="296175" cy="296175"/>
          </a:xfrm>
          <a:solidFill>
            <a:srgbClr val="FFC000"/>
          </a:solidFill>
        </p:grpSpPr>
        <p:sp>
          <p:nvSpPr>
            <p:cNvPr id="10214" name="Google Shape;10214;p74"/>
            <p:cNvSpPr/>
            <p:nvPr/>
          </p:nvSpPr>
          <p:spPr>
            <a:xfrm>
              <a:off x="694925" y="3982600"/>
              <a:ext cx="70925" cy="68550"/>
            </a:xfrm>
            <a:custGeom>
              <a:avLst/>
              <a:gdLst/>
              <a:ahLst/>
              <a:cxnLst/>
              <a:rect l="l" t="t" r="r" b="b"/>
              <a:pathLst>
                <a:path w="2837" h="2742" extrusionOk="0">
                  <a:moveTo>
                    <a:pt x="1419" y="1"/>
                  </a:moveTo>
                  <a:cubicBezTo>
                    <a:pt x="631" y="1"/>
                    <a:pt x="1" y="599"/>
                    <a:pt x="1" y="1355"/>
                  </a:cubicBezTo>
                  <a:cubicBezTo>
                    <a:pt x="1" y="2143"/>
                    <a:pt x="631" y="2742"/>
                    <a:pt x="1419" y="2742"/>
                  </a:cubicBezTo>
                  <a:cubicBezTo>
                    <a:pt x="2206" y="2742"/>
                    <a:pt x="2836" y="2143"/>
                    <a:pt x="2836" y="1355"/>
                  </a:cubicBezTo>
                  <a:cubicBezTo>
                    <a:pt x="2836" y="599"/>
                    <a:pt x="2206" y="1"/>
                    <a:pt x="141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5" name="Google Shape;10215;p74"/>
            <p:cNvSpPr/>
            <p:nvPr/>
          </p:nvSpPr>
          <p:spPr>
            <a:xfrm>
              <a:off x="609075" y="4139350"/>
              <a:ext cx="69350" cy="68525"/>
            </a:xfrm>
            <a:custGeom>
              <a:avLst/>
              <a:gdLst/>
              <a:ahLst/>
              <a:cxnLst/>
              <a:rect l="l" t="t" r="r" b="b"/>
              <a:pathLst>
                <a:path w="2774" h="2741" extrusionOk="0">
                  <a:moveTo>
                    <a:pt x="1387" y="0"/>
                  </a:moveTo>
                  <a:cubicBezTo>
                    <a:pt x="631" y="0"/>
                    <a:pt x="1" y="630"/>
                    <a:pt x="1" y="1355"/>
                  </a:cubicBezTo>
                  <a:cubicBezTo>
                    <a:pt x="1" y="2111"/>
                    <a:pt x="631" y="2741"/>
                    <a:pt x="1387" y="2741"/>
                  </a:cubicBezTo>
                  <a:cubicBezTo>
                    <a:pt x="2143" y="2741"/>
                    <a:pt x="2773" y="2111"/>
                    <a:pt x="2773" y="1355"/>
                  </a:cubicBezTo>
                  <a:cubicBezTo>
                    <a:pt x="2773" y="630"/>
                    <a:pt x="2143" y="0"/>
                    <a:pt x="13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6" name="Google Shape;10216;p74"/>
            <p:cNvSpPr/>
            <p:nvPr/>
          </p:nvSpPr>
          <p:spPr>
            <a:xfrm>
              <a:off x="783925" y="4140125"/>
              <a:ext cx="68550" cy="68550"/>
            </a:xfrm>
            <a:custGeom>
              <a:avLst/>
              <a:gdLst/>
              <a:ahLst/>
              <a:cxnLst/>
              <a:rect l="l" t="t" r="r" b="b"/>
              <a:pathLst>
                <a:path w="2742" h="2742" extrusionOk="0">
                  <a:moveTo>
                    <a:pt x="1356" y="1"/>
                  </a:moveTo>
                  <a:cubicBezTo>
                    <a:pt x="631" y="1"/>
                    <a:pt x="1" y="631"/>
                    <a:pt x="1" y="1387"/>
                  </a:cubicBezTo>
                  <a:cubicBezTo>
                    <a:pt x="1" y="2111"/>
                    <a:pt x="631" y="2741"/>
                    <a:pt x="1356" y="2741"/>
                  </a:cubicBezTo>
                  <a:cubicBezTo>
                    <a:pt x="2112" y="2741"/>
                    <a:pt x="2742" y="2111"/>
                    <a:pt x="2742" y="1387"/>
                  </a:cubicBezTo>
                  <a:cubicBezTo>
                    <a:pt x="2742" y="631"/>
                    <a:pt x="2112" y="1"/>
                    <a:pt x="13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7" name="Google Shape;10217;p74"/>
            <p:cNvSpPr/>
            <p:nvPr/>
          </p:nvSpPr>
          <p:spPr>
            <a:xfrm>
              <a:off x="583100" y="4207075"/>
              <a:ext cx="122100" cy="71700"/>
            </a:xfrm>
            <a:custGeom>
              <a:avLst/>
              <a:gdLst/>
              <a:ahLst/>
              <a:cxnLst/>
              <a:rect l="l" t="t" r="r" b="b"/>
              <a:pathLst>
                <a:path w="4884" h="2868" extrusionOk="0">
                  <a:moveTo>
                    <a:pt x="819" y="0"/>
                  </a:moveTo>
                  <a:cubicBezTo>
                    <a:pt x="347" y="442"/>
                    <a:pt x="0" y="1072"/>
                    <a:pt x="0" y="1796"/>
                  </a:cubicBezTo>
                  <a:lnTo>
                    <a:pt x="0" y="2521"/>
                  </a:lnTo>
                  <a:cubicBezTo>
                    <a:pt x="0" y="2710"/>
                    <a:pt x="158" y="2867"/>
                    <a:pt x="347" y="2867"/>
                  </a:cubicBezTo>
                  <a:lnTo>
                    <a:pt x="4505" y="2867"/>
                  </a:lnTo>
                  <a:cubicBezTo>
                    <a:pt x="4726" y="2867"/>
                    <a:pt x="4883" y="2710"/>
                    <a:pt x="4883" y="2521"/>
                  </a:cubicBezTo>
                  <a:lnTo>
                    <a:pt x="4883" y="1796"/>
                  </a:lnTo>
                  <a:cubicBezTo>
                    <a:pt x="4883" y="1103"/>
                    <a:pt x="4568" y="442"/>
                    <a:pt x="4033" y="0"/>
                  </a:cubicBezTo>
                  <a:cubicBezTo>
                    <a:pt x="3655" y="473"/>
                    <a:pt x="3088" y="788"/>
                    <a:pt x="2426" y="788"/>
                  </a:cubicBezTo>
                  <a:cubicBezTo>
                    <a:pt x="1796" y="788"/>
                    <a:pt x="1197" y="473"/>
                    <a:pt x="8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8" name="Google Shape;10218;p74"/>
            <p:cNvSpPr/>
            <p:nvPr/>
          </p:nvSpPr>
          <p:spPr>
            <a:xfrm>
              <a:off x="669725" y="4049550"/>
              <a:ext cx="122900" cy="72475"/>
            </a:xfrm>
            <a:custGeom>
              <a:avLst/>
              <a:gdLst/>
              <a:ahLst/>
              <a:cxnLst/>
              <a:rect l="l" t="t" r="r" b="b"/>
              <a:pathLst>
                <a:path w="4916" h="2899" extrusionOk="0">
                  <a:moveTo>
                    <a:pt x="851" y="1"/>
                  </a:moveTo>
                  <a:cubicBezTo>
                    <a:pt x="347" y="442"/>
                    <a:pt x="1" y="1103"/>
                    <a:pt x="1" y="1796"/>
                  </a:cubicBezTo>
                  <a:lnTo>
                    <a:pt x="1" y="2552"/>
                  </a:lnTo>
                  <a:cubicBezTo>
                    <a:pt x="1" y="2741"/>
                    <a:pt x="158" y="2899"/>
                    <a:pt x="347" y="2899"/>
                  </a:cubicBezTo>
                  <a:lnTo>
                    <a:pt x="4537" y="2899"/>
                  </a:lnTo>
                  <a:cubicBezTo>
                    <a:pt x="4758" y="2899"/>
                    <a:pt x="4915" y="2741"/>
                    <a:pt x="4915" y="2552"/>
                  </a:cubicBezTo>
                  <a:lnTo>
                    <a:pt x="4915" y="1796"/>
                  </a:lnTo>
                  <a:cubicBezTo>
                    <a:pt x="4915" y="1103"/>
                    <a:pt x="4600" y="442"/>
                    <a:pt x="4065" y="1"/>
                  </a:cubicBezTo>
                  <a:cubicBezTo>
                    <a:pt x="3687" y="473"/>
                    <a:pt x="3088" y="788"/>
                    <a:pt x="2458" y="788"/>
                  </a:cubicBezTo>
                  <a:cubicBezTo>
                    <a:pt x="1828" y="788"/>
                    <a:pt x="1198" y="473"/>
                    <a:pt x="85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9" name="Google Shape;10219;p74"/>
            <p:cNvSpPr/>
            <p:nvPr/>
          </p:nvSpPr>
          <p:spPr>
            <a:xfrm>
              <a:off x="757150" y="4207075"/>
              <a:ext cx="122125" cy="71700"/>
            </a:xfrm>
            <a:custGeom>
              <a:avLst/>
              <a:gdLst/>
              <a:ahLst/>
              <a:cxnLst/>
              <a:rect l="l" t="t" r="r" b="b"/>
              <a:pathLst>
                <a:path w="4885" h="2868" extrusionOk="0">
                  <a:moveTo>
                    <a:pt x="820" y="0"/>
                  </a:moveTo>
                  <a:cubicBezTo>
                    <a:pt x="316" y="442"/>
                    <a:pt x="1" y="1103"/>
                    <a:pt x="1" y="1796"/>
                  </a:cubicBezTo>
                  <a:lnTo>
                    <a:pt x="1" y="2521"/>
                  </a:lnTo>
                  <a:cubicBezTo>
                    <a:pt x="1" y="2710"/>
                    <a:pt x="158" y="2867"/>
                    <a:pt x="347" y="2867"/>
                  </a:cubicBezTo>
                  <a:lnTo>
                    <a:pt x="4506" y="2867"/>
                  </a:lnTo>
                  <a:cubicBezTo>
                    <a:pt x="4727" y="2867"/>
                    <a:pt x="4884" y="2710"/>
                    <a:pt x="4884" y="2521"/>
                  </a:cubicBezTo>
                  <a:lnTo>
                    <a:pt x="4884" y="1796"/>
                  </a:lnTo>
                  <a:cubicBezTo>
                    <a:pt x="4884" y="1103"/>
                    <a:pt x="4569" y="442"/>
                    <a:pt x="4033" y="0"/>
                  </a:cubicBezTo>
                  <a:cubicBezTo>
                    <a:pt x="3655" y="473"/>
                    <a:pt x="3088" y="788"/>
                    <a:pt x="2427" y="788"/>
                  </a:cubicBezTo>
                  <a:cubicBezTo>
                    <a:pt x="1797" y="788"/>
                    <a:pt x="1198" y="473"/>
                    <a:pt x="8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0" name="Google Shape;10220;p74"/>
            <p:cNvSpPr/>
            <p:nvPr/>
          </p:nvSpPr>
          <p:spPr>
            <a:xfrm>
              <a:off x="691775" y="4139350"/>
              <a:ext cx="77225" cy="64600"/>
            </a:xfrm>
            <a:custGeom>
              <a:avLst/>
              <a:gdLst/>
              <a:ahLst/>
              <a:cxnLst/>
              <a:rect l="l" t="t" r="r" b="b"/>
              <a:pathLst>
                <a:path w="3089" h="2584" extrusionOk="0">
                  <a:moveTo>
                    <a:pt x="1198" y="0"/>
                  </a:moveTo>
                  <a:lnTo>
                    <a:pt x="1198" y="882"/>
                  </a:lnTo>
                  <a:lnTo>
                    <a:pt x="1" y="2079"/>
                  </a:lnTo>
                  <a:cubicBezTo>
                    <a:pt x="221" y="2237"/>
                    <a:pt x="284" y="2300"/>
                    <a:pt x="473" y="2583"/>
                  </a:cubicBezTo>
                  <a:lnTo>
                    <a:pt x="1545" y="1575"/>
                  </a:lnTo>
                  <a:lnTo>
                    <a:pt x="2616" y="2583"/>
                  </a:lnTo>
                  <a:cubicBezTo>
                    <a:pt x="2773" y="2394"/>
                    <a:pt x="2931" y="2237"/>
                    <a:pt x="3088" y="2111"/>
                  </a:cubicBezTo>
                  <a:lnTo>
                    <a:pt x="1891" y="882"/>
                  </a:lnTo>
                  <a:lnTo>
                    <a:pt x="189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21" name="Google Shape;10221;p74"/>
          <p:cNvGrpSpPr/>
          <p:nvPr/>
        </p:nvGrpSpPr>
        <p:grpSpPr>
          <a:xfrm>
            <a:off x="7092856" y="1532067"/>
            <a:ext cx="307231" cy="348690"/>
            <a:chOff x="2423775" y="3226875"/>
            <a:chExt cx="259925" cy="295000"/>
          </a:xfrm>
          <a:solidFill>
            <a:srgbClr val="FFC000"/>
          </a:solidFill>
        </p:grpSpPr>
        <p:sp>
          <p:nvSpPr>
            <p:cNvPr id="10222" name="Google Shape;10222;p74"/>
            <p:cNvSpPr/>
            <p:nvPr/>
          </p:nvSpPr>
          <p:spPr>
            <a:xfrm>
              <a:off x="2509625" y="3365900"/>
              <a:ext cx="86650" cy="52000"/>
            </a:xfrm>
            <a:custGeom>
              <a:avLst/>
              <a:gdLst/>
              <a:ahLst/>
              <a:cxnLst/>
              <a:rect l="l" t="t" r="r" b="b"/>
              <a:pathLst>
                <a:path w="3466" h="2080" extrusionOk="0">
                  <a:moveTo>
                    <a:pt x="1733" y="0"/>
                  </a:moveTo>
                  <a:cubicBezTo>
                    <a:pt x="788" y="0"/>
                    <a:pt x="0" y="788"/>
                    <a:pt x="0" y="1733"/>
                  </a:cubicBezTo>
                  <a:lnTo>
                    <a:pt x="0" y="2080"/>
                  </a:lnTo>
                  <a:lnTo>
                    <a:pt x="3466" y="2080"/>
                  </a:lnTo>
                  <a:lnTo>
                    <a:pt x="3466" y="1733"/>
                  </a:lnTo>
                  <a:cubicBezTo>
                    <a:pt x="3466" y="788"/>
                    <a:pt x="2678" y="0"/>
                    <a:pt x="17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3" name="Google Shape;10223;p74"/>
            <p:cNvSpPr/>
            <p:nvPr/>
          </p:nvSpPr>
          <p:spPr>
            <a:xfrm>
              <a:off x="2534825" y="3313925"/>
              <a:ext cx="35475" cy="35450"/>
            </a:xfrm>
            <a:custGeom>
              <a:avLst/>
              <a:gdLst/>
              <a:ahLst/>
              <a:cxnLst/>
              <a:rect l="l" t="t" r="r" b="b"/>
              <a:pathLst>
                <a:path w="1419" h="1418" extrusionOk="0">
                  <a:moveTo>
                    <a:pt x="725" y="0"/>
                  </a:moveTo>
                  <a:cubicBezTo>
                    <a:pt x="316" y="0"/>
                    <a:pt x="0" y="315"/>
                    <a:pt x="0" y="725"/>
                  </a:cubicBezTo>
                  <a:cubicBezTo>
                    <a:pt x="0" y="1103"/>
                    <a:pt x="316" y="1418"/>
                    <a:pt x="725" y="1418"/>
                  </a:cubicBezTo>
                  <a:cubicBezTo>
                    <a:pt x="1103" y="1418"/>
                    <a:pt x="1418" y="1103"/>
                    <a:pt x="1418" y="725"/>
                  </a:cubicBezTo>
                  <a:cubicBezTo>
                    <a:pt x="1418" y="315"/>
                    <a:pt x="1103" y="0"/>
                    <a:pt x="7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4" name="Google Shape;10224;p74"/>
            <p:cNvSpPr/>
            <p:nvPr/>
          </p:nvSpPr>
          <p:spPr>
            <a:xfrm>
              <a:off x="2423775" y="3226875"/>
              <a:ext cx="259925" cy="295000"/>
            </a:xfrm>
            <a:custGeom>
              <a:avLst/>
              <a:gdLst/>
              <a:ahLst/>
              <a:cxnLst/>
              <a:rect l="l" t="t" r="r" b="b"/>
              <a:pathLst>
                <a:path w="10397" h="11800" extrusionOk="0">
                  <a:moveTo>
                    <a:pt x="5167" y="2757"/>
                  </a:moveTo>
                  <a:cubicBezTo>
                    <a:pt x="5923" y="2757"/>
                    <a:pt x="6553" y="3388"/>
                    <a:pt x="6553" y="4144"/>
                  </a:cubicBezTo>
                  <a:cubicBezTo>
                    <a:pt x="6553" y="4490"/>
                    <a:pt x="6396" y="4805"/>
                    <a:pt x="6175" y="5089"/>
                  </a:cubicBezTo>
                  <a:cubicBezTo>
                    <a:pt x="7026" y="5498"/>
                    <a:pt x="7593" y="6317"/>
                    <a:pt x="7593" y="7294"/>
                  </a:cubicBezTo>
                  <a:lnTo>
                    <a:pt x="7593" y="8019"/>
                  </a:lnTo>
                  <a:cubicBezTo>
                    <a:pt x="7593" y="8208"/>
                    <a:pt x="7435" y="8365"/>
                    <a:pt x="7246" y="8365"/>
                  </a:cubicBezTo>
                  <a:lnTo>
                    <a:pt x="3088" y="8365"/>
                  </a:lnTo>
                  <a:cubicBezTo>
                    <a:pt x="2867" y="8365"/>
                    <a:pt x="2710" y="8208"/>
                    <a:pt x="2710" y="8019"/>
                  </a:cubicBezTo>
                  <a:lnTo>
                    <a:pt x="2710" y="7294"/>
                  </a:lnTo>
                  <a:cubicBezTo>
                    <a:pt x="2710" y="6317"/>
                    <a:pt x="3308" y="5498"/>
                    <a:pt x="4127" y="5089"/>
                  </a:cubicBezTo>
                  <a:cubicBezTo>
                    <a:pt x="3907" y="4868"/>
                    <a:pt x="3781" y="4553"/>
                    <a:pt x="3781" y="4144"/>
                  </a:cubicBezTo>
                  <a:cubicBezTo>
                    <a:pt x="3781" y="3388"/>
                    <a:pt x="4411" y="2757"/>
                    <a:pt x="5167" y="2757"/>
                  </a:cubicBezTo>
                  <a:close/>
                  <a:moveTo>
                    <a:pt x="5183" y="1"/>
                  </a:moveTo>
                  <a:cubicBezTo>
                    <a:pt x="5128" y="1"/>
                    <a:pt x="5073" y="17"/>
                    <a:pt x="5010" y="48"/>
                  </a:cubicBezTo>
                  <a:cubicBezTo>
                    <a:pt x="3964" y="646"/>
                    <a:pt x="2946" y="940"/>
                    <a:pt x="1919" y="940"/>
                  </a:cubicBezTo>
                  <a:cubicBezTo>
                    <a:pt x="1430" y="940"/>
                    <a:pt x="939" y="873"/>
                    <a:pt x="441" y="741"/>
                  </a:cubicBezTo>
                  <a:cubicBezTo>
                    <a:pt x="402" y="722"/>
                    <a:pt x="363" y="714"/>
                    <a:pt x="326" y="714"/>
                  </a:cubicBezTo>
                  <a:cubicBezTo>
                    <a:pt x="243" y="714"/>
                    <a:pt x="170" y="751"/>
                    <a:pt x="126" y="773"/>
                  </a:cubicBezTo>
                  <a:cubicBezTo>
                    <a:pt x="32" y="836"/>
                    <a:pt x="0" y="930"/>
                    <a:pt x="0" y="1056"/>
                  </a:cubicBezTo>
                  <a:lnTo>
                    <a:pt x="0" y="5026"/>
                  </a:lnTo>
                  <a:cubicBezTo>
                    <a:pt x="0" y="8145"/>
                    <a:pt x="2080" y="10949"/>
                    <a:pt x="5104" y="11799"/>
                  </a:cubicBezTo>
                  <a:lnTo>
                    <a:pt x="5262" y="11799"/>
                  </a:lnTo>
                  <a:cubicBezTo>
                    <a:pt x="8255" y="10917"/>
                    <a:pt x="10397" y="8145"/>
                    <a:pt x="10397" y="5026"/>
                  </a:cubicBezTo>
                  <a:lnTo>
                    <a:pt x="10397" y="1056"/>
                  </a:lnTo>
                  <a:cubicBezTo>
                    <a:pt x="10397" y="930"/>
                    <a:pt x="10365" y="836"/>
                    <a:pt x="10271" y="773"/>
                  </a:cubicBezTo>
                  <a:cubicBezTo>
                    <a:pt x="10162" y="751"/>
                    <a:pt x="10084" y="714"/>
                    <a:pt x="10014" y="714"/>
                  </a:cubicBezTo>
                  <a:cubicBezTo>
                    <a:pt x="9983" y="714"/>
                    <a:pt x="9954" y="722"/>
                    <a:pt x="9924" y="741"/>
                  </a:cubicBezTo>
                  <a:cubicBezTo>
                    <a:pt x="9414" y="877"/>
                    <a:pt x="8910" y="946"/>
                    <a:pt x="8409" y="946"/>
                  </a:cubicBezTo>
                  <a:cubicBezTo>
                    <a:pt x="7395" y="946"/>
                    <a:pt x="6389" y="660"/>
                    <a:pt x="5356" y="48"/>
                  </a:cubicBezTo>
                  <a:cubicBezTo>
                    <a:pt x="5293" y="17"/>
                    <a:pt x="5238" y="1"/>
                    <a:pt x="518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25" name="Google Shape;10225;p74"/>
          <p:cNvGrpSpPr/>
          <p:nvPr/>
        </p:nvGrpSpPr>
        <p:grpSpPr>
          <a:xfrm>
            <a:off x="7070043" y="1973352"/>
            <a:ext cx="352857" cy="347301"/>
            <a:chOff x="2404875" y="3592725"/>
            <a:chExt cx="298525" cy="293825"/>
          </a:xfrm>
          <a:solidFill>
            <a:srgbClr val="FFC000"/>
          </a:solidFill>
        </p:grpSpPr>
        <p:sp>
          <p:nvSpPr>
            <p:cNvPr id="10226" name="Google Shape;10226;p74"/>
            <p:cNvSpPr/>
            <p:nvPr/>
          </p:nvSpPr>
          <p:spPr>
            <a:xfrm>
              <a:off x="2404875" y="3747900"/>
              <a:ext cx="52775" cy="138650"/>
            </a:xfrm>
            <a:custGeom>
              <a:avLst/>
              <a:gdLst/>
              <a:ahLst/>
              <a:cxnLst/>
              <a:rect l="l" t="t" r="r" b="b"/>
              <a:pathLst>
                <a:path w="2111" h="5546" extrusionOk="0">
                  <a:moveTo>
                    <a:pt x="378" y="0"/>
                  </a:moveTo>
                  <a:cubicBezTo>
                    <a:pt x="158" y="0"/>
                    <a:pt x="0" y="158"/>
                    <a:pt x="0" y="347"/>
                  </a:cubicBezTo>
                  <a:lnTo>
                    <a:pt x="0" y="5198"/>
                  </a:lnTo>
                  <a:cubicBezTo>
                    <a:pt x="0" y="5419"/>
                    <a:pt x="158" y="5545"/>
                    <a:pt x="378" y="5545"/>
                  </a:cubicBezTo>
                  <a:lnTo>
                    <a:pt x="1071" y="5545"/>
                  </a:lnTo>
                  <a:cubicBezTo>
                    <a:pt x="1670" y="5545"/>
                    <a:pt x="2111" y="5072"/>
                    <a:pt x="2111" y="4537"/>
                  </a:cubicBezTo>
                  <a:lnTo>
                    <a:pt x="2111" y="1040"/>
                  </a:lnTo>
                  <a:cubicBezTo>
                    <a:pt x="2111" y="441"/>
                    <a:pt x="1638" y="0"/>
                    <a:pt x="10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7" name="Google Shape;10227;p74"/>
            <p:cNvSpPr/>
            <p:nvPr/>
          </p:nvSpPr>
          <p:spPr>
            <a:xfrm>
              <a:off x="2458425" y="3592725"/>
              <a:ext cx="190625" cy="160700"/>
            </a:xfrm>
            <a:custGeom>
              <a:avLst/>
              <a:gdLst/>
              <a:ahLst/>
              <a:cxnLst/>
              <a:rect l="l" t="t" r="r" b="b"/>
              <a:pathLst>
                <a:path w="7625" h="6428" extrusionOk="0">
                  <a:moveTo>
                    <a:pt x="3781" y="631"/>
                  </a:moveTo>
                  <a:cubicBezTo>
                    <a:pt x="3970" y="631"/>
                    <a:pt x="4128" y="788"/>
                    <a:pt x="4128" y="977"/>
                  </a:cubicBezTo>
                  <a:lnTo>
                    <a:pt x="4128" y="1418"/>
                  </a:lnTo>
                  <a:cubicBezTo>
                    <a:pt x="4380" y="1481"/>
                    <a:pt x="4569" y="1639"/>
                    <a:pt x="4758" y="1860"/>
                  </a:cubicBezTo>
                  <a:cubicBezTo>
                    <a:pt x="4884" y="2017"/>
                    <a:pt x="4884" y="2206"/>
                    <a:pt x="4726" y="2332"/>
                  </a:cubicBezTo>
                  <a:cubicBezTo>
                    <a:pt x="4657" y="2373"/>
                    <a:pt x="4583" y="2397"/>
                    <a:pt x="4510" y="2397"/>
                  </a:cubicBezTo>
                  <a:cubicBezTo>
                    <a:pt x="4416" y="2397"/>
                    <a:pt x="4325" y="2358"/>
                    <a:pt x="4254" y="2269"/>
                  </a:cubicBezTo>
                  <a:cubicBezTo>
                    <a:pt x="4114" y="2106"/>
                    <a:pt x="3957" y="2012"/>
                    <a:pt x="3821" y="2012"/>
                  </a:cubicBezTo>
                  <a:cubicBezTo>
                    <a:pt x="3773" y="2012"/>
                    <a:pt x="3728" y="2024"/>
                    <a:pt x="3687" y="2049"/>
                  </a:cubicBezTo>
                  <a:cubicBezTo>
                    <a:pt x="3592" y="2080"/>
                    <a:pt x="3466" y="2238"/>
                    <a:pt x="3466" y="2364"/>
                  </a:cubicBezTo>
                  <a:cubicBezTo>
                    <a:pt x="3466" y="2553"/>
                    <a:pt x="3624" y="2710"/>
                    <a:pt x="3813" y="2710"/>
                  </a:cubicBezTo>
                  <a:cubicBezTo>
                    <a:pt x="4411" y="2710"/>
                    <a:pt x="4852" y="3183"/>
                    <a:pt x="4852" y="3750"/>
                  </a:cubicBezTo>
                  <a:cubicBezTo>
                    <a:pt x="4852" y="4159"/>
                    <a:pt x="4600" y="4537"/>
                    <a:pt x="4222" y="4663"/>
                  </a:cubicBezTo>
                  <a:lnTo>
                    <a:pt x="4159" y="4663"/>
                  </a:lnTo>
                  <a:lnTo>
                    <a:pt x="4159" y="5073"/>
                  </a:lnTo>
                  <a:cubicBezTo>
                    <a:pt x="4159" y="5262"/>
                    <a:pt x="4002" y="5420"/>
                    <a:pt x="3813" y="5420"/>
                  </a:cubicBezTo>
                  <a:cubicBezTo>
                    <a:pt x="3624" y="5420"/>
                    <a:pt x="3466" y="5262"/>
                    <a:pt x="3466" y="5073"/>
                  </a:cubicBezTo>
                  <a:lnTo>
                    <a:pt x="3466" y="4663"/>
                  </a:lnTo>
                  <a:cubicBezTo>
                    <a:pt x="3277" y="4600"/>
                    <a:pt x="3119" y="4537"/>
                    <a:pt x="2962" y="4348"/>
                  </a:cubicBezTo>
                  <a:cubicBezTo>
                    <a:pt x="2836" y="4254"/>
                    <a:pt x="2804" y="4002"/>
                    <a:pt x="2962" y="3876"/>
                  </a:cubicBezTo>
                  <a:cubicBezTo>
                    <a:pt x="3013" y="3825"/>
                    <a:pt x="3108" y="3793"/>
                    <a:pt x="3206" y="3793"/>
                  </a:cubicBezTo>
                  <a:cubicBezTo>
                    <a:pt x="3290" y="3793"/>
                    <a:pt x="3376" y="3817"/>
                    <a:pt x="3435" y="3876"/>
                  </a:cubicBezTo>
                  <a:cubicBezTo>
                    <a:pt x="3549" y="3990"/>
                    <a:pt x="3679" y="4071"/>
                    <a:pt x="3803" y="4071"/>
                  </a:cubicBezTo>
                  <a:cubicBezTo>
                    <a:pt x="3850" y="4071"/>
                    <a:pt x="3895" y="4059"/>
                    <a:pt x="3939" y="4033"/>
                  </a:cubicBezTo>
                  <a:cubicBezTo>
                    <a:pt x="4065" y="4002"/>
                    <a:pt x="4128" y="3844"/>
                    <a:pt x="4128" y="3718"/>
                  </a:cubicBezTo>
                  <a:cubicBezTo>
                    <a:pt x="4128" y="3529"/>
                    <a:pt x="3970" y="3372"/>
                    <a:pt x="3781" y="3372"/>
                  </a:cubicBezTo>
                  <a:cubicBezTo>
                    <a:pt x="3182" y="3372"/>
                    <a:pt x="2741" y="2899"/>
                    <a:pt x="2741" y="2364"/>
                  </a:cubicBezTo>
                  <a:cubicBezTo>
                    <a:pt x="2741" y="1954"/>
                    <a:pt x="3025" y="1576"/>
                    <a:pt x="3435" y="1418"/>
                  </a:cubicBezTo>
                  <a:lnTo>
                    <a:pt x="3435" y="977"/>
                  </a:lnTo>
                  <a:cubicBezTo>
                    <a:pt x="3435" y="788"/>
                    <a:pt x="3592" y="631"/>
                    <a:pt x="3781" y="631"/>
                  </a:cubicBezTo>
                  <a:close/>
                  <a:moveTo>
                    <a:pt x="3813" y="1"/>
                  </a:moveTo>
                  <a:cubicBezTo>
                    <a:pt x="1733" y="1"/>
                    <a:pt x="0" y="1734"/>
                    <a:pt x="0" y="3813"/>
                  </a:cubicBezTo>
                  <a:cubicBezTo>
                    <a:pt x="0" y="4537"/>
                    <a:pt x="190" y="5231"/>
                    <a:pt x="536" y="5829"/>
                  </a:cubicBezTo>
                  <a:cubicBezTo>
                    <a:pt x="1009" y="5546"/>
                    <a:pt x="1544" y="5420"/>
                    <a:pt x="2080" y="5420"/>
                  </a:cubicBezTo>
                  <a:cubicBezTo>
                    <a:pt x="2146" y="5414"/>
                    <a:pt x="2213" y="5411"/>
                    <a:pt x="2279" y="5411"/>
                  </a:cubicBezTo>
                  <a:cubicBezTo>
                    <a:pt x="2936" y="5411"/>
                    <a:pt x="3587" y="5692"/>
                    <a:pt x="4159" y="6207"/>
                  </a:cubicBezTo>
                  <a:lnTo>
                    <a:pt x="5892" y="6207"/>
                  </a:lnTo>
                  <a:cubicBezTo>
                    <a:pt x="6144" y="6207"/>
                    <a:pt x="6364" y="6302"/>
                    <a:pt x="6585" y="6428"/>
                  </a:cubicBezTo>
                  <a:cubicBezTo>
                    <a:pt x="7215" y="5735"/>
                    <a:pt x="7625" y="4789"/>
                    <a:pt x="7625" y="3813"/>
                  </a:cubicBezTo>
                  <a:cubicBezTo>
                    <a:pt x="7625" y="1734"/>
                    <a:pt x="5892" y="1"/>
                    <a:pt x="38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8" name="Google Shape;10228;p74"/>
            <p:cNvSpPr/>
            <p:nvPr/>
          </p:nvSpPr>
          <p:spPr>
            <a:xfrm>
              <a:off x="2474975" y="3742775"/>
              <a:ext cx="228425" cy="125650"/>
            </a:xfrm>
            <a:custGeom>
              <a:avLst/>
              <a:gdLst/>
              <a:ahLst/>
              <a:cxnLst/>
              <a:rect l="l" t="t" r="r" b="b"/>
              <a:pathLst>
                <a:path w="9137" h="5026" extrusionOk="0">
                  <a:moveTo>
                    <a:pt x="1422" y="0"/>
                  </a:moveTo>
                  <a:cubicBezTo>
                    <a:pt x="918" y="0"/>
                    <a:pt x="416" y="160"/>
                    <a:pt x="0" y="457"/>
                  </a:cubicBezTo>
                  <a:lnTo>
                    <a:pt x="0" y="5025"/>
                  </a:lnTo>
                  <a:lnTo>
                    <a:pt x="5230" y="5025"/>
                  </a:lnTo>
                  <a:cubicBezTo>
                    <a:pt x="5923" y="5025"/>
                    <a:pt x="6490" y="4679"/>
                    <a:pt x="6900" y="4143"/>
                  </a:cubicBezTo>
                  <a:lnTo>
                    <a:pt x="8916" y="1245"/>
                  </a:lnTo>
                  <a:cubicBezTo>
                    <a:pt x="9137" y="930"/>
                    <a:pt x="9074" y="489"/>
                    <a:pt x="8727" y="268"/>
                  </a:cubicBezTo>
                  <a:cubicBezTo>
                    <a:pt x="8633" y="221"/>
                    <a:pt x="8517" y="196"/>
                    <a:pt x="8398" y="196"/>
                  </a:cubicBezTo>
                  <a:cubicBezTo>
                    <a:pt x="8196" y="196"/>
                    <a:pt x="7983" y="268"/>
                    <a:pt x="7845" y="426"/>
                  </a:cubicBezTo>
                  <a:lnTo>
                    <a:pt x="5955" y="2726"/>
                  </a:lnTo>
                  <a:cubicBezTo>
                    <a:pt x="5829" y="2883"/>
                    <a:pt x="5545" y="2978"/>
                    <a:pt x="5419" y="2978"/>
                  </a:cubicBezTo>
                  <a:lnTo>
                    <a:pt x="3119" y="2978"/>
                  </a:lnTo>
                  <a:cubicBezTo>
                    <a:pt x="2899" y="2978"/>
                    <a:pt x="2741" y="2820"/>
                    <a:pt x="2741" y="2631"/>
                  </a:cubicBezTo>
                  <a:cubicBezTo>
                    <a:pt x="2741" y="2411"/>
                    <a:pt x="2899" y="2253"/>
                    <a:pt x="3119" y="2253"/>
                  </a:cubicBezTo>
                  <a:lnTo>
                    <a:pt x="5198" y="2253"/>
                  </a:lnTo>
                  <a:cubicBezTo>
                    <a:pt x="5576" y="2253"/>
                    <a:pt x="5923" y="1938"/>
                    <a:pt x="5923" y="1560"/>
                  </a:cubicBezTo>
                  <a:cubicBezTo>
                    <a:pt x="5923" y="1150"/>
                    <a:pt x="5576" y="835"/>
                    <a:pt x="5198" y="835"/>
                  </a:cubicBezTo>
                  <a:lnTo>
                    <a:pt x="3340" y="835"/>
                  </a:lnTo>
                  <a:cubicBezTo>
                    <a:pt x="3182" y="835"/>
                    <a:pt x="3088" y="741"/>
                    <a:pt x="2962" y="615"/>
                  </a:cubicBezTo>
                  <a:cubicBezTo>
                    <a:pt x="2773" y="426"/>
                    <a:pt x="2520" y="300"/>
                    <a:pt x="2300" y="174"/>
                  </a:cubicBezTo>
                  <a:cubicBezTo>
                    <a:pt x="2019" y="56"/>
                    <a:pt x="1720" y="0"/>
                    <a:pt x="14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29" name="Google Shape;10229;p74"/>
          <p:cNvGrpSpPr/>
          <p:nvPr/>
        </p:nvGrpSpPr>
        <p:grpSpPr>
          <a:xfrm>
            <a:off x="7070974" y="2418917"/>
            <a:ext cx="350995" cy="349133"/>
            <a:chOff x="2404875" y="3955825"/>
            <a:chExt cx="296950" cy="295375"/>
          </a:xfrm>
          <a:solidFill>
            <a:srgbClr val="FFC000"/>
          </a:solidFill>
        </p:grpSpPr>
        <p:sp>
          <p:nvSpPr>
            <p:cNvPr id="10230" name="Google Shape;10230;p74"/>
            <p:cNvSpPr/>
            <p:nvPr/>
          </p:nvSpPr>
          <p:spPr>
            <a:xfrm>
              <a:off x="2404875" y="3955825"/>
              <a:ext cx="219775" cy="224500"/>
            </a:xfrm>
            <a:custGeom>
              <a:avLst/>
              <a:gdLst/>
              <a:ahLst/>
              <a:cxnLst/>
              <a:rect l="l" t="t" r="r" b="b"/>
              <a:pathLst>
                <a:path w="8791" h="8980" extrusionOk="0">
                  <a:moveTo>
                    <a:pt x="4537" y="0"/>
                  </a:moveTo>
                  <a:cubicBezTo>
                    <a:pt x="2048" y="0"/>
                    <a:pt x="0" y="2017"/>
                    <a:pt x="0" y="4506"/>
                  </a:cubicBezTo>
                  <a:cubicBezTo>
                    <a:pt x="0" y="6963"/>
                    <a:pt x="2048" y="8979"/>
                    <a:pt x="4537" y="8979"/>
                  </a:cubicBezTo>
                  <a:cubicBezTo>
                    <a:pt x="6459" y="8979"/>
                    <a:pt x="8160" y="7719"/>
                    <a:pt x="8790" y="5986"/>
                  </a:cubicBezTo>
                  <a:cubicBezTo>
                    <a:pt x="8633" y="5860"/>
                    <a:pt x="8443" y="5640"/>
                    <a:pt x="8286" y="5514"/>
                  </a:cubicBezTo>
                  <a:lnTo>
                    <a:pt x="7498" y="5514"/>
                  </a:lnTo>
                  <a:cubicBezTo>
                    <a:pt x="7057" y="6742"/>
                    <a:pt x="5923" y="7593"/>
                    <a:pt x="4568" y="7593"/>
                  </a:cubicBezTo>
                  <a:cubicBezTo>
                    <a:pt x="2836" y="7593"/>
                    <a:pt x="1481" y="6175"/>
                    <a:pt x="1481" y="4506"/>
                  </a:cubicBezTo>
                  <a:cubicBezTo>
                    <a:pt x="1481" y="2804"/>
                    <a:pt x="2867" y="1387"/>
                    <a:pt x="4568" y="1387"/>
                  </a:cubicBezTo>
                  <a:cubicBezTo>
                    <a:pt x="5923" y="1387"/>
                    <a:pt x="7057" y="2237"/>
                    <a:pt x="7498" y="3466"/>
                  </a:cubicBezTo>
                  <a:lnTo>
                    <a:pt x="8286" y="3466"/>
                  </a:lnTo>
                  <a:cubicBezTo>
                    <a:pt x="8443" y="3308"/>
                    <a:pt x="8633" y="3088"/>
                    <a:pt x="8790" y="2993"/>
                  </a:cubicBezTo>
                  <a:cubicBezTo>
                    <a:pt x="8160" y="1261"/>
                    <a:pt x="6522" y="0"/>
                    <a:pt x="453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1" name="Google Shape;10231;p74"/>
            <p:cNvSpPr/>
            <p:nvPr/>
          </p:nvSpPr>
          <p:spPr>
            <a:xfrm>
              <a:off x="2510400" y="4024075"/>
              <a:ext cx="191425" cy="87575"/>
            </a:xfrm>
            <a:custGeom>
              <a:avLst/>
              <a:gdLst/>
              <a:ahLst/>
              <a:cxnLst/>
              <a:rect l="l" t="t" r="r" b="b"/>
              <a:pathLst>
                <a:path w="7657" h="3503" extrusionOk="0">
                  <a:moveTo>
                    <a:pt x="7260" y="0"/>
                  </a:moveTo>
                  <a:cubicBezTo>
                    <a:pt x="7232" y="0"/>
                    <a:pt x="7206" y="4"/>
                    <a:pt x="7184" y="11"/>
                  </a:cubicBezTo>
                  <a:lnTo>
                    <a:pt x="5073" y="736"/>
                  </a:lnTo>
                  <a:cubicBezTo>
                    <a:pt x="5042" y="736"/>
                    <a:pt x="5010" y="767"/>
                    <a:pt x="4947" y="799"/>
                  </a:cubicBezTo>
                  <a:lnTo>
                    <a:pt x="4380" y="1398"/>
                  </a:lnTo>
                  <a:lnTo>
                    <a:pt x="347" y="1398"/>
                  </a:lnTo>
                  <a:cubicBezTo>
                    <a:pt x="158" y="1398"/>
                    <a:pt x="1" y="1555"/>
                    <a:pt x="1" y="1744"/>
                  </a:cubicBezTo>
                  <a:cubicBezTo>
                    <a:pt x="1" y="1965"/>
                    <a:pt x="158" y="2122"/>
                    <a:pt x="347" y="2122"/>
                  </a:cubicBezTo>
                  <a:lnTo>
                    <a:pt x="4380" y="2122"/>
                  </a:lnTo>
                  <a:lnTo>
                    <a:pt x="4947" y="2689"/>
                  </a:lnTo>
                  <a:cubicBezTo>
                    <a:pt x="5010" y="2752"/>
                    <a:pt x="5042" y="2784"/>
                    <a:pt x="5073" y="2784"/>
                  </a:cubicBezTo>
                  <a:lnTo>
                    <a:pt x="7184" y="3477"/>
                  </a:lnTo>
                  <a:cubicBezTo>
                    <a:pt x="7210" y="3494"/>
                    <a:pt x="7242" y="3502"/>
                    <a:pt x="7275" y="3502"/>
                  </a:cubicBezTo>
                  <a:cubicBezTo>
                    <a:pt x="7362" y="3502"/>
                    <a:pt x="7462" y="3451"/>
                    <a:pt x="7531" y="3382"/>
                  </a:cubicBezTo>
                  <a:cubicBezTo>
                    <a:pt x="7594" y="3256"/>
                    <a:pt x="7657" y="3099"/>
                    <a:pt x="7562" y="2973"/>
                  </a:cubicBezTo>
                  <a:lnTo>
                    <a:pt x="6932" y="1744"/>
                  </a:lnTo>
                  <a:lnTo>
                    <a:pt x="7562" y="547"/>
                  </a:lnTo>
                  <a:cubicBezTo>
                    <a:pt x="7657" y="389"/>
                    <a:pt x="7594" y="232"/>
                    <a:pt x="7531" y="137"/>
                  </a:cubicBezTo>
                  <a:cubicBezTo>
                    <a:pt x="7458" y="41"/>
                    <a:pt x="7349" y="0"/>
                    <a:pt x="7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2" name="Google Shape;10232;p74"/>
            <p:cNvSpPr/>
            <p:nvPr/>
          </p:nvSpPr>
          <p:spPr>
            <a:xfrm>
              <a:off x="2424550" y="4188175"/>
              <a:ext cx="189050" cy="63025"/>
            </a:xfrm>
            <a:custGeom>
              <a:avLst/>
              <a:gdLst/>
              <a:ahLst/>
              <a:cxnLst/>
              <a:rect l="l" t="t" r="r" b="b"/>
              <a:pathLst>
                <a:path w="7562" h="2521" extrusionOk="0">
                  <a:moveTo>
                    <a:pt x="1828" y="0"/>
                  </a:moveTo>
                  <a:lnTo>
                    <a:pt x="1482" y="1135"/>
                  </a:lnTo>
                  <a:lnTo>
                    <a:pt x="1040" y="1135"/>
                  </a:lnTo>
                  <a:cubicBezTo>
                    <a:pt x="442" y="1135"/>
                    <a:pt x="1" y="1607"/>
                    <a:pt x="1" y="2174"/>
                  </a:cubicBezTo>
                  <a:cubicBezTo>
                    <a:pt x="1" y="2363"/>
                    <a:pt x="158" y="2521"/>
                    <a:pt x="379" y="2521"/>
                  </a:cubicBezTo>
                  <a:lnTo>
                    <a:pt x="7310" y="2521"/>
                  </a:lnTo>
                  <a:cubicBezTo>
                    <a:pt x="7404" y="2489"/>
                    <a:pt x="7562" y="2363"/>
                    <a:pt x="7562" y="2174"/>
                  </a:cubicBezTo>
                  <a:cubicBezTo>
                    <a:pt x="7562" y="1576"/>
                    <a:pt x="7089" y="1135"/>
                    <a:pt x="6554" y="1135"/>
                  </a:cubicBezTo>
                  <a:lnTo>
                    <a:pt x="6113" y="1135"/>
                  </a:lnTo>
                  <a:lnTo>
                    <a:pt x="5766" y="0"/>
                  </a:lnTo>
                  <a:cubicBezTo>
                    <a:pt x="5168" y="252"/>
                    <a:pt x="4506" y="410"/>
                    <a:pt x="3781" y="410"/>
                  </a:cubicBezTo>
                  <a:cubicBezTo>
                    <a:pt x="3088" y="410"/>
                    <a:pt x="2427" y="252"/>
                    <a:pt x="182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3" name="Google Shape;10233;p74"/>
            <p:cNvSpPr/>
            <p:nvPr/>
          </p:nvSpPr>
          <p:spPr>
            <a:xfrm>
              <a:off x="2457625" y="4007025"/>
              <a:ext cx="115025" cy="122100"/>
            </a:xfrm>
            <a:custGeom>
              <a:avLst/>
              <a:gdLst/>
              <a:ahLst/>
              <a:cxnLst/>
              <a:rect l="l" t="t" r="r" b="b"/>
              <a:pathLst>
                <a:path w="4601" h="4884" extrusionOk="0">
                  <a:moveTo>
                    <a:pt x="2427" y="0"/>
                  </a:moveTo>
                  <a:cubicBezTo>
                    <a:pt x="1104" y="0"/>
                    <a:pt x="1" y="1103"/>
                    <a:pt x="1" y="2458"/>
                  </a:cubicBezTo>
                  <a:cubicBezTo>
                    <a:pt x="1" y="3781"/>
                    <a:pt x="1104" y="4884"/>
                    <a:pt x="2427" y="4884"/>
                  </a:cubicBezTo>
                  <a:cubicBezTo>
                    <a:pt x="3404" y="4884"/>
                    <a:pt x="4254" y="4348"/>
                    <a:pt x="4601" y="3497"/>
                  </a:cubicBezTo>
                  <a:lnTo>
                    <a:pt x="2427" y="3497"/>
                  </a:lnTo>
                  <a:cubicBezTo>
                    <a:pt x="1828" y="3497"/>
                    <a:pt x="1419" y="3025"/>
                    <a:pt x="1419" y="2489"/>
                  </a:cubicBezTo>
                  <a:cubicBezTo>
                    <a:pt x="1356" y="1859"/>
                    <a:pt x="1828" y="1386"/>
                    <a:pt x="2427" y="1386"/>
                  </a:cubicBezTo>
                  <a:lnTo>
                    <a:pt x="4601" y="1386"/>
                  </a:lnTo>
                  <a:cubicBezTo>
                    <a:pt x="4191" y="567"/>
                    <a:pt x="3372" y="0"/>
                    <a:pt x="24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34" name="Google Shape;10234;p74"/>
          <p:cNvGrpSpPr/>
          <p:nvPr/>
        </p:nvGrpSpPr>
        <p:grpSpPr>
          <a:xfrm>
            <a:off x="5764954" y="2883111"/>
            <a:ext cx="349163" cy="350079"/>
            <a:chOff x="4263650" y="3235150"/>
            <a:chExt cx="295400" cy="296175"/>
          </a:xfrm>
          <a:solidFill>
            <a:srgbClr val="FFC000"/>
          </a:solidFill>
        </p:grpSpPr>
        <p:sp>
          <p:nvSpPr>
            <p:cNvPr id="10235" name="Google Shape;10235;p74"/>
            <p:cNvSpPr/>
            <p:nvPr/>
          </p:nvSpPr>
          <p:spPr>
            <a:xfrm>
              <a:off x="4393625" y="3391100"/>
              <a:ext cx="35450" cy="35475"/>
            </a:xfrm>
            <a:custGeom>
              <a:avLst/>
              <a:gdLst/>
              <a:ahLst/>
              <a:cxnLst/>
              <a:rect l="l" t="t" r="r" b="b"/>
              <a:pathLst>
                <a:path w="1418" h="1419" extrusionOk="0">
                  <a:moveTo>
                    <a:pt x="725" y="1"/>
                  </a:moveTo>
                  <a:cubicBezTo>
                    <a:pt x="315" y="1"/>
                    <a:pt x="0" y="316"/>
                    <a:pt x="0" y="694"/>
                  </a:cubicBezTo>
                  <a:cubicBezTo>
                    <a:pt x="63" y="1103"/>
                    <a:pt x="315"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6" name="Google Shape;10236;p74"/>
            <p:cNvSpPr/>
            <p:nvPr/>
          </p:nvSpPr>
          <p:spPr>
            <a:xfrm>
              <a:off x="4377075" y="3443875"/>
              <a:ext cx="70125" cy="34675"/>
            </a:xfrm>
            <a:custGeom>
              <a:avLst/>
              <a:gdLst/>
              <a:ahLst/>
              <a:cxnLst/>
              <a:rect l="l" t="t" r="r" b="b"/>
              <a:pathLst>
                <a:path w="2805" h="1387" extrusionOk="0">
                  <a:moveTo>
                    <a:pt x="1387" y="0"/>
                  </a:moveTo>
                  <a:cubicBezTo>
                    <a:pt x="631" y="0"/>
                    <a:pt x="1" y="630"/>
                    <a:pt x="1" y="1387"/>
                  </a:cubicBezTo>
                  <a:lnTo>
                    <a:pt x="2805" y="1387"/>
                  </a:lnTo>
                  <a:cubicBezTo>
                    <a:pt x="2805" y="630"/>
                    <a:pt x="2174" y="0"/>
                    <a:pt x="13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7" name="Google Shape;10237;p74"/>
            <p:cNvSpPr/>
            <p:nvPr/>
          </p:nvSpPr>
          <p:spPr>
            <a:xfrm>
              <a:off x="4333750" y="3357225"/>
              <a:ext cx="156775" cy="174100"/>
            </a:xfrm>
            <a:custGeom>
              <a:avLst/>
              <a:gdLst/>
              <a:ahLst/>
              <a:cxnLst/>
              <a:rect l="l" t="t" r="r" b="b"/>
              <a:pathLst>
                <a:path w="6271" h="6964" extrusionOk="0">
                  <a:moveTo>
                    <a:pt x="3088" y="725"/>
                  </a:moveTo>
                  <a:cubicBezTo>
                    <a:pt x="3813" y="725"/>
                    <a:pt x="4506" y="1356"/>
                    <a:pt x="4506" y="2080"/>
                  </a:cubicBezTo>
                  <a:cubicBezTo>
                    <a:pt x="4506" y="2458"/>
                    <a:pt x="4348" y="2805"/>
                    <a:pt x="4096" y="3025"/>
                  </a:cubicBezTo>
                  <a:cubicBezTo>
                    <a:pt x="4727" y="3372"/>
                    <a:pt x="5168" y="4065"/>
                    <a:pt x="5168" y="4853"/>
                  </a:cubicBezTo>
                  <a:lnTo>
                    <a:pt x="5168" y="5199"/>
                  </a:lnTo>
                  <a:cubicBezTo>
                    <a:pt x="5168" y="5388"/>
                    <a:pt x="5010" y="5546"/>
                    <a:pt x="4821" y="5546"/>
                  </a:cubicBezTo>
                  <a:lnTo>
                    <a:pt x="1293" y="5546"/>
                  </a:lnTo>
                  <a:cubicBezTo>
                    <a:pt x="1103" y="5546"/>
                    <a:pt x="946" y="5388"/>
                    <a:pt x="946" y="5199"/>
                  </a:cubicBezTo>
                  <a:lnTo>
                    <a:pt x="946" y="4853"/>
                  </a:lnTo>
                  <a:lnTo>
                    <a:pt x="1040" y="4853"/>
                  </a:lnTo>
                  <a:cubicBezTo>
                    <a:pt x="1040" y="4065"/>
                    <a:pt x="1450" y="3403"/>
                    <a:pt x="2080" y="3025"/>
                  </a:cubicBezTo>
                  <a:cubicBezTo>
                    <a:pt x="1860" y="2805"/>
                    <a:pt x="1702" y="2458"/>
                    <a:pt x="1702" y="2080"/>
                  </a:cubicBezTo>
                  <a:cubicBezTo>
                    <a:pt x="1702" y="1356"/>
                    <a:pt x="2332" y="725"/>
                    <a:pt x="3088" y="725"/>
                  </a:cubicBezTo>
                  <a:close/>
                  <a:moveTo>
                    <a:pt x="1" y="1"/>
                  </a:moveTo>
                  <a:lnTo>
                    <a:pt x="1" y="6617"/>
                  </a:lnTo>
                  <a:cubicBezTo>
                    <a:pt x="1" y="6806"/>
                    <a:pt x="158" y="6963"/>
                    <a:pt x="347" y="6963"/>
                  </a:cubicBezTo>
                  <a:lnTo>
                    <a:pt x="5924" y="6963"/>
                  </a:lnTo>
                  <a:cubicBezTo>
                    <a:pt x="6113" y="6963"/>
                    <a:pt x="6270" y="6806"/>
                    <a:pt x="6270" y="6617"/>
                  </a:cubicBezTo>
                  <a:lnTo>
                    <a:pt x="627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8" name="Google Shape;10238;p74"/>
            <p:cNvSpPr/>
            <p:nvPr/>
          </p:nvSpPr>
          <p:spPr>
            <a:xfrm>
              <a:off x="4316425" y="3235150"/>
              <a:ext cx="191425" cy="35475"/>
            </a:xfrm>
            <a:custGeom>
              <a:avLst/>
              <a:gdLst/>
              <a:ahLst/>
              <a:cxnLst/>
              <a:rect l="l" t="t" r="r" b="b"/>
              <a:pathLst>
                <a:path w="7657" h="1419" extrusionOk="0">
                  <a:moveTo>
                    <a:pt x="347" y="1"/>
                  </a:moveTo>
                  <a:cubicBezTo>
                    <a:pt x="158" y="1"/>
                    <a:pt x="1" y="158"/>
                    <a:pt x="1" y="347"/>
                  </a:cubicBezTo>
                  <a:lnTo>
                    <a:pt x="1" y="1418"/>
                  </a:lnTo>
                  <a:lnTo>
                    <a:pt x="7625" y="1418"/>
                  </a:lnTo>
                  <a:lnTo>
                    <a:pt x="7625" y="347"/>
                  </a:lnTo>
                  <a:lnTo>
                    <a:pt x="7656" y="347"/>
                  </a:lnTo>
                  <a:cubicBezTo>
                    <a:pt x="7656" y="158"/>
                    <a:pt x="7499" y="1"/>
                    <a:pt x="73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9" name="Google Shape;10239;p74"/>
            <p:cNvSpPr/>
            <p:nvPr/>
          </p:nvSpPr>
          <p:spPr>
            <a:xfrm>
              <a:off x="4263650" y="3288700"/>
              <a:ext cx="295400" cy="137875"/>
            </a:xfrm>
            <a:custGeom>
              <a:avLst/>
              <a:gdLst/>
              <a:ahLst/>
              <a:cxnLst/>
              <a:rect l="l" t="t" r="r" b="b"/>
              <a:pathLst>
                <a:path w="11816" h="5515" extrusionOk="0">
                  <a:moveTo>
                    <a:pt x="10082" y="662"/>
                  </a:moveTo>
                  <a:cubicBezTo>
                    <a:pt x="10303" y="662"/>
                    <a:pt x="10461" y="820"/>
                    <a:pt x="10461" y="1009"/>
                  </a:cubicBezTo>
                  <a:cubicBezTo>
                    <a:pt x="10461" y="1198"/>
                    <a:pt x="10303" y="1356"/>
                    <a:pt x="10082" y="1356"/>
                  </a:cubicBezTo>
                  <a:cubicBezTo>
                    <a:pt x="9893" y="1356"/>
                    <a:pt x="9736" y="1198"/>
                    <a:pt x="9736" y="1009"/>
                  </a:cubicBezTo>
                  <a:cubicBezTo>
                    <a:pt x="9767" y="820"/>
                    <a:pt x="9893" y="662"/>
                    <a:pt x="10082" y="662"/>
                  </a:cubicBezTo>
                  <a:close/>
                  <a:moveTo>
                    <a:pt x="1041" y="1"/>
                  </a:moveTo>
                  <a:cubicBezTo>
                    <a:pt x="442" y="1"/>
                    <a:pt x="1" y="442"/>
                    <a:pt x="1" y="1009"/>
                  </a:cubicBezTo>
                  <a:lnTo>
                    <a:pt x="1" y="4475"/>
                  </a:lnTo>
                  <a:cubicBezTo>
                    <a:pt x="1" y="5073"/>
                    <a:pt x="473" y="5514"/>
                    <a:pt x="1041" y="5514"/>
                  </a:cubicBezTo>
                  <a:lnTo>
                    <a:pt x="2112" y="5514"/>
                  </a:lnTo>
                  <a:lnTo>
                    <a:pt x="2112" y="2395"/>
                  </a:lnTo>
                  <a:cubicBezTo>
                    <a:pt x="2112" y="2206"/>
                    <a:pt x="2269" y="2049"/>
                    <a:pt x="2458" y="2049"/>
                  </a:cubicBezTo>
                  <a:lnTo>
                    <a:pt x="9421" y="2049"/>
                  </a:lnTo>
                  <a:cubicBezTo>
                    <a:pt x="9610" y="2049"/>
                    <a:pt x="9767" y="2206"/>
                    <a:pt x="9767" y="2395"/>
                  </a:cubicBezTo>
                  <a:lnTo>
                    <a:pt x="9767" y="5514"/>
                  </a:lnTo>
                  <a:lnTo>
                    <a:pt x="10807" y="5514"/>
                  </a:lnTo>
                  <a:cubicBezTo>
                    <a:pt x="11406" y="5514"/>
                    <a:pt x="11815" y="5042"/>
                    <a:pt x="11815" y="4475"/>
                  </a:cubicBezTo>
                  <a:lnTo>
                    <a:pt x="11815" y="1009"/>
                  </a:lnTo>
                  <a:cubicBezTo>
                    <a:pt x="11815" y="410"/>
                    <a:pt x="11343" y="1"/>
                    <a:pt x="108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40" name="Google Shape;10240;p74"/>
          <p:cNvGrpSpPr/>
          <p:nvPr/>
        </p:nvGrpSpPr>
        <p:grpSpPr>
          <a:xfrm>
            <a:off x="5762634" y="3342272"/>
            <a:ext cx="353802" cy="327739"/>
            <a:chOff x="4266025" y="3609275"/>
            <a:chExt cx="299325" cy="277275"/>
          </a:xfrm>
          <a:solidFill>
            <a:srgbClr val="FFC000"/>
          </a:solidFill>
        </p:grpSpPr>
        <p:sp>
          <p:nvSpPr>
            <p:cNvPr id="10241" name="Google Shape;10241;p74"/>
            <p:cNvSpPr/>
            <p:nvPr/>
          </p:nvSpPr>
          <p:spPr>
            <a:xfrm>
              <a:off x="4266025" y="3609275"/>
              <a:ext cx="299325" cy="224500"/>
            </a:xfrm>
            <a:custGeom>
              <a:avLst/>
              <a:gdLst/>
              <a:ahLst/>
              <a:cxnLst/>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2" name="Google Shape;10242;p74"/>
            <p:cNvSpPr/>
            <p:nvPr/>
          </p:nvSpPr>
          <p:spPr>
            <a:xfrm>
              <a:off x="4332975" y="3851850"/>
              <a:ext cx="157550" cy="34700"/>
            </a:xfrm>
            <a:custGeom>
              <a:avLst/>
              <a:gdLst/>
              <a:ahLst/>
              <a:cxnLst/>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43" name="Google Shape;10243;p74"/>
          <p:cNvGrpSpPr/>
          <p:nvPr/>
        </p:nvGrpSpPr>
        <p:grpSpPr>
          <a:xfrm>
            <a:off x="5763092" y="3807659"/>
            <a:ext cx="352886" cy="349133"/>
            <a:chOff x="4263650" y="3963700"/>
            <a:chExt cx="298550" cy="295375"/>
          </a:xfrm>
          <a:solidFill>
            <a:srgbClr val="FFC000"/>
          </a:solidFill>
        </p:grpSpPr>
        <p:sp>
          <p:nvSpPr>
            <p:cNvPr id="10244" name="Google Shape;10244;p74"/>
            <p:cNvSpPr/>
            <p:nvPr/>
          </p:nvSpPr>
          <p:spPr>
            <a:xfrm>
              <a:off x="4384950" y="3963700"/>
              <a:ext cx="53575" cy="51225"/>
            </a:xfrm>
            <a:custGeom>
              <a:avLst/>
              <a:gdLst/>
              <a:ahLst/>
              <a:cxnLst/>
              <a:rect l="l" t="t" r="r" b="b"/>
              <a:pathLst>
                <a:path w="2143" h="2049" extrusionOk="0">
                  <a:moveTo>
                    <a:pt x="1072" y="1"/>
                  </a:moveTo>
                  <a:cubicBezTo>
                    <a:pt x="473" y="1"/>
                    <a:pt x="1" y="473"/>
                    <a:pt x="1" y="1040"/>
                  </a:cubicBezTo>
                  <a:cubicBezTo>
                    <a:pt x="1" y="1607"/>
                    <a:pt x="473" y="2048"/>
                    <a:pt x="1072" y="2048"/>
                  </a:cubicBezTo>
                  <a:cubicBezTo>
                    <a:pt x="1670" y="2048"/>
                    <a:pt x="2143" y="1576"/>
                    <a:pt x="2143" y="1040"/>
                  </a:cubicBezTo>
                  <a:cubicBezTo>
                    <a:pt x="2143" y="442"/>
                    <a:pt x="1670" y="1"/>
                    <a:pt x="10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5" name="Google Shape;10245;p74"/>
            <p:cNvSpPr/>
            <p:nvPr/>
          </p:nvSpPr>
          <p:spPr>
            <a:xfrm>
              <a:off x="4315650" y="4136975"/>
              <a:ext cx="51200" cy="51225"/>
            </a:xfrm>
            <a:custGeom>
              <a:avLst/>
              <a:gdLst/>
              <a:ahLst/>
              <a:cxnLst/>
              <a:rect l="l" t="t" r="r" b="b"/>
              <a:pathLst>
                <a:path w="2048" h="2049" extrusionOk="0">
                  <a:moveTo>
                    <a:pt x="1040" y="1"/>
                  </a:moveTo>
                  <a:cubicBezTo>
                    <a:pt x="473" y="1"/>
                    <a:pt x="0" y="473"/>
                    <a:pt x="0" y="1040"/>
                  </a:cubicBezTo>
                  <a:cubicBezTo>
                    <a:pt x="0" y="1576"/>
                    <a:pt x="473" y="2048"/>
                    <a:pt x="1040" y="2048"/>
                  </a:cubicBezTo>
                  <a:cubicBezTo>
                    <a:pt x="1607" y="2048"/>
                    <a:pt x="2048" y="1576"/>
                    <a:pt x="2048" y="1040"/>
                  </a:cubicBezTo>
                  <a:cubicBezTo>
                    <a:pt x="2048" y="473"/>
                    <a:pt x="1607" y="1"/>
                    <a:pt x="10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6" name="Google Shape;10246;p74"/>
            <p:cNvSpPr/>
            <p:nvPr/>
          </p:nvSpPr>
          <p:spPr>
            <a:xfrm>
              <a:off x="4455850" y="4136975"/>
              <a:ext cx="51200" cy="51225"/>
            </a:xfrm>
            <a:custGeom>
              <a:avLst/>
              <a:gdLst/>
              <a:ahLst/>
              <a:cxnLst/>
              <a:rect l="l" t="t" r="r" b="b"/>
              <a:pathLst>
                <a:path w="2048" h="2049" extrusionOk="0">
                  <a:moveTo>
                    <a:pt x="1040" y="1"/>
                  </a:moveTo>
                  <a:cubicBezTo>
                    <a:pt x="473" y="1"/>
                    <a:pt x="0" y="473"/>
                    <a:pt x="0" y="1040"/>
                  </a:cubicBezTo>
                  <a:cubicBezTo>
                    <a:pt x="0" y="1576"/>
                    <a:pt x="473" y="2048"/>
                    <a:pt x="1040" y="2048"/>
                  </a:cubicBezTo>
                  <a:cubicBezTo>
                    <a:pt x="1575" y="2048"/>
                    <a:pt x="2048" y="1576"/>
                    <a:pt x="2048" y="1040"/>
                  </a:cubicBezTo>
                  <a:cubicBezTo>
                    <a:pt x="2048" y="473"/>
                    <a:pt x="1575" y="1"/>
                    <a:pt x="10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7" name="Google Shape;10247;p74"/>
            <p:cNvSpPr/>
            <p:nvPr/>
          </p:nvSpPr>
          <p:spPr>
            <a:xfrm>
              <a:off x="4263650" y="4085000"/>
              <a:ext cx="298550" cy="122100"/>
            </a:xfrm>
            <a:custGeom>
              <a:avLst/>
              <a:gdLst/>
              <a:ahLst/>
              <a:cxnLst/>
              <a:rect l="l" t="t" r="r" b="b"/>
              <a:pathLst>
                <a:path w="11942" h="4884" extrusionOk="0">
                  <a:moveTo>
                    <a:pt x="1545" y="0"/>
                  </a:moveTo>
                  <a:cubicBezTo>
                    <a:pt x="1041" y="0"/>
                    <a:pt x="599" y="347"/>
                    <a:pt x="505" y="851"/>
                  </a:cubicBezTo>
                  <a:lnTo>
                    <a:pt x="64" y="3655"/>
                  </a:lnTo>
                  <a:cubicBezTo>
                    <a:pt x="1" y="3970"/>
                    <a:pt x="95" y="4253"/>
                    <a:pt x="284" y="4474"/>
                  </a:cubicBezTo>
                  <a:cubicBezTo>
                    <a:pt x="410" y="4631"/>
                    <a:pt x="599" y="4757"/>
                    <a:pt x="788" y="4789"/>
                  </a:cubicBezTo>
                  <a:cubicBezTo>
                    <a:pt x="1009" y="4442"/>
                    <a:pt x="1324" y="4127"/>
                    <a:pt x="1639" y="3938"/>
                  </a:cubicBezTo>
                  <a:cubicBezTo>
                    <a:pt x="1513" y="3686"/>
                    <a:pt x="1419" y="3434"/>
                    <a:pt x="1419" y="3151"/>
                  </a:cubicBezTo>
                  <a:cubicBezTo>
                    <a:pt x="1419" y="2206"/>
                    <a:pt x="2206" y="1418"/>
                    <a:pt x="3151" y="1418"/>
                  </a:cubicBezTo>
                  <a:cubicBezTo>
                    <a:pt x="4097" y="1418"/>
                    <a:pt x="4884" y="2206"/>
                    <a:pt x="4884" y="3151"/>
                  </a:cubicBezTo>
                  <a:cubicBezTo>
                    <a:pt x="4884" y="3434"/>
                    <a:pt x="4821" y="3686"/>
                    <a:pt x="4695" y="3938"/>
                  </a:cubicBezTo>
                  <a:cubicBezTo>
                    <a:pt x="5042" y="4159"/>
                    <a:pt x="5325" y="4474"/>
                    <a:pt x="5577" y="4883"/>
                  </a:cubicBezTo>
                  <a:lnTo>
                    <a:pt x="6396" y="4883"/>
                  </a:lnTo>
                  <a:cubicBezTo>
                    <a:pt x="6585" y="4537"/>
                    <a:pt x="6900" y="4159"/>
                    <a:pt x="7247" y="3938"/>
                  </a:cubicBezTo>
                  <a:cubicBezTo>
                    <a:pt x="7152" y="3686"/>
                    <a:pt x="7058" y="3434"/>
                    <a:pt x="7058" y="3151"/>
                  </a:cubicBezTo>
                  <a:cubicBezTo>
                    <a:pt x="7058" y="2206"/>
                    <a:pt x="7846" y="1418"/>
                    <a:pt x="8791" y="1418"/>
                  </a:cubicBezTo>
                  <a:cubicBezTo>
                    <a:pt x="9736" y="1418"/>
                    <a:pt x="10524" y="2206"/>
                    <a:pt x="10524" y="3151"/>
                  </a:cubicBezTo>
                  <a:cubicBezTo>
                    <a:pt x="10524" y="3434"/>
                    <a:pt x="10461" y="3686"/>
                    <a:pt x="10334" y="3938"/>
                  </a:cubicBezTo>
                  <a:cubicBezTo>
                    <a:pt x="10681" y="4159"/>
                    <a:pt x="10965" y="4442"/>
                    <a:pt x="11154" y="4789"/>
                  </a:cubicBezTo>
                  <a:cubicBezTo>
                    <a:pt x="11343" y="4757"/>
                    <a:pt x="11563" y="4631"/>
                    <a:pt x="11658" y="4474"/>
                  </a:cubicBezTo>
                  <a:cubicBezTo>
                    <a:pt x="11878" y="4253"/>
                    <a:pt x="11941" y="3938"/>
                    <a:pt x="11910" y="3655"/>
                  </a:cubicBezTo>
                  <a:lnTo>
                    <a:pt x="11343" y="851"/>
                  </a:lnTo>
                  <a:cubicBezTo>
                    <a:pt x="11280" y="347"/>
                    <a:pt x="10839" y="0"/>
                    <a:pt x="103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8" name="Google Shape;10248;p74"/>
            <p:cNvSpPr/>
            <p:nvPr/>
          </p:nvSpPr>
          <p:spPr>
            <a:xfrm>
              <a:off x="4431425" y="4196825"/>
              <a:ext cx="104000" cy="62250"/>
            </a:xfrm>
            <a:custGeom>
              <a:avLst/>
              <a:gdLst/>
              <a:ahLst/>
              <a:cxnLst/>
              <a:rect l="l" t="t" r="r" b="b"/>
              <a:pathLst>
                <a:path w="4160" h="2490" extrusionOk="0">
                  <a:moveTo>
                    <a:pt x="977" y="1"/>
                  </a:moveTo>
                  <a:cubicBezTo>
                    <a:pt x="536" y="284"/>
                    <a:pt x="189" y="694"/>
                    <a:pt x="63" y="1198"/>
                  </a:cubicBezTo>
                  <a:cubicBezTo>
                    <a:pt x="32" y="1387"/>
                    <a:pt x="0" y="1576"/>
                    <a:pt x="0" y="1797"/>
                  </a:cubicBezTo>
                  <a:lnTo>
                    <a:pt x="0" y="2143"/>
                  </a:lnTo>
                  <a:cubicBezTo>
                    <a:pt x="0" y="2332"/>
                    <a:pt x="158" y="2490"/>
                    <a:pt x="347" y="2490"/>
                  </a:cubicBezTo>
                  <a:lnTo>
                    <a:pt x="3813" y="2490"/>
                  </a:lnTo>
                  <a:cubicBezTo>
                    <a:pt x="4002" y="2490"/>
                    <a:pt x="4159" y="2332"/>
                    <a:pt x="4159" y="2143"/>
                  </a:cubicBezTo>
                  <a:lnTo>
                    <a:pt x="4159" y="1797"/>
                  </a:lnTo>
                  <a:cubicBezTo>
                    <a:pt x="4096" y="1576"/>
                    <a:pt x="4065" y="1356"/>
                    <a:pt x="4002" y="1198"/>
                  </a:cubicBezTo>
                  <a:cubicBezTo>
                    <a:pt x="3844" y="694"/>
                    <a:pt x="3529" y="284"/>
                    <a:pt x="3119" y="1"/>
                  </a:cubicBezTo>
                  <a:cubicBezTo>
                    <a:pt x="2804" y="253"/>
                    <a:pt x="2426" y="410"/>
                    <a:pt x="2048" y="410"/>
                  </a:cubicBezTo>
                  <a:cubicBezTo>
                    <a:pt x="1639" y="410"/>
                    <a:pt x="1261" y="253"/>
                    <a:pt x="9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9" name="Google Shape;10249;p74"/>
            <p:cNvSpPr/>
            <p:nvPr/>
          </p:nvSpPr>
          <p:spPr>
            <a:xfrm>
              <a:off x="4359750" y="4022775"/>
              <a:ext cx="104775" cy="44125"/>
            </a:xfrm>
            <a:custGeom>
              <a:avLst/>
              <a:gdLst/>
              <a:ahLst/>
              <a:cxnLst/>
              <a:rect l="l" t="t" r="r" b="b"/>
              <a:pathLst>
                <a:path w="4191" h="1765" extrusionOk="0">
                  <a:moveTo>
                    <a:pt x="1009" y="0"/>
                  </a:moveTo>
                  <a:cubicBezTo>
                    <a:pt x="379" y="347"/>
                    <a:pt x="0" y="1040"/>
                    <a:pt x="0" y="1765"/>
                  </a:cubicBezTo>
                  <a:lnTo>
                    <a:pt x="4191" y="1765"/>
                  </a:lnTo>
                  <a:cubicBezTo>
                    <a:pt x="4191" y="1040"/>
                    <a:pt x="3813" y="347"/>
                    <a:pt x="3214" y="0"/>
                  </a:cubicBezTo>
                  <a:cubicBezTo>
                    <a:pt x="2899" y="252"/>
                    <a:pt x="2521" y="378"/>
                    <a:pt x="2111" y="378"/>
                  </a:cubicBezTo>
                  <a:cubicBezTo>
                    <a:pt x="1733" y="378"/>
                    <a:pt x="1324" y="252"/>
                    <a:pt x="10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0" name="Google Shape;10250;p74"/>
            <p:cNvSpPr/>
            <p:nvPr/>
          </p:nvSpPr>
          <p:spPr>
            <a:xfrm>
              <a:off x="4291225" y="4196825"/>
              <a:ext cx="102425" cy="62250"/>
            </a:xfrm>
            <a:custGeom>
              <a:avLst/>
              <a:gdLst/>
              <a:ahLst/>
              <a:cxnLst/>
              <a:rect l="l" t="t" r="r" b="b"/>
              <a:pathLst>
                <a:path w="4097" h="2490" extrusionOk="0">
                  <a:moveTo>
                    <a:pt x="1009" y="1"/>
                  </a:moveTo>
                  <a:cubicBezTo>
                    <a:pt x="568" y="284"/>
                    <a:pt x="221" y="694"/>
                    <a:pt x="95" y="1198"/>
                  </a:cubicBezTo>
                  <a:cubicBezTo>
                    <a:pt x="64" y="1387"/>
                    <a:pt x="1" y="1576"/>
                    <a:pt x="1" y="1797"/>
                  </a:cubicBezTo>
                  <a:lnTo>
                    <a:pt x="1" y="2143"/>
                  </a:lnTo>
                  <a:cubicBezTo>
                    <a:pt x="1" y="2332"/>
                    <a:pt x="158" y="2490"/>
                    <a:pt x="379" y="2490"/>
                  </a:cubicBezTo>
                  <a:lnTo>
                    <a:pt x="3844" y="2490"/>
                  </a:lnTo>
                  <a:cubicBezTo>
                    <a:pt x="3939" y="2490"/>
                    <a:pt x="4096" y="2332"/>
                    <a:pt x="4096" y="2143"/>
                  </a:cubicBezTo>
                  <a:lnTo>
                    <a:pt x="4096" y="1797"/>
                  </a:lnTo>
                  <a:cubicBezTo>
                    <a:pt x="4096" y="1576"/>
                    <a:pt x="4065" y="1356"/>
                    <a:pt x="4033" y="1198"/>
                  </a:cubicBezTo>
                  <a:cubicBezTo>
                    <a:pt x="3876" y="694"/>
                    <a:pt x="3561" y="284"/>
                    <a:pt x="3120" y="1"/>
                  </a:cubicBezTo>
                  <a:cubicBezTo>
                    <a:pt x="2804" y="253"/>
                    <a:pt x="2458" y="410"/>
                    <a:pt x="2048" y="410"/>
                  </a:cubicBezTo>
                  <a:cubicBezTo>
                    <a:pt x="1670" y="410"/>
                    <a:pt x="1261" y="253"/>
                    <a:pt x="10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51" name="Google Shape;10251;p74"/>
          <p:cNvGrpSpPr/>
          <p:nvPr/>
        </p:nvGrpSpPr>
        <p:grpSpPr>
          <a:xfrm>
            <a:off x="8041429" y="2883111"/>
            <a:ext cx="226264" cy="350079"/>
            <a:chOff x="6164975" y="3211525"/>
            <a:chExt cx="191425" cy="296175"/>
          </a:xfrm>
          <a:solidFill>
            <a:srgbClr val="FFC000"/>
          </a:solidFill>
        </p:grpSpPr>
        <p:sp>
          <p:nvSpPr>
            <p:cNvPr id="10252" name="Google Shape;10252;p74"/>
            <p:cNvSpPr/>
            <p:nvPr/>
          </p:nvSpPr>
          <p:spPr>
            <a:xfrm>
              <a:off x="6269750" y="3371400"/>
              <a:ext cx="68525" cy="84300"/>
            </a:xfrm>
            <a:custGeom>
              <a:avLst/>
              <a:gdLst/>
              <a:ahLst/>
              <a:cxnLst/>
              <a:rect l="l" t="t" r="r" b="b"/>
              <a:pathLst>
                <a:path w="2741" h="3372" extrusionOk="0">
                  <a:moveTo>
                    <a:pt x="1670" y="1"/>
                  </a:moveTo>
                  <a:cubicBezTo>
                    <a:pt x="1166" y="316"/>
                    <a:pt x="599" y="505"/>
                    <a:pt x="0" y="568"/>
                  </a:cubicBezTo>
                  <a:lnTo>
                    <a:pt x="0" y="1482"/>
                  </a:lnTo>
                  <a:lnTo>
                    <a:pt x="1890" y="3372"/>
                  </a:lnTo>
                  <a:lnTo>
                    <a:pt x="2741" y="3372"/>
                  </a:lnTo>
                  <a:lnTo>
                    <a:pt x="2741" y="3340"/>
                  </a:lnTo>
                  <a:lnTo>
                    <a:pt x="2741" y="2301"/>
                  </a:lnTo>
                  <a:cubicBezTo>
                    <a:pt x="2741" y="1356"/>
                    <a:pt x="2300" y="536"/>
                    <a:pt x="16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3" name="Google Shape;10253;p74"/>
            <p:cNvSpPr/>
            <p:nvPr/>
          </p:nvSpPr>
          <p:spPr>
            <a:xfrm>
              <a:off x="6228775" y="3424175"/>
              <a:ext cx="62250" cy="30750"/>
            </a:xfrm>
            <a:custGeom>
              <a:avLst/>
              <a:gdLst/>
              <a:ahLst/>
              <a:cxnLst/>
              <a:rect l="l" t="t" r="r" b="b"/>
              <a:pathLst>
                <a:path w="2490" h="1230" extrusionOk="0">
                  <a:moveTo>
                    <a:pt x="1229" y="1"/>
                  </a:moveTo>
                  <a:lnTo>
                    <a:pt x="1" y="1229"/>
                  </a:lnTo>
                  <a:lnTo>
                    <a:pt x="2490" y="1229"/>
                  </a:lnTo>
                  <a:lnTo>
                    <a:pt x="122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4" name="Google Shape;10254;p74"/>
            <p:cNvSpPr/>
            <p:nvPr/>
          </p:nvSpPr>
          <p:spPr>
            <a:xfrm>
              <a:off x="6182300" y="3369825"/>
              <a:ext cx="69350" cy="85100"/>
            </a:xfrm>
            <a:custGeom>
              <a:avLst/>
              <a:gdLst/>
              <a:ahLst/>
              <a:cxnLst/>
              <a:rect l="l" t="t" r="r" b="b"/>
              <a:pathLst>
                <a:path w="2774" h="3404" extrusionOk="0">
                  <a:moveTo>
                    <a:pt x="1072" y="1"/>
                  </a:moveTo>
                  <a:cubicBezTo>
                    <a:pt x="411" y="599"/>
                    <a:pt x="1" y="1419"/>
                    <a:pt x="1" y="2332"/>
                  </a:cubicBezTo>
                  <a:lnTo>
                    <a:pt x="1" y="3403"/>
                  </a:lnTo>
                  <a:lnTo>
                    <a:pt x="883" y="3403"/>
                  </a:lnTo>
                  <a:lnTo>
                    <a:pt x="2773" y="1513"/>
                  </a:lnTo>
                  <a:lnTo>
                    <a:pt x="2773" y="599"/>
                  </a:lnTo>
                  <a:cubicBezTo>
                    <a:pt x="2143" y="568"/>
                    <a:pt x="1576" y="316"/>
                    <a:pt x="10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5" name="Google Shape;10255;p74"/>
            <p:cNvSpPr/>
            <p:nvPr/>
          </p:nvSpPr>
          <p:spPr>
            <a:xfrm>
              <a:off x="6164975" y="3472225"/>
              <a:ext cx="191425" cy="35475"/>
            </a:xfrm>
            <a:custGeom>
              <a:avLst/>
              <a:gdLst/>
              <a:ahLst/>
              <a:cxnLst/>
              <a:rect l="l" t="t" r="r" b="b"/>
              <a:pathLst>
                <a:path w="7657" h="1419" extrusionOk="0">
                  <a:moveTo>
                    <a:pt x="725" y="1"/>
                  </a:moveTo>
                  <a:cubicBezTo>
                    <a:pt x="316" y="1"/>
                    <a:pt x="1" y="316"/>
                    <a:pt x="1" y="725"/>
                  </a:cubicBezTo>
                  <a:cubicBezTo>
                    <a:pt x="1" y="1103"/>
                    <a:pt x="316" y="1418"/>
                    <a:pt x="725" y="1418"/>
                  </a:cubicBezTo>
                  <a:lnTo>
                    <a:pt x="6932" y="1418"/>
                  </a:lnTo>
                  <a:cubicBezTo>
                    <a:pt x="7341" y="1418"/>
                    <a:pt x="7657" y="1103"/>
                    <a:pt x="7657" y="725"/>
                  </a:cubicBezTo>
                  <a:cubicBezTo>
                    <a:pt x="7594" y="316"/>
                    <a:pt x="7278" y="1"/>
                    <a:pt x="69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6" name="Google Shape;10256;p74"/>
            <p:cNvSpPr/>
            <p:nvPr/>
          </p:nvSpPr>
          <p:spPr>
            <a:xfrm>
              <a:off x="6164975" y="3211525"/>
              <a:ext cx="191425" cy="35475"/>
            </a:xfrm>
            <a:custGeom>
              <a:avLst/>
              <a:gdLst/>
              <a:ahLst/>
              <a:cxnLst/>
              <a:rect l="l" t="t" r="r" b="b"/>
              <a:pathLst>
                <a:path w="7657" h="1419" extrusionOk="0">
                  <a:moveTo>
                    <a:pt x="725" y="0"/>
                  </a:moveTo>
                  <a:cubicBezTo>
                    <a:pt x="316" y="0"/>
                    <a:pt x="1" y="315"/>
                    <a:pt x="1" y="725"/>
                  </a:cubicBezTo>
                  <a:cubicBezTo>
                    <a:pt x="1" y="1103"/>
                    <a:pt x="316" y="1418"/>
                    <a:pt x="725" y="1418"/>
                  </a:cubicBezTo>
                  <a:lnTo>
                    <a:pt x="6932" y="1418"/>
                  </a:lnTo>
                  <a:cubicBezTo>
                    <a:pt x="7341" y="1418"/>
                    <a:pt x="7657" y="1103"/>
                    <a:pt x="7657" y="725"/>
                  </a:cubicBezTo>
                  <a:cubicBezTo>
                    <a:pt x="7594" y="284"/>
                    <a:pt x="7278" y="0"/>
                    <a:pt x="69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7" name="Google Shape;10257;p74"/>
            <p:cNvSpPr/>
            <p:nvPr/>
          </p:nvSpPr>
          <p:spPr>
            <a:xfrm>
              <a:off x="6183100" y="3262725"/>
              <a:ext cx="155175" cy="35650"/>
            </a:xfrm>
            <a:custGeom>
              <a:avLst/>
              <a:gdLst/>
              <a:ahLst/>
              <a:cxnLst/>
              <a:rect l="l" t="t" r="r" b="b"/>
              <a:pathLst>
                <a:path w="6207" h="1426" extrusionOk="0">
                  <a:moveTo>
                    <a:pt x="0" y="0"/>
                  </a:moveTo>
                  <a:lnTo>
                    <a:pt x="0" y="441"/>
                  </a:lnTo>
                  <a:lnTo>
                    <a:pt x="568" y="788"/>
                  </a:lnTo>
                  <a:cubicBezTo>
                    <a:pt x="1355" y="1213"/>
                    <a:pt x="2237" y="1426"/>
                    <a:pt x="3112" y="1426"/>
                  </a:cubicBezTo>
                  <a:cubicBezTo>
                    <a:pt x="3986" y="1426"/>
                    <a:pt x="4852" y="1213"/>
                    <a:pt x="5608" y="788"/>
                  </a:cubicBezTo>
                  <a:lnTo>
                    <a:pt x="6207" y="441"/>
                  </a:lnTo>
                  <a:lnTo>
                    <a:pt x="620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8" name="Google Shape;10258;p74"/>
            <p:cNvSpPr/>
            <p:nvPr/>
          </p:nvSpPr>
          <p:spPr>
            <a:xfrm>
              <a:off x="6181525" y="3294225"/>
              <a:ext cx="155975" cy="74050"/>
            </a:xfrm>
            <a:custGeom>
              <a:avLst/>
              <a:gdLst/>
              <a:ahLst/>
              <a:cxnLst/>
              <a:rect l="l" t="t" r="r" b="b"/>
              <a:pathLst>
                <a:path w="6239" h="2962" extrusionOk="0">
                  <a:moveTo>
                    <a:pt x="0" y="0"/>
                  </a:moveTo>
                  <a:cubicBezTo>
                    <a:pt x="126" y="1607"/>
                    <a:pt x="1481" y="2962"/>
                    <a:pt x="3119" y="2962"/>
                  </a:cubicBezTo>
                  <a:cubicBezTo>
                    <a:pt x="4758" y="2962"/>
                    <a:pt x="6112" y="1607"/>
                    <a:pt x="6238" y="0"/>
                  </a:cubicBezTo>
                  <a:lnTo>
                    <a:pt x="6238" y="0"/>
                  </a:lnTo>
                  <a:lnTo>
                    <a:pt x="5986" y="126"/>
                  </a:lnTo>
                  <a:cubicBezTo>
                    <a:pt x="5136" y="631"/>
                    <a:pt x="4096" y="883"/>
                    <a:pt x="3119" y="883"/>
                  </a:cubicBezTo>
                  <a:cubicBezTo>
                    <a:pt x="2143" y="883"/>
                    <a:pt x="1166" y="631"/>
                    <a:pt x="252" y="126"/>
                  </a:cubicBez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59" name="Google Shape;10259;p74"/>
          <p:cNvGrpSpPr/>
          <p:nvPr/>
        </p:nvGrpSpPr>
        <p:grpSpPr>
          <a:xfrm>
            <a:off x="5303466" y="1531387"/>
            <a:ext cx="352886" cy="350049"/>
            <a:chOff x="946175" y="3253275"/>
            <a:chExt cx="298550" cy="296150"/>
          </a:xfrm>
          <a:solidFill>
            <a:srgbClr val="FFC000"/>
          </a:solidFill>
        </p:grpSpPr>
        <p:sp>
          <p:nvSpPr>
            <p:cNvPr id="10260" name="Google Shape;10260;p74"/>
            <p:cNvSpPr/>
            <p:nvPr/>
          </p:nvSpPr>
          <p:spPr>
            <a:xfrm>
              <a:off x="946175" y="3253275"/>
              <a:ext cx="209550" cy="261500"/>
            </a:xfrm>
            <a:custGeom>
              <a:avLst/>
              <a:gdLst/>
              <a:ahLst/>
              <a:cxnLst/>
              <a:rect l="l" t="t" r="r" b="b"/>
              <a:pathLst>
                <a:path w="8382" h="10460" extrusionOk="0">
                  <a:moveTo>
                    <a:pt x="348" y="0"/>
                  </a:moveTo>
                  <a:cubicBezTo>
                    <a:pt x="158" y="0"/>
                    <a:pt x="1" y="158"/>
                    <a:pt x="1" y="347"/>
                  </a:cubicBezTo>
                  <a:lnTo>
                    <a:pt x="1" y="10113"/>
                  </a:lnTo>
                  <a:cubicBezTo>
                    <a:pt x="1" y="10302"/>
                    <a:pt x="158" y="10460"/>
                    <a:pt x="348" y="10460"/>
                  </a:cubicBezTo>
                  <a:lnTo>
                    <a:pt x="694" y="10460"/>
                  </a:lnTo>
                  <a:lnTo>
                    <a:pt x="694" y="3875"/>
                  </a:lnTo>
                  <a:cubicBezTo>
                    <a:pt x="694" y="3623"/>
                    <a:pt x="820" y="3340"/>
                    <a:pt x="1009" y="3151"/>
                  </a:cubicBezTo>
                  <a:lnTo>
                    <a:pt x="3151" y="1008"/>
                  </a:lnTo>
                  <a:cubicBezTo>
                    <a:pt x="3340" y="819"/>
                    <a:pt x="3624" y="693"/>
                    <a:pt x="3908" y="693"/>
                  </a:cubicBezTo>
                  <a:lnTo>
                    <a:pt x="8381" y="693"/>
                  </a:lnTo>
                  <a:lnTo>
                    <a:pt x="8381" y="347"/>
                  </a:lnTo>
                  <a:cubicBezTo>
                    <a:pt x="8381" y="158"/>
                    <a:pt x="8224" y="0"/>
                    <a:pt x="803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1" name="Google Shape;10261;p74"/>
            <p:cNvSpPr/>
            <p:nvPr/>
          </p:nvSpPr>
          <p:spPr>
            <a:xfrm>
              <a:off x="986350" y="3293425"/>
              <a:ext cx="47300" cy="48075"/>
            </a:xfrm>
            <a:custGeom>
              <a:avLst/>
              <a:gdLst/>
              <a:ahLst/>
              <a:cxnLst/>
              <a:rect l="l" t="t" r="r" b="b"/>
              <a:pathLst>
                <a:path w="1892" h="1923" extrusionOk="0">
                  <a:moveTo>
                    <a:pt x="1891" y="1"/>
                  </a:moveTo>
                  <a:lnTo>
                    <a:pt x="1" y="1923"/>
                  </a:lnTo>
                  <a:lnTo>
                    <a:pt x="1891" y="1923"/>
                  </a:lnTo>
                  <a:lnTo>
                    <a:pt x="189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2" name="Google Shape;10262;p74"/>
            <p:cNvSpPr/>
            <p:nvPr/>
          </p:nvSpPr>
          <p:spPr>
            <a:xfrm>
              <a:off x="1051725" y="3359600"/>
              <a:ext cx="122100" cy="121325"/>
            </a:xfrm>
            <a:custGeom>
              <a:avLst/>
              <a:gdLst/>
              <a:ahLst/>
              <a:cxnLst/>
              <a:rect l="l" t="t" r="r" b="b"/>
              <a:pathLst>
                <a:path w="4884" h="4853" extrusionOk="0">
                  <a:moveTo>
                    <a:pt x="2427" y="0"/>
                  </a:moveTo>
                  <a:cubicBezTo>
                    <a:pt x="1103" y="0"/>
                    <a:pt x="1" y="1103"/>
                    <a:pt x="1" y="2426"/>
                  </a:cubicBezTo>
                  <a:cubicBezTo>
                    <a:pt x="1" y="3749"/>
                    <a:pt x="1103" y="4852"/>
                    <a:pt x="2427" y="4852"/>
                  </a:cubicBezTo>
                  <a:cubicBezTo>
                    <a:pt x="3781" y="4852"/>
                    <a:pt x="4884" y="3749"/>
                    <a:pt x="4884" y="2426"/>
                  </a:cubicBezTo>
                  <a:cubicBezTo>
                    <a:pt x="4884" y="1103"/>
                    <a:pt x="3781" y="0"/>
                    <a:pt x="24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3" name="Google Shape;10263;p74"/>
            <p:cNvSpPr/>
            <p:nvPr/>
          </p:nvSpPr>
          <p:spPr>
            <a:xfrm>
              <a:off x="980050" y="3289500"/>
              <a:ext cx="192200" cy="242600"/>
            </a:xfrm>
            <a:custGeom>
              <a:avLst/>
              <a:gdLst/>
              <a:ahLst/>
              <a:cxnLst/>
              <a:rect l="l" t="t" r="r" b="b"/>
              <a:pathLst>
                <a:path w="7688" h="9704" extrusionOk="0">
                  <a:moveTo>
                    <a:pt x="2868" y="0"/>
                  </a:moveTo>
                  <a:lnTo>
                    <a:pt x="2868" y="2426"/>
                  </a:lnTo>
                  <a:cubicBezTo>
                    <a:pt x="2868" y="2647"/>
                    <a:pt x="2679" y="2804"/>
                    <a:pt x="2490" y="2804"/>
                  </a:cubicBezTo>
                  <a:lnTo>
                    <a:pt x="1" y="2804"/>
                  </a:lnTo>
                  <a:lnTo>
                    <a:pt x="1" y="9357"/>
                  </a:lnTo>
                  <a:cubicBezTo>
                    <a:pt x="1" y="9578"/>
                    <a:pt x="190" y="9704"/>
                    <a:pt x="379" y="9704"/>
                  </a:cubicBezTo>
                  <a:lnTo>
                    <a:pt x="7341" y="9704"/>
                  </a:lnTo>
                  <a:cubicBezTo>
                    <a:pt x="7467" y="9704"/>
                    <a:pt x="7593" y="9641"/>
                    <a:pt x="7625" y="9578"/>
                  </a:cubicBezTo>
                  <a:lnTo>
                    <a:pt x="6239" y="8192"/>
                  </a:lnTo>
                  <a:cubicBezTo>
                    <a:pt x="5924" y="8318"/>
                    <a:pt x="5609" y="8349"/>
                    <a:pt x="5262" y="8349"/>
                  </a:cubicBezTo>
                  <a:cubicBezTo>
                    <a:pt x="3529" y="8349"/>
                    <a:pt x="2143" y="6931"/>
                    <a:pt x="2143" y="5230"/>
                  </a:cubicBezTo>
                  <a:cubicBezTo>
                    <a:pt x="2143" y="3529"/>
                    <a:pt x="3561" y="2111"/>
                    <a:pt x="5262" y="2111"/>
                  </a:cubicBezTo>
                  <a:cubicBezTo>
                    <a:pt x="6239" y="2111"/>
                    <a:pt x="7121" y="2584"/>
                    <a:pt x="7688" y="3308"/>
                  </a:cubicBezTo>
                  <a:lnTo>
                    <a:pt x="7688" y="347"/>
                  </a:lnTo>
                  <a:cubicBezTo>
                    <a:pt x="7688" y="158"/>
                    <a:pt x="7530" y="0"/>
                    <a:pt x="73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4" name="Google Shape;10264;p74"/>
            <p:cNvSpPr/>
            <p:nvPr/>
          </p:nvSpPr>
          <p:spPr>
            <a:xfrm>
              <a:off x="1154125" y="3460400"/>
              <a:ext cx="90600" cy="89025"/>
            </a:xfrm>
            <a:custGeom>
              <a:avLst/>
              <a:gdLst/>
              <a:ahLst/>
              <a:cxnLst/>
              <a:rect l="l" t="t" r="r" b="b"/>
              <a:pathLst>
                <a:path w="3624" h="3561" extrusionOk="0">
                  <a:moveTo>
                    <a:pt x="977" y="1"/>
                  </a:moveTo>
                  <a:cubicBezTo>
                    <a:pt x="693" y="410"/>
                    <a:pt x="378" y="757"/>
                    <a:pt x="0" y="1009"/>
                  </a:cubicBezTo>
                  <a:lnTo>
                    <a:pt x="2363" y="3372"/>
                  </a:lnTo>
                  <a:cubicBezTo>
                    <a:pt x="2489" y="3498"/>
                    <a:pt x="2662" y="3561"/>
                    <a:pt x="2840" y="3561"/>
                  </a:cubicBezTo>
                  <a:cubicBezTo>
                    <a:pt x="3017" y="3561"/>
                    <a:pt x="3198" y="3498"/>
                    <a:pt x="3340" y="3372"/>
                  </a:cubicBezTo>
                  <a:cubicBezTo>
                    <a:pt x="3623" y="3088"/>
                    <a:pt x="3623" y="2647"/>
                    <a:pt x="3340" y="2364"/>
                  </a:cubicBezTo>
                  <a:lnTo>
                    <a:pt x="97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65" name="Google Shape;10265;p74"/>
          <p:cNvGrpSpPr/>
          <p:nvPr/>
        </p:nvGrpSpPr>
        <p:grpSpPr>
          <a:xfrm>
            <a:off x="5304397" y="1973351"/>
            <a:ext cx="351024" cy="347301"/>
            <a:chOff x="946175" y="3619500"/>
            <a:chExt cx="296975" cy="293825"/>
          </a:xfrm>
          <a:solidFill>
            <a:srgbClr val="FFC000"/>
          </a:solidFill>
        </p:grpSpPr>
        <p:sp>
          <p:nvSpPr>
            <p:cNvPr id="10266" name="Google Shape;10266;p74"/>
            <p:cNvSpPr/>
            <p:nvPr/>
          </p:nvSpPr>
          <p:spPr>
            <a:xfrm>
              <a:off x="963525" y="3619500"/>
              <a:ext cx="207950" cy="293825"/>
            </a:xfrm>
            <a:custGeom>
              <a:avLst/>
              <a:gdLst/>
              <a:ahLst/>
              <a:cxnLst/>
              <a:rect l="l" t="t" r="r" b="b"/>
              <a:pathLst>
                <a:path w="8318" h="11753" extrusionOk="0">
                  <a:moveTo>
                    <a:pt x="3828" y="2742"/>
                  </a:moveTo>
                  <a:cubicBezTo>
                    <a:pt x="3915" y="2742"/>
                    <a:pt x="4001" y="2773"/>
                    <a:pt x="4064" y="2836"/>
                  </a:cubicBezTo>
                  <a:cubicBezTo>
                    <a:pt x="4253" y="2994"/>
                    <a:pt x="4253" y="3183"/>
                    <a:pt x="4096" y="3340"/>
                  </a:cubicBezTo>
                  <a:lnTo>
                    <a:pt x="2678" y="4695"/>
                  </a:lnTo>
                  <a:cubicBezTo>
                    <a:pt x="2615" y="4790"/>
                    <a:pt x="2520" y="4821"/>
                    <a:pt x="2457" y="4821"/>
                  </a:cubicBezTo>
                  <a:cubicBezTo>
                    <a:pt x="2363" y="4821"/>
                    <a:pt x="2268" y="4790"/>
                    <a:pt x="2205" y="4695"/>
                  </a:cubicBezTo>
                  <a:lnTo>
                    <a:pt x="1512" y="4002"/>
                  </a:lnTo>
                  <a:cubicBezTo>
                    <a:pt x="1386" y="3876"/>
                    <a:pt x="1386" y="3655"/>
                    <a:pt x="1512" y="3529"/>
                  </a:cubicBezTo>
                  <a:cubicBezTo>
                    <a:pt x="1575" y="3466"/>
                    <a:pt x="1662" y="3435"/>
                    <a:pt x="1749" y="3435"/>
                  </a:cubicBezTo>
                  <a:cubicBezTo>
                    <a:pt x="1835" y="3435"/>
                    <a:pt x="1922" y="3466"/>
                    <a:pt x="1985" y="3529"/>
                  </a:cubicBezTo>
                  <a:lnTo>
                    <a:pt x="2426" y="3971"/>
                  </a:lnTo>
                  <a:lnTo>
                    <a:pt x="3592" y="2836"/>
                  </a:lnTo>
                  <a:cubicBezTo>
                    <a:pt x="3655" y="2773"/>
                    <a:pt x="3741" y="2742"/>
                    <a:pt x="3828" y="2742"/>
                  </a:cubicBezTo>
                  <a:close/>
                  <a:moveTo>
                    <a:pt x="3828" y="4790"/>
                  </a:moveTo>
                  <a:cubicBezTo>
                    <a:pt x="3915" y="4790"/>
                    <a:pt x="4001" y="4821"/>
                    <a:pt x="4064" y="4884"/>
                  </a:cubicBezTo>
                  <a:cubicBezTo>
                    <a:pt x="4253" y="5042"/>
                    <a:pt x="4253" y="5262"/>
                    <a:pt x="4096" y="5388"/>
                  </a:cubicBezTo>
                  <a:lnTo>
                    <a:pt x="2678" y="6774"/>
                  </a:lnTo>
                  <a:cubicBezTo>
                    <a:pt x="2615" y="6837"/>
                    <a:pt x="2520" y="6869"/>
                    <a:pt x="2457" y="6869"/>
                  </a:cubicBezTo>
                  <a:cubicBezTo>
                    <a:pt x="2363" y="6869"/>
                    <a:pt x="2268" y="6837"/>
                    <a:pt x="2205" y="6774"/>
                  </a:cubicBezTo>
                  <a:lnTo>
                    <a:pt x="1512" y="6050"/>
                  </a:lnTo>
                  <a:cubicBezTo>
                    <a:pt x="1386" y="5924"/>
                    <a:pt x="1386" y="5703"/>
                    <a:pt x="1512" y="5577"/>
                  </a:cubicBezTo>
                  <a:cubicBezTo>
                    <a:pt x="1575" y="5514"/>
                    <a:pt x="1662" y="5483"/>
                    <a:pt x="1749" y="5483"/>
                  </a:cubicBezTo>
                  <a:cubicBezTo>
                    <a:pt x="1835" y="5483"/>
                    <a:pt x="1922" y="5514"/>
                    <a:pt x="1985" y="5577"/>
                  </a:cubicBezTo>
                  <a:lnTo>
                    <a:pt x="2426" y="6018"/>
                  </a:lnTo>
                  <a:lnTo>
                    <a:pt x="3592" y="4884"/>
                  </a:lnTo>
                  <a:cubicBezTo>
                    <a:pt x="3655" y="4821"/>
                    <a:pt x="3741" y="4790"/>
                    <a:pt x="3828" y="4790"/>
                  </a:cubicBezTo>
                  <a:close/>
                  <a:moveTo>
                    <a:pt x="3828" y="6869"/>
                  </a:moveTo>
                  <a:cubicBezTo>
                    <a:pt x="3915" y="6869"/>
                    <a:pt x="4001" y="6900"/>
                    <a:pt x="4064" y="6963"/>
                  </a:cubicBezTo>
                  <a:cubicBezTo>
                    <a:pt x="4253" y="7121"/>
                    <a:pt x="4253" y="7342"/>
                    <a:pt x="4096" y="7468"/>
                  </a:cubicBezTo>
                  <a:lnTo>
                    <a:pt x="2678" y="8854"/>
                  </a:lnTo>
                  <a:cubicBezTo>
                    <a:pt x="2615" y="8917"/>
                    <a:pt x="2520" y="8980"/>
                    <a:pt x="2457" y="8980"/>
                  </a:cubicBezTo>
                  <a:cubicBezTo>
                    <a:pt x="2363" y="8980"/>
                    <a:pt x="2268" y="8917"/>
                    <a:pt x="2205" y="8854"/>
                  </a:cubicBezTo>
                  <a:lnTo>
                    <a:pt x="1512" y="8129"/>
                  </a:lnTo>
                  <a:cubicBezTo>
                    <a:pt x="1386" y="8003"/>
                    <a:pt x="1386" y="7783"/>
                    <a:pt x="1512" y="7657"/>
                  </a:cubicBezTo>
                  <a:cubicBezTo>
                    <a:pt x="1575" y="7594"/>
                    <a:pt x="1662" y="7562"/>
                    <a:pt x="1749" y="7562"/>
                  </a:cubicBezTo>
                  <a:cubicBezTo>
                    <a:pt x="1835" y="7562"/>
                    <a:pt x="1922" y="7594"/>
                    <a:pt x="1985" y="7657"/>
                  </a:cubicBezTo>
                  <a:lnTo>
                    <a:pt x="2426" y="8098"/>
                  </a:lnTo>
                  <a:lnTo>
                    <a:pt x="3592" y="6963"/>
                  </a:lnTo>
                  <a:cubicBezTo>
                    <a:pt x="3655" y="6900"/>
                    <a:pt x="3741" y="6869"/>
                    <a:pt x="3828" y="6869"/>
                  </a:cubicBezTo>
                  <a:close/>
                  <a:moveTo>
                    <a:pt x="347" y="1"/>
                  </a:moveTo>
                  <a:cubicBezTo>
                    <a:pt x="158" y="1"/>
                    <a:pt x="0" y="158"/>
                    <a:pt x="0" y="347"/>
                  </a:cubicBezTo>
                  <a:lnTo>
                    <a:pt x="0" y="9673"/>
                  </a:lnTo>
                  <a:lnTo>
                    <a:pt x="6301" y="9673"/>
                  </a:lnTo>
                  <a:lnTo>
                    <a:pt x="6301" y="10397"/>
                  </a:lnTo>
                  <a:lnTo>
                    <a:pt x="6301" y="10744"/>
                  </a:lnTo>
                  <a:lnTo>
                    <a:pt x="6270" y="10744"/>
                  </a:lnTo>
                  <a:cubicBezTo>
                    <a:pt x="6270" y="11343"/>
                    <a:pt x="6742" y="11752"/>
                    <a:pt x="7278" y="11752"/>
                  </a:cubicBezTo>
                  <a:cubicBezTo>
                    <a:pt x="7876" y="11752"/>
                    <a:pt x="8317" y="11280"/>
                    <a:pt x="8317" y="10744"/>
                  </a:cubicBezTo>
                  <a:lnTo>
                    <a:pt x="8317" y="7972"/>
                  </a:lnTo>
                  <a:lnTo>
                    <a:pt x="7498" y="8822"/>
                  </a:lnTo>
                  <a:lnTo>
                    <a:pt x="5608" y="9547"/>
                  </a:lnTo>
                  <a:cubicBezTo>
                    <a:pt x="5497" y="9576"/>
                    <a:pt x="5390" y="9590"/>
                    <a:pt x="5288" y="9590"/>
                  </a:cubicBezTo>
                  <a:cubicBezTo>
                    <a:pt x="4954" y="9590"/>
                    <a:pt x="4674" y="9441"/>
                    <a:pt x="4505" y="9200"/>
                  </a:cubicBezTo>
                  <a:cubicBezTo>
                    <a:pt x="4316" y="8980"/>
                    <a:pt x="4222" y="8665"/>
                    <a:pt x="4316" y="8255"/>
                  </a:cubicBezTo>
                  <a:lnTo>
                    <a:pt x="5041" y="6365"/>
                  </a:lnTo>
                  <a:lnTo>
                    <a:pt x="8317" y="3088"/>
                  </a:lnTo>
                  <a:lnTo>
                    <a:pt x="8317" y="2773"/>
                  </a:lnTo>
                  <a:lnTo>
                    <a:pt x="5891" y="2773"/>
                  </a:lnTo>
                  <a:cubicBezTo>
                    <a:pt x="5671" y="2773"/>
                    <a:pt x="5513" y="2616"/>
                    <a:pt x="5513" y="2427"/>
                  </a:cubicBezTo>
                  <a:lnTo>
                    <a:pt x="551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7" name="Google Shape;10267;p74"/>
            <p:cNvSpPr/>
            <p:nvPr/>
          </p:nvSpPr>
          <p:spPr>
            <a:xfrm>
              <a:off x="1185625" y="3688025"/>
              <a:ext cx="57525" cy="55950"/>
            </a:xfrm>
            <a:custGeom>
              <a:avLst/>
              <a:gdLst/>
              <a:ahLst/>
              <a:cxnLst/>
              <a:rect l="l" t="t" r="r" b="b"/>
              <a:pathLst>
                <a:path w="2301" h="2238" extrusionOk="0">
                  <a:moveTo>
                    <a:pt x="1072" y="1"/>
                  </a:moveTo>
                  <a:cubicBezTo>
                    <a:pt x="890" y="1"/>
                    <a:pt x="709" y="64"/>
                    <a:pt x="568" y="190"/>
                  </a:cubicBezTo>
                  <a:lnTo>
                    <a:pt x="0" y="788"/>
                  </a:lnTo>
                  <a:lnTo>
                    <a:pt x="1450" y="2238"/>
                  </a:lnTo>
                  <a:lnTo>
                    <a:pt x="2048" y="1639"/>
                  </a:lnTo>
                  <a:cubicBezTo>
                    <a:pt x="2300" y="1387"/>
                    <a:pt x="2300" y="946"/>
                    <a:pt x="2048" y="662"/>
                  </a:cubicBezTo>
                  <a:lnTo>
                    <a:pt x="1576" y="190"/>
                  </a:lnTo>
                  <a:cubicBezTo>
                    <a:pt x="1434" y="64"/>
                    <a:pt x="1253" y="1"/>
                    <a:pt x="10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8" name="Google Shape;10268;p74"/>
            <p:cNvSpPr/>
            <p:nvPr/>
          </p:nvSpPr>
          <p:spPr>
            <a:xfrm>
              <a:off x="1088075" y="3795925"/>
              <a:ext cx="46375" cy="45025"/>
            </a:xfrm>
            <a:custGeom>
              <a:avLst/>
              <a:gdLst/>
              <a:ahLst/>
              <a:cxnLst/>
              <a:rect l="l" t="t" r="r" b="b"/>
              <a:pathLst>
                <a:path w="1855" h="1801" extrusionOk="0">
                  <a:moveTo>
                    <a:pt x="594" y="1"/>
                  </a:moveTo>
                  <a:lnTo>
                    <a:pt x="59" y="1387"/>
                  </a:lnTo>
                  <a:cubicBezTo>
                    <a:pt x="0" y="1621"/>
                    <a:pt x="186" y="1800"/>
                    <a:pt x="414" y="1800"/>
                  </a:cubicBezTo>
                  <a:cubicBezTo>
                    <a:pt x="432" y="1800"/>
                    <a:pt x="450" y="1799"/>
                    <a:pt x="468" y="1797"/>
                  </a:cubicBezTo>
                  <a:lnTo>
                    <a:pt x="1855" y="1261"/>
                  </a:lnTo>
                  <a:lnTo>
                    <a:pt x="59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9" name="Google Shape;10269;p74"/>
            <p:cNvSpPr/>
            <p:nvPr/>
          </p:nvSpPr>
          <p:spPr>
            <a:xfrm>
              <a:off x="1112375" y="3720325"/>
              <a:ext cx="97700" cy="97700"/>
            </a:xfrm>
            <a:custGeom>
              <a:avLst/>
              <a:gdLst/>
              <a:ahLst/>
              <a:cxnLst/>
              <a:rect l="l" t="t" r="r" b="b"/>
              <a:pathLst>
                <a:path w="3908" h="3908" extrusionOk="0">
                  <a:moveTo>
                    <a:pt x="2426" y="1"/>
                  </a:moveTo>
                  <a:lnTo>
                    <a:pt x="1" y="2458"/>
                  </a:lnTo>
                  <a:lnTo>
                    <a:pt x="1450" y="3907"/>
                  </a:lnTo>
                  <a:lnTo>
                    <a:pt x="3907" y="1481"/>
                  </a:lnTo>
                  <a:lnTo>
                    <a:pt x="242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0" name="Google Shape;10270;p74"/>
            <p:cNvSpPr/>
            <p:nvPr/>
          </p:nvSpPr>
          <p:spPr>
            <a:xfrm>
              <a:off x="1120250" y="3623450"/>
              <a:ext cx="47275" cy="47275"/>
            </a:xfrm>
            <a:custGeom>
              <a:avLst/>
              <a:gdLst/>
              <a:ahLst/>
              <a:cxnLst/>
              <a:rect l="l" t="t" r="r" b="b"/>
              <a:pathLst>
                <a:path w="1891" h="1891" extrusionOk="0">
                  <a:moveTo>
                    <a:pt x="1" y="0"/>
                  </a:moveTo>
                  <a:lnTo>
                    <a:pt x="1" y="1891"/>
                  </a:lnTo>
                  <a:lnTo>
                    <a:pt x="1891" y="1891"/>
                  </a:ln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1" name="Google Shape;10271;p74"/>
            <p:cNvSpPr/>
            <p:nvPr/>
          </p:nvSpPr>
          <p:spPr>
            <a:xfrm>
              <a:off x="946175" y="3879425"/>
              <a:ext cx="166225" cy="33900"/>
            </a:xfrm>
            <a:custGeom>
              <a:avLst/>
              <a:gdLst/>
              <a:ahLst/>
              <a:cxnLst/>
              <a:rect l="l" t="t" r="r" b="b"/>
              <a:pathLst>
                <a:path w="6649" h="1356" extrusionOk="0">
                  <a:moveTo>
                    <a:pt x="348" y="0"/>
                  </a:moveTo>
                  <a:cubicBezTo>
                    <a:pt x="158" y="0"/>
                    <a:pt x="1" y="190"/>
                    <a:pt x="1" y="347"/>
                  </a:cubicBezTo>
                  <a:lnTo>
                    <a:pt x="1" y="694"/>
                  </a:lnTo>
                  <a:cubicBezTo>
                    <a:pt x="1" y="1040"/>
                    <a:pt x="316" y="1355"/>
                    <a:pt x="694" y="1355"/>
                  </a:cubicBezTo>
                  <a:lnTo>
                    <a:pt x="6649" y="1355"/>
                  </a:lnTo>
                  <a:cubicBezTo>
                    <a:pt x="6428" y="1103"/>
                    <a:pt x="6302" y="725"/>
                    <a:pt x="6302" y="347"/>
                  </a:cubicBezTo>
                  <a:lnTo>
                    <a:pt x="630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72" name="Google Shape;10272;p74"/>
          <p:cNvGrpSpPr/>
          <p:nvPr/>
        </p:nvGrpSpPr>
        <p:grpSpPr>
          <a:xfrm>
            <a:off x="5303939" y="2417985"/>
            <a:ext cx="351940" cy="350995"/>
            <a:chOff x="944600" y="3981825"/>
            <a:chExt cx="297750" cy="296950"/>
          </a:xfrm>
          <a:solidFill>
            <a:srgbClr val="FFC000"/>
          </a:solidFill>
        </p:grpSpPr>
        <p:sp>
          <p:nvSpPr>
            <p:cNvPr id="10273" name="Google Shape;10273;p74"/>
            <p:cNvSpPr/>
            <p:nvPr/>
          </p:nvSpPr>
          <p:spPr>
            <a:xfrm>
              <a:off x="944600" y="3981825"/>
              <a:ext cx="297750" cy="296950"/>
            </a:xfrm>
            <a:custGeom>
              <a:avLst/>
              <a:gdLst/>
              <a:ahLst/>
              <a:cxnLst/>
              <a:rect l="l" t="t" r="r" b="b"/>
              <a:pathLst>
                <a:path w="11910" h="11878" extrusionOk="0">
                  <a:moveTo>
                    <a:pt x="6333" y="1418"/>
                  </a:moveTo>
                  <a:cubicBezTo>
                    <a:pt x="8539" y="1575"/>
                    <a:pt x="10303" y="3340"/>
                    <a:pt x="10461" y="5545"/>
                  </a:cubicBezTo>
                  <a:lnTo>
                    <a:pt x="10146" y="5545"/>
                  </a:lnTo>
                  <a:cubicBezTo>
                    <a:pt x="9957" y="5545"/>
                    <a:pt x="9799" y="5702"/>
                    <a:pt x="9799" y="5892"/>
                  </a:cubicBezTo>
                  <a:cubicBezTo>
                    <a:pt x="9799" y="6081"/>
                    <a:pt x="9957" y="6238"/>
                    <a:pt x="10146" y="6238"/>
                  </a:cubicBezTo>
                  <a:lnTo>
                    <a:pt x="10461" y="6238"/>
                  </a:lnTo>
                  <a:cubicBezTo>
                    <a:pt x="10303" y="8443"/>
                    <a:pt x="8539" y="10239"/>
                    <a:pt x="6333" y="10397"/>
                  </a:cubicBezTo>
                  <a:lnTo>
                    <a:pt x="6333" y="10082"/>
                  </a:lnTo>
                  <a:cubicBezTo>
                    <a:pt x="6333" y="9861"/>
                    <a:pt x="6176" y="9704"/>
                    <a:pt x="5955" y="9704"/>
                  </a:cubicBezTo>
                  <a:cubicBezTo>
                    <a:pt x="5766" y="9704"/>
                    <a:pt x="5609" y="9861"/>
                    <a:pt x="5609" y="10082"/>
                  </a:cubicBezTo>
                  <a:lnTo>
                    <a:pt x="5609" y="10397"/>
                  </a:lnTo>
                  <a:cubicBezTo>
                    <a:pt x="3403" y="10239"/>
                    <a:pt x="1639" y="8443"/>
                    <a:pt x="1482" y="6238"/>
                  </a:cubicBezTo>
                  <a:lnTo>
                    <a:pt x="1797" y="6238"/>
                  </a:lnTo>
                  <a:cubicBezTo>
                    <a:pt x="1986" y="6238"/>
                    <a:pt x="2143" y="6081"/>
                    <a:pt x="2143" y="5892"/>
                  </a:cubicBezTo>
                  <a:cubicBezTo>
                    <a:pt x="2143" y="5702"/>
                    <a:pt x="1986" y="5545"/>
                    <a:pt x="1797" y="5545"/>
                  </a:cubicBezTo>
                  <a:lnTo>
                    <a:pt x="1482" y="5545"/>
                  </a:lnTo>
                  <a:cubicBezTo>
                    <a:pt x="1639" y="3340"/>
                    <a:pt x="3403" y="1575"/>
                    <a:pt x="5609" y="1418"/>
                  </a:cubicBezTo>
                  <a:lnTo>
                    <a:pt x="5609" y="1733"/>
                  </a:lnTo>
                  <a:cubicBezTo>
                    <a:pt x="5609" y="1922"/>
                    <a:pt x="5766" y="2079"/>
                    <a:pt x="5955" y="2079"/>
                  </a:cubicBezTo>
                  <a:cubicBezTo>
                    <a:pt x="6176" y="2079"/>
                    <a:pt x="6333" y="1922"/>
                    <a:pt x="6333" y="1733"/>
                  </a:cubicBezTo>
                  <a:lnTo>
                    <a:pt x="6333" y="1418"/>
                  </a:lnTo>
                  <a:close/>
                  <a:moveTo>
                    <a:pt x="5955" y="0"/>
                  </a:moveTo>
                  <a:cubicBezTo>
                    <a:pt x="5766" y="0"/>
                    <a:pt x="5609" y="126"/>
                    <a:pt x="5609" y="347"/>
                  </a:cubicBezTo>
                  <a:lnTo>
                    <a:pt x="5609" y="725"/>
                  </a:lnTo>
                  <a:cubicBezTo>
                    <a:pt x="2994" y="882"/>
                    <a:pt x="946" y="2962"/>
                    <a:pt x="757" y="5576"/>
                  </a:cubicBezTo>
                  <a:lnTo>
                    <a:pt x="379" y="5576"/>
                  </a:lnTo>
                  <a:cubicBezTo>
                    <a:pt x="158" y="5576"/>
                    <a:pt x="1" y="5734"/>
                    <a:pt x="1" y="5923"/>
                  </a:cubicBezTo>
                  <a:cubicBezTo>
                    <a:pt x="1" y="6112"/>
                    <a:pt x="158" y="6270"/>
                    <a:pt x="379" y="6270"/>
                  </a:cubicBezTo>
                  <a:lnTo>
                    <a:pt x="757" y="6270"/>
                  </a:lnTo>
                  <a:cubicBezTo>
                    <a:pt x="915" y="8884"/>
                    <a:pt x="2994" y="10932"/>
                    <a:pt x="5609" y="11121"/>
                  </a:cubicBezTo>
                  <a:lnTo>
                    <a:pt x="5609" y="11531"/>
                  </a:lnTo>
                  <a:cubicBezTo>
                    <a:pt x="5609" y="11720"/>
                    <a:pt x="5766" y="11877"/>
                    <a:pt x="5955" y="11877"/>
                  </a:cubicBezTo>
                  <a:cubicBezTo>
                    <a:pt x="6176" y="11877"/>
                    <a:pt x="6333" y="11720"/>
                    <a:pt x="6333" y="11531"/>
                  </a:cubicBezTo>
                  <a:lnTo>
                    <a:pt x="6333" y="11121"/>
                  </a:lnTo>
                  <a:cubicBezTo>
                    <a:pt x="8917" y="10964"/>
                    <a:pt x="10965" y="8884"/>
                    <a:pt x="11154" y="6270"/>
                  </a:cubicBezTo>
                  <a:lnTo>
                    <a:pt x="11563" y="6270"/>
                  </a:lnTo>
                  <a:cubicBezTo>
                    <a:pt x="11752" y="6270"/>
                    <a:pt x="11910" y="6112"/>
                    <a:pt x="11910" y="5923"/>
                  </a:cubicBezTo>
                  <a:cubicBezTo>
                    <a:pt x="11910" y="5734"/>
                    <a:pt x="11752" y="5576"/>
                    <a:pt x="11563" y="5576"/>
                  </a:cubicBezTo>
                  <a:lnTo>
                    <a:pt x="11154" y="5576"/>
                  </a:lnTo>
                  <a:cubicBezTo>
                    <a:pt x="10996" y="2962"/>
                    <a:pt x="8917" y="914"/>
                    <a:pt x="6333" y="725"/>
                  </a:cubicBezTo>
                  <a:lnTo>
                    <a:pt x="6333" y="347"/>
                  </a:lnTo>
                  <a:cubicBezTo>
                    <a:pt x="6333" y="126"/>
                    <a:pt x="6176" y="0"/>
                    <a:pt x="59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4" name="Google Shape;10274;p74"/>
            <p:cNvSpPr/>
            <p:nvPr/>
          </p:nvSpPr>
          <p:spPr>
            <a:xfrm>
              <a:off x="1058025" y="4155875"/>
              <a:ext cx="72500" cy="52000"/>
            </a:xfrm>
            <a:custGeom>
              <a:avLst/>
              <a:gdLst/>
              <a:ahLst/>
              <a:cxnLst/>
              <a:rect l="l" t="t" r="r" b="b"/>
              <a:pathLst>
                <a:path w="2900" h="2080" extrusionOk="0">
                  <a:moveTo>
                    <a:pt x="1418" y="1"/>
                  </a:moveTo>
                  <a:cubicBezTo>
                    <a:pt x="851" y="1"/>
                    <a:pt x="316" y="347"/>
                    <a:pt x="127" y="914"/>
                  </a:cubicBezTo>
                  <a:cubicBezTo>
                    <a:pt x="1" y="1166"/>
                    <a:pt x="1" y="1450"/>
                    <a:pt x="95" y="1765"/>
                  </a:cubicBezTo>
                  <a:cubicBezTo>
                    <a:pt x="473" y="1954"/>
                    <a:pt x="946" y="2080"/>
                    <a:pt x="1418" y="2080"/>
                  </a:cubicBezTo>
                  <a:cubicBezTo>
                    <a:pt x="1891" y="2080"/>
                    <a:pt x="2332" y="1954"/>
                    <a:pt x="2773" y="1765"/>
                  </a:cubicBezTo>
                  <a:cubicBezTo>
                    <a:pt x="2899" y="1387"/>
                    <a:pt x="2805" y="946"/>
                    <a:pt x="2616" y="599"/>
                  </a:cubicBezTo>
                  <a:cubicBezTo>
                    <a:pt x="2332" y="221"/>
                    <a:pt x="1891" y="1"/>
                    <a:pt x="1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5" name="Google Shape;10275;p74"/>
            <p:cNvSpPr/>
            <p:nvPr/>
          </p:nvSpPr>
          <p:spPr>
            <a:xfrm>
              <a:off x="1076150" y="4103900"/>
              <a:ext cx="35475" cy="35475"/>
            </a:xfrm>
            <a:custGeom>
              <a:avLst/>
              <a:gdLst/>
              <a:ahLst/>
              <a:cxnLst/>
              <a:rect l="l" t="t" r="r" b="b"/>
              <a:pathLst>
                <a:path w="1419" h="1419" extrusionOk="0">
                  <a:moveTo>
                    <a:pt x="693" y="0"/>
                  </a:moveTo>
                  <a:cubicBezTo>
                    <a:pt x="315" y="0"/>
                    <a:pt x="0" y="315"/>
                    <a:pt x="0" y="693"/>
                  </a:cubicBezTo>
                  <a:cubicBezTo>
                    <a:pt x="0" y="1103"/>
                    <a:pt x="315" y="1418"/>
                    <a:pt x="693" y="1418"/>
                  </a:cubicBezTo>
                  <a:cubicBezTo>
                    <a:pt x="1103" y="1355"/>
                    <a:pt x="1418" y="1040"/>
                    <a:pt x="1418" y="693"/>
                  </a:cubicBezTo>
                  <a:cubicBezTo>
                    <a:pt x="1418" y="315"/>
                    <a:pt x="1103" y="0"/>
                    <a:pt x="69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6" name="Google Shape;10276;p74"/>
            <p:cNvSpPr/>
            <p:nvPr/>
          </p:nvSpPr>
          <p:spPr>
            <a:xfrm>
              <a:off x="1016275" y="4051125"/>
              <a:ext cx="155975" cy="137075"/>
            </a:xfrm>
            <a:custGeom>
              <a:avLst/>
              <a:gdLst/>
              <a:ahLst/>
              <a:cxnLst/>
              <a:rect l="l" t="t" r="r" b="b"/>
              <a:pathLst>
                <a:path w="6239" h="5483" extrusionOk="0">
                  <a:moveTo>
                    <a:pt x="3088" y="1"/>
                  </a:moveTo>
                  <a:cubicBezTo>
                    <a:pt x="1356" y="1"/>
                    <a:pt x="1" y="1387"/>
                    <a:pt x="1" y="3120"/>
                  </a:cubicBezTo>
                  <a:cubicBezTo>
                    <a:pt x="1" y="4033"/>
                    <a:pt x="379" y="4852"/>
                    <a:pt x="1041" y="5451"/>
                  </a:cubicBezTo>
                  <a:cubicBezTo>
                    <a:pt x="1041" y="5262"/>
                    <a:pt x="1104" y="5041"/>
                    <a:pt x="1167" y="4852"/>
                  </a:cubicBezTo>
                  <a:cubicBezTo>
                    <a:pt x="1324" y="4380"/>
                    <a:pt x="1671" y="4002"/>
                    <a:pt x="2112" y="3750"/>
                  </a:cubicBezTo>
                  <a:cubicBezTo>
                    <a:pt x="1891" y="3498"/>
                    <a:pt x="1734" y="3151"/>
                    <a:pt x="1734" y="2804"/>
                  </a:cubicBezTo>
                  <a:cubicBezTo>
                    <a:pt x="1734" y="2048"/>
                    <a:pt x="2364" y="1418"/>
                    <a:pt x="3088" y="1418"/>
                  </a:cubicBezTo>
                  <a:cubicBezTo>
                    <a:pt x="3845" y="1418"/>
                    <a:pt x="4475" y="2048"/>
                    <a:pt x="4475" y="2804"/>
                  </a:cubicBezTo>
                  <a:cubicBezTo>
                    <a:pt x="4475" y="3151"/>
                    <a:pt x="4317" y="3529"/>
                    <a:pt x="4097" y="3750"/>
                  </a:cubicBezTo>
                  <a:cubicBezTo>
                    <a:pt x="4349" y="3907"/>
                    <a:pt x="4632" y="4128"/>
                    <a:pt x="4790" y="4411"/>
                  </a:cubicBezTo>
                  <a:cubicBezTo>
                    <a:pt x="4979" y="4726"/>
                    <a:pt x="5105" y="5073"/>
                    <a:pt x="5136" y="5482"/>
                  </a:cubicBezTo>
                  <a:cubicBezTo>
                    <a:pt x="5766" y="4884"/>
                    <a:pt x="6207" y="4096"/>
                    <a:pt x="6207" y="3151"/>
                  </a:cubicBezTo>
                  <a:cubicBezTo>
                    <a:pt x="6239" y="1418"/>
                    <a:pt x="4821" y="1"/>
                    <a:pt x="308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77" name="Google Shape;10277;p74"/>
          <p:cNvGrpSpPr/>
          <p:nvPr/>
        </p:nvGrpSpPr>
        <p:grpSpPr>
          <a:xfrm>
            <a:off x="7520875" y="1531845"/>
            <a:ext cx="350079" cy="349133"/>
            <a:chOff x="2768750" y="3227275"/>
            <a:chExt cx="296175" cy="295375"/>
          </a:xfrm>
          <a:solidFill>
            <a:srgbClr val="FFC000"/>
          </a:solidFill>
        </p:grpSpPr>
        <p:sp>
          <p:nvSpPr>
            <p:cNvPr id="10278" name="Google Shape;10278;p74"/>
            <p:cNvSpPr/>
            <p:nvPr/>
          </p:nvSpPr>
          <p:spPr>
            <a:xfrm>
              <a:off x="2882950" y="3227275"/>
              <a:ext cx="68550" cy="69325"/>
            </a:xfrm>
            <a:custGeom>
              <a:avLst/>
              <a:gdLst/>
              <a:ahLst/>
              <a:cxnLst/>
              <a:rect l="l" t="t" r="r" b="b"/>
              <a:pathLst>
                <a:path w="2742" h="2773" extrusionOk="0">
                  <a:moveTo>
                    <a:pt x="1355" y="1"/>
                  </a:moveTo>
                  <a:cubicBezTo>
                    <a:pt x="631" y="1"/>
                    <a:pt x="1" y="631"/>
                    <a:pt x="1" y="1387"/>
                  </a:cubicBezTo>
                  <a:cubicBezTo>
                    <a:pt x="1" y="2143"/>
                    <a:pt x="631" y="2773"/>
                    <a:pt x="1355" y="2773"/>
                  </a:cubicBezTo>
                  <a:cubicBezTo>
                    <a:pt x="2111" y="2773"/>
                    <a:pt x="2742" y="2174"/>
                    <a:pt x="2742" y="1387"/>
                  </a:cubicBezTo>
                  <a:cubicBezTo>
                    <a:pt x="2742" y="631"/>
                    <a:pt x="2111" y="1"/>
                    <a:pt x="13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9" name="Google Shape;10279;p74"/>
            <p:cNvSpPr/>
            <p:nvPr/>
          </p:nvSpPr>
          <p:spPr>
            <a:xfrm>
              <a:off x="2856175" y="3436000"/>
              <a:ext cx="17350" cy="34675"/>
            </a:xfrm>
            <a:custGeom>
              <a:avLst/>
              <a:gdLst/>
              <a:ahLst/>
              <a:cxnLst/>
              <a:rect l="l" t="t" r="r" b="b"/>
              <a:pathLst>
                <a:path w="694" h="1387" extrusionOk="0">
                  <a:moveTo>
                    <a:pt x="0" y="0"/>
                  </a:moveTo>
                  <a:lnTo>
                    <a:pt x="0" y="1386"/>
                  </a:lnTo>
                  <a:lnTo>
                    <a:pt x="694" y="1386"/>
                  </a:lnTo>
                  <a:lnTo>
                    <a:pt x="69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0" name="Google Shape;10280;p74"/>
            <p:cNvSpPr/>
            <p:nvPr/>
          </p:nvSpPr>
          <p:spPr>
            <a:xfrm>
              <a:off x="2890050" y="3436000"/>
              <a:ext cx="18125" cy="34675"/>
            </a:xfrm>
            <a:custGeom>
              <a:avLst/>
              <a:gdLst/>
              <a:ahLst/>
              <a:cxnLst/>
              <a:rect l="l" t="t" r="r" b="b"/>
              <a:pathLst>
                <a:path w="725" h="1387" extrusionOk="0">
                  <a:moveTo>
                    <a:pt x="0" y="0"/>
                  </a:moveTo>
                  <a:lnTo>
                    <a:pt x="0" y="1386"/>
                  </a:lnTo>
                  <a:lnTo>
                    <a:pt x="725" y="1386"/>
                  </a:lnTo>
                  <a:lnTo>
                    <a:pt x="7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1" name="Google Shape;10281;p74"/>
            <p:cNvSpPr/>
            <p:nvPr/>
          </p:nvSpPr>
          <p:spPr>
            <a:xfrm>
              <a:off x="2821525" y="3436000"/>
              <a:ext cx="17350" cy="34675"/>
            </a:xfrm>
            <a:custGeom>
              <a:avLst/>
              <a:gdLst/>
              <a:ahLst/>
              <a:cxnLst/>
              <a:rect l="l" t="t" r="r" b="b"/>
              <a:pathLst>
                <a:path w="694" h="1387" extrusionOk="0">
                  <a:moveTo>
                    <a:pt x="0" y="0"/>
                  </a:moveTo>
                  <a:lnTo>
                    <a:pt x="0" y="1386"/>
                  </a:lnTo>
                  <a:lnTo>
                    <a:pt x="693" y="1386"/>
                  </a:lnTo>
                  <a:lnTo>
                    <a:pt x="69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2" name="Google Shape;10282;p74"/>
            <p:cNvSpPr/>
            <p:nvPr/>
          </p:nvSpPr>
          <p:spPr>
            <a:xfrm>
              <a:off x="2924700" y="3436000"/>
              <a:ext cx="34675" cy="34675"/>
            </a:xfrm>
            <a:custGeom>
              <a:avLst/>
              <a:gdLst/>
              <a:ahLst/>
              <a:cxnLst/>
              <a:rect l="l" t="t" r="r" b="b"/>
              <a:pathLst>
                <a:path w="1387" h="1387" extrusionOk="0">
                  <a:moveTo>
                    <a:pt x="0" y="0"/>
                  </a:moveTo>
                  <a:lnTo>
                    <a:pt x="0" y="1386"/>
                  </a:lnTo>
                  <a:lnTo>
                    <a:pt x="1387" y="1386"/>
                  </a:lnTo>
                  <a:lnTo>
                    <a:pt x="138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3" name="Google Shape;10283;p74"/>
            <p:cNvSpPr/>
            <p:nvPr/>
          </p:nvSpPr>
          <p:spPr>
            <a:xfrm>
              <a:off x="2768750" y="3384800"/>
              <a:ext cx="244175" cy="137850"/>
            </a:xfrm>
            <a:custGeom>
              <a:avLst/>
              <a:gdLst/>
              <a:ahLst/>
              <a:cxnLst/>
              <a:rect l="l" t="t" r="r" b="b"/>
              <a:pathLst>
                <a:path w="9767" h="5514" extrusionOk="0">
                  <a:moveTo>
                    <a:pt x="7971" y="1387"/>
                  </a:moveTo>
                  <a:cubicBezTo>
                    <a:pt x="8192" y="1387"/>
                    <a:pt x="8349" y="1544"/>
                    <a:pt x="8349" y="1733"/>
                  </a:cubicBezTo>
                  <a:lnTo>
                    <a:pt x="8349" y="3813"/>
                  </a:lnTo>
                  <a:cubicBezTo>
                    <a:pt x="8349" y="4033"/>
                    <a:pt x="8192" y="4191"/>
                    <a:pt x="7971" y="4191"/>
                  </a:cubicBezTo>
                  <a:lnTo>
                    <a:pt x="1765" y="4191"/>
                  </a:lnTo>
                  <a:cubicBezTo>
                    <a:pt x="1576" y="4191"/>
                    <a:pt x="1418" y="4033"/>
                    <a:pt x="1418" y="3813"/>
                  </a:cubicBezTo>
                  <a:lnTo>
                    <a:pt x="1418" y="1733"/>
                  </a:lnTo>
                  <a:cubicBezTo>
                    <a:pt x="1418" y="1544"/>
                    <a:pt x="1576" y="1387"/>
                    <a:pt x="1765" y="1387"/>
                  </a:cubicBezTo>
                  <a:close/>
                  <a:moveTo>
                    <a:pt x="1040" y="0"/>
                  </a:moveTo>
                  <a:cubicBezTo>
                    <a:pt x="473" y="0"/>
                    <a:pt x="32" y="473"/>
                    <a:pt x="32" y="1040"/>
                  </a:cubicBezTo>
                  <a:lnTo>
                    <a:pt x="32" y="4506"/>
                  </a:lnTo>
                  <a:cubicBezTo>
                    <a:pt x="0" y="5073"/>
                    <a:pt x="473" y="5514"/>
                    <a:pt x="1040" y="5514"/>
                  </a:cubicBezTo>
                  <a:lnTo>
                    <a:pt x="8727" y="5514"/>
                  </a:lnTo>
                  <a:cubicBezTo>
                    <a:pt x="9326" y="5514"/>
                    <a:pt x="9767" y="5041"/>
                    <a:pt x="9767" y="4506"/>
                  </a:cubicBezTo>
                  <a:lnTo>
                    <a:pt x="9767" y="1040"/>
                  </a:lnTo>
                  <a:cubicBezTo>
                    <a:pt x="9767" y="442"/>
                    <a:pt x="9294" y="0"/>
                    <a:pt x="87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4" name="Google Shape;10284;p74"/>
            <p:cNvSpPr/>
            <p:nvPr/>
          </p:nvSpPr>
          <p:spPr>
            <a:xfrm>
              <a:off x="3030250" y="3419450"/>
              <a:ext cx="34675" cy="68550"/>
            </a:xfrm>
            <a:custGeom>
              <a:avLst/>
              <a:gdLst/>
              <a:ahLst/>
              <a:cxnLst/>
              <a:rect l="l" t="t" r="r" b="b"/>
              <a:pathLst>
                <a:path w="1387" h="2742" extrusionOk="0">
                  <a:moveTo>
                    <a:pt x="0" y="1"/>
                  </a:moveTo>
                  <a:lnTo>
                    <a:pt x="0" y="2742"/>
                  </a:lnTo>
                  <a:lnTo>
                    <a:pt x="1040" y="2742"/>
                  </a:lnTo>
                  <a:cubicBezTo>
                    <a:pt x="1229" y="2742"/>
                    <a:pt x="1386" y="2584"/>
                    <a:pt x="1386" y="2395"/>
                  </a:cubicBezTo>
                  <a:lnTo>
                    <a:pt x="1386" y="347"/>
                  </a:lnTo>
                  <a:cubicBezTo>
                    <a:pt x="1386" y="158"/>
                    <a:pt x="1229" y="1"/>
                    <a:pt x="10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5" name="Google Shape;10285;p74"/>
            <p:cNvSpPr/>
            <p:nvPr/>
          </p:nvSpPr>
          <p:spPr>
            <a:xfrm>
              <a:off x="2856175" y="3294225"/>
              <a:ext cx="122100" cy="73275"/>
            </a:xfrm>
            <a:custGeom>
              <a:avLst/>
              <a:gdLst/>
              <a:ahLst/>
              <a:cxnLst/>
              <a:rect l="l" t="t" r="r" b="b"/>
              <a:pathLst>
                <a:path w="4884" h="2931" extrusionOk="0">
                  <a:moveTo>
                    <a:pt x="820" y="0"/>
                  </a:moveTo>
                  <a:cubicBezTo>
                    <a:pt x="316" y="473"/>
                    <a:pt x="0" y="1103"/>
                    <a:pt x="0" y="1828"/>
                  </a:cubicBezTo>
                  <a:lnTo>
                    <a:pt x="0" y="2552"/>
                  </a:lnTo>
                  <a:cubicBezTo>
                    <a:pt x="0" y="2773"/>
                    <a:pt x="158" y="2930"/>
                    <a:pt x="347" y="2930"/>
                  </a:cubicBezTo>
                  <a:lnTo>
                    <a:pt x="4506" y="2930"/>
                  </a:lnTo>
                  <a:cubicBezTo>
                    <a:pt x="4726" y="2930"/>
                    <a:pt x="4884" y="2773"/>
                    <a:pt x="4884" y="2552"/>
                  </a:cubicBezTo>
                  <a:lnTo>
                    <a:pt x="4884" y="1828"/>
                  </a:lnTo>
                  <a:cubicBezTo>
                    <a:pt x="4884" y="1103"/>
                    <a:pt x="4569" y="441"/>
                    <a:pt x="4033" y="0"/>
                  </a:cubicBezTo>
                  <a:cubicBezTo>
                    <a:pt x="3655" y="473"/>
                    <a:pt x="3088" y="788"/>
                    <a:pt x="2426" y="788"/>
                  </a:cubicBezTo>
                  <a:cubicBezTo>
                    <a:pt x="1765" y="788"/>
                    <a:pt x="1198" y="473"/>
                    <a:pt x="8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86" name="Google Shape;10286;p74"/>
          <p:cNvGrpSpPr/>
          <p:nvPr/>
        </p:nvGrpSpPr>
        <p:grpSpPr>
          <a:xfrm>
            <a:off x="7541826" y="1972717"/>
            <a:ext cx="308177" cy="348572"/>
            <a:chOff x="2786075" y="3591800"/>
            <a:chExt cx="260725" cy="294900"/>
          </a:xfrm>
          <a:solidFill>
            <a:srgbClr val="FFC000"/>
          </a:solidFill>
        </p:grpSpPr>
        <p:sp>
          <p:nvSpPr>
            <p:cNvPr id="10287" name="Google Shape;10287;p74"/>
            <p:cNvSpPr/>
            <p:nvPr/>
          </p:nvSpPr>
          <p:spPr>
            <a:xfrm>
              <a:off x="2898700" y="3677000"/>
              <a:ext cx="35475" cy="35475"/>
            </a:xfrm>
            <a:custGeom>
              <a:avLst/>
              <a:gdLst/>
              <a:ahLst/>
              <a:cxnLst/>
              <a:rect l="l" t="t" r="r" b="b"/>
              <a:pathLst>
                <a:path w="1419" h="1419" extrusionOk="0">
                  <a:moveTo>
                    <a:pt x="694" y="1"/>
                  </a:moveTo>
                  <a:cubicBezTo>
                    <a:pt x="316" y="1"/>
                    <a:pt x="1" y="316"/>
                    <a:pt x="1" y="725"/>
                  </a:cubicBezTo>
                  <a:cubicBezTo>
                    <a:pt x="1" y="1103"/>
                    <a:pt x="316" y="1418"/>
                    <a:pt x="694" y="1418"/>
                  </a:cubicBezTo>
                  <a:cubicBezTo>
                    <a:pt x="1103" y="1418"/>
                    <a:pt x="1418" y="1103"/>
                    <a:pt x="1418" y="725"/>
                  </a:cubicBezTo>
                  <a:cubicBezTo>
                    <a:pt x="1418" y="316"/>
                    <a:pt x="1103" y="1"/>
                    <a:pt x="6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8" name="Google Shape;10288;p74"/>
            <p:cNvSpPr/>
            <p:nvPr/>
          </p:nvSpPr>
          <p:spPr>
            <a:xfrm>
              <a:off x="2883750" y="3729775"/>
              <a:ext cx="66975" cy="33900"/>
            </a:xfrm>
            <a:custGeom>
              <a:avLst/>
              <a:gdLst/>
              <a:ahLst/>
              <a:cxnLst/>
              <a:rect l="l" t="t" r="r" b="b"/>
              <a:pathLst>
                <a:path w="2679" h="1356" extrusionOk="0">
                  <a:moveTo>
                    <a:pt x="1323" y="1"/>
                  </a:moveTo>
                  <a:cubicBezTo>
                    <a:pt x="693" y="1"/>
                    <a:pt x="189" y="379"/>
                    <a:pt x="0" y="977"/>
                  </a:cubicBezTo>
                  <a:cubicBezTo>
                    <a:pt x="378" y="1198"/>
                    <a:pt x="819" y="1355"/>
                    <a:pt x="1323" y="1355"/>
                  </a:cubicBezTo>
                  <a:cubicBezTo>
                    <a:pt x="1796" y="1355"/>
                    <a:pt x="2269" y="1198"/>
                    <a:pt x="2678" y="977"/>
                  </a:cubicBezTo>
                  <a:cubicBezTo>
                    <a:pt x="2489" y="410"/>
                    <a:pt x="1922" y="1"/>
                    <a:pt x="132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9" name="Google Shape;10289;p74"/>
            <p:cNvSpPr/>
            <p:nvPr/>
          </p:nvSpPr>
          <p:spPr>
            <a:xfrm>
              <a:off x="2855375" y="3643150"/>
              <a:ext cx="122125" cy="98475"/>
            </a:xfrm>
            <a:custGeom>
              <a:avLst/>
              <a:gdLst/>
              <a:ahLst/>
              <a:cxnLst/>
              <a:rect l="l" t="t" r="r" b="b"/>
              <a:pathLst>
                <a:path w="4885" h="3939" extrusionOk="0">
                  <a:moveTo>
                    <a:pt x="2458" y="0"/>
                  </a:moveTo>
                  <a:cubicBezTo>
                    <a:pt x="1198" y="0"/>
                    <a:pt x="222" y="977"/>
                    <a:pt x="64" y="2079"/>
                  </a:cubicBezTo>
                  <a:cubicBezTo>
                    <a:pt x="1" y="2741"/>
                    <a:pt x="159" y="3371"/>
                    <a:pt x="600" y="3938"/>
                  </a:cubicBezTo>
                  <a:cubicBezTo>
                    <a:pt x="820" y="3529"/>
                    <a:pt x="1135" y="3214"/>
                    <a:pt x="1482" y="3025"/>
                  </a:cubicBezTo>
                  <a:cubicBezTo>
                    <a:pt x="1230" y="2772"/>
                    <a:pt x="1072" y="2426"/>
                    <a:pt x="1072" y="2079"/>
                  </a:cubicBezTo>
                  <a:cubicBezTo>
                    <a:pt x="1072" y="1323"/>
                    <a:pt x="1734" y="693"/>
                    <a:pt x="2458" y="693"/>
                  </a:cubicBezTo>
                  <a:cubicBezTo>
                    <a:pt x="3214" y="693"/>
                    <a:pt x="3845" y="1323"/>
                    <a:pt x="3845" y="2079"/>
                  </a:cubicBezTo>
                  <a:cubicBezTo>
                    <a:pt x="3845" y="2426"/>
                    <a:pt x="3687" y="2772"/>
                    <a:pt x="3435" y="3025"/>
                  </a:cubicBezTo>
                  <a:cubicBezTo>
                    <a:pt x="3845" y="3214"/>
                    <a:pt x="4128" y="3529"/>
                    <a:pt x="4317" y="3938"/>
                  </a:cubicBezTo>
                  <a:cubicBezTo>
                    <a:pt x="4695" y="3466"/>
                    <a:pt x="4853" y="2930"/>
                    <a:pt x="4853" y="2394"/>
                  </a:cubicBezTo>
                  <a:cubicBezTo>
                    <a:pt x="4884" y="1103"/>
                    <a:pt x="3813" y="0"/>
                    <a:pt x="24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0" name="Google Shape;10290;p74"/>
            <p:cNvSpPr/>
            <p:nvPr/>
          </p:nvSpPr>
          <p:spPr>
            <a:xfrm>
              <a:off x="2801050" y="3591800"/>
              <a:ext cx="229225" cy="258500"/>
            </a:xfrm>
            <a:custGeom>
              <a:avLst/>
              <a:gdLst/>
              <a:ahLst/>
              <a:cxnLst/>
              <a:rect l="l" t="t" r="r" b="b"/>
              <a:pathLst>
                <a:path w="9169" h="10340" extrusionOk="0">
                  <a:moveTo>
                    <a:pt x="4679" y="1327"/>
                  </a:moveTo>
                  <a:cubicBezTo>
                    <a:pt x="6369" y="1327"/>
                    <a:pt x="7750" y="2741"/>
                    <a:pt x="7750" y="4448"/>
                  </a:cubicBezTo>
                  <a:cubicBezTo>
                    <a:pt x="7750" y="6244"/>
                    <a:pt x="6301" y="7599"/>
                    <a:pt x="4631" y="7599"/>
                  </a:cubicBezTo>
                  <a:cubicBezTo>
                    <a:pt x="2836" y="7599"/>
                    <a:pt x="1292" y="5961"/>
                    <a:pt x="1575" y="4039"/>
                  </a:cubicBezTo>
                  <a:cubicBezTo>
                    <a:pt x="1764" y="2716"/>
                    <a:pt x="2867" y="1550"/>
                    <a:pt x="4222" y="1361"/>
                  </a:cubicBezTo>
                  <a:cubicBezTo>
                    <a:pt x="4376" y="1338"/>
                    <a:pt x="4529" y="1327"/>
                    <a:pt x="4679" y="1327"/>
                  </a:cubicBezTo>
                  <a:close/>
                  <a:moveTo>
                    <a:pt x="4597" y="0"/>
                  </a:moveTo>
                  <a:cubicBezTo>
                    <a:pt x="4401" y="0"/>
                    <a:pt x="4202" y="13"/>
                    <a:pt x="4001" y="38"/>
                  </a:cubicBezTo>
                  <a:cubicBezTo>
                    <a:pt x="1985" y="290"/>
                    <a:pt x="378" y="1928"/>
                    <a:pt x="158" y="3913"/>
                  </a:cubicBezTo>
                  <a:cubicBezTo>
                    <a:pt x="0" y="5110"/>
                    <a:pt x="315" y="6244"/>
                    <a:pt x="1008" y="7189"/>
                  </a:cubicBezTo>
                  <a:cubicBezTo>
                    <a:pt x="1197" y="7473"/>
                    <a:pt x="1449" y="7756"/>
                    <a:pt x="1670" y="7945"/>
                  </a:cubicBezTo>
                  <a:lnTo>
                    <a:pt x="4411" y="10277"/>
                  </a:lnTo>
                  <a:cubicBezTo>
                    <a:pt x="4474" y="10308"/>
                    <a:pt x="4568" y="10340"/>
                    <a:pt x="4631" y="10340"/>
                  </a:cubicBezTo>
                  <a:cubicBezTo>
                    <a:pt x="4726" y="10340"/>
                    <a:pt x="4789" y="10308"/>
                    <a:pt x="4883" y="10277"/>
                  </a:cubicBezTo>
                  <a:lnTo>
                    <a:pt x="7593" y="7945"/>
                  </a:lnTo>
                  <a:cubicBezTo>
                    <a:pt x="7845" y="7756"/>
                    <a:pt x="8065" y="7473"/>
                    <a:pt x="8254" y="7189"/>
                  </a:cubicBezTo>
                  <a:cubicBezTo>
                    <a:pt x="8853" y="6402"/>
                    <a:pt x="9168" y="5457"/>
                    <a:pt x="9168" y="4480"/>
                  </a:cubicBezTo>
                  <a:cubicBezTo>
                    <a:pt x="9139" y="1996"/>
                    <a:pt x="7104" y="0"/>
                    <a:pt x="459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1" name="Google Shape;10291;p74"/>
            <p:cNvSpPr/>
            <p:nvPr/>
          </p:nvSpPr>
          <p:spPr>
            <a:xfrm>
              <a:off x="2786075" y="3800675"/>
              <a:ext cx="260725" cy="86025"/>
            </a:xfrm>
            <a:custGeom>
              <a:avLst/>
              <a:gdLst/>
              <a:ahLst/>
              <a:cxnLst/>
              <a:rect l="l" t="t" r="r" b="b"/>
              <a:pathLst>
                <a:path w="10429" h="3441" extrusionOk="0">
                  <a:moveTo>
                    <a:pt x="1702" y="0"/>
                  </a:moveTo>
                  <a:cubicBezTo>
                    <a:pt x="1576" y="0"/>
                    <a:pt x="1513" y="63"/>
                    <a:pt x="1418" y="189"/>
                  </a:cubicBezTo>
                  <a:lnTo>
                    <a:pt x="32" y="2930"/>
                  </a:lnTo>
                  <a:cubicBezTo>
                    <a:pt x="1" y="3056"/>
                    <a:pt x="1" y="3213"/>
                    <a:pt x="32" y="3308"/>
                  </a:cubicBezTo>
                  <a:cubicBezTo>
                    <a:pt x="95" y="3371"/>
                    <a:pt x="190" y="3434"/>
                    <a:pt x="316" y="3434"/>
                  </a:cubicBezTo>
                  <a:lnTo>
                    <a:pt x="10019" y="3434"/>
                  </a:lnTo>
                  <a:cubicBezTo>
                    <a:pt x="10045" y="3438"/>
                    <a:pt x="10070" y="3440"/>
                    <a:pt x="10093" y="3440"/>
                  </a:cubicBezTo>
                  <a:cubicBezTo>
                    <a:pt x="10241" y="3440"/>
                    <a:pt x="10338" y="3362"/>
                    <a:pt x="10366" y="3308"/>
                  </a:cubicBezTo>
                  <a:cubicBezTo>
                    <a:pt x="10429" y="3182"/>
                    <a:pt x="10429" y="3056"/>
                    <a:pt x="10366" y="2930"/>
                  </a:cubicBezTo>
                  <a:lnTo>
                    <a:pt x="8979" y="189"/>
                  </a:lnTo>
                  <a:cubicBezTo>
                    <a:pt x="8948" y="63"/>
                    <a:pt x="8822" y="32"/>
                    <a:pt x="8696" y="0"/>
                  </a:cubicBezTo>
                  <a:lnTo>
                    <a:pt x="8601" y="95"/>
                  </a:lnTo>
                  <a:lnTo>
                    <a:pt x="5860" y="2426"/>
                  </a:lnTo>
                  <a:cubicBezTo>
                    <a:pt x="5671" y="2583"/>
                    <a:pt x="5451" y="2678"/>
                    <a:pt x="5199" y="2678"/>
                  </a:cubicBezTo>
                  <a:cubicBezTo>
                    <a:pt x="4978" y="2678"/>
                    <a:pt x="4726" y="2583"/>
                    <a:pt x="4537" y="2426"/>
                  </a:cubicBezTo>
                  <a:lnTo>
                    <a:pt x="1828" y="95"/>
                  </a:lnTo>
                  <a:lnTo>
                    <a:pt x="170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92" name="Google Shape;10292;p74"/>
          <p:cNvGrpSpPr/>
          <p:nvPr/>
        </p:nvGrpSpPr>
        <p:grpSpPr>
          <a:xfrm>
            <a:off x="7582324" y="2418444"/>
            <a:ext cx="227180" cy="350079"/>
            <a:chOff x="2819150" y="3955025"/>
            <a:chExt cx="192200" cy="296175"/>
          </a:xfrm>
          <a:solidFill>
            <a:srgbClr val="FFC000"/>
          </a:solidFill>
        </p:grpSpPr>
        <p:sp>
          <p:nvSpPr>
            <p:cNvPr id="10293" name="Google Shape;10293;p74"/>
            <p:cNvSpPr/>
            <p:nvPr/>
          </p:nvSpPr>
          <p:spPr>
            <a:xfrm>
              <a:off x="2856175" y="4007025"/>
              <a:ext cx="122100" cy="70125"/>
            </a:xfrm>
            <a:custGeom>
              <a:avLst/>
              <a:gdLst/>
              <a:ahLst/>
              <a:cxnLst/>
              <a:rect l="l" t="t" r="r" b="b"/>
              <a:pathLst>
                <a:path w="4884" h="2805" extrusionOk="0">
                  <a:moveTo>
                    <a:pt x="1324" y="0"/>
                  </a:moveTo>
                  <a:cubicBezTo>
                    <a:pt x="631" y="0"/>
                    <a:pt x="127" y="725"/>
                    <a:pt x="347" y="1386"/>
                  </a:cubicBezTo>
                  <a:lnTo>
                    <a:pt x="599" y="2080"/>
                  </a:lnTo>
                  <a:lnTo>
                    <a:pt x="379" y="2080"/>
                  </a:lnTo>
                  <a:cubicBezTo>
                    <a:pt x="158" y="2080"/>
                    <a:pt x="0" y="2237"/>
                    <a:pt x="0" y="2458"/>
                  </a:cubicBezTo>
                  <a:cubicBezTo>
                    <a:pt x="0" y="2647"/>
                    <a:pt x="158" y="2804"/>
                    <a:pt x="347" y="2804"/>
                  </a:cubicBezTo>
                  <a:lnTo>
                    <a:pt x="4506" y="2804"/>
                  </a:lnTo>
                  <a:cubicBezTo>
                    <a:pt x="4726" y="2804"/>
                    <a:pt x="4884" y="2647"/>
                    <a:pt x="4884" y="2458"/>
                  </a:cubicBezTo>
                  <a:cubicBezTo>
                    <a:pt x="4884" y="2237"/>
                    <a:pt x="4726" y="2080"/>
                    <a:pt x="4506" y="2080"/>
                  </a:cubicBezTo>
                  <a:lnTo>
                    <a:pt x="4317" y="2080"/>
                  </a:lnTo>
                  <a:lnTo>
                    <a:pt x="4569" y="1386"/>
                  </a:lnTo>
                  <a:cubicBezTo>
                    <a:pt x="4789" y="725"/>
                    <a:pt x="4285" y="0"/>
                    <a:pt x="35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4" name="Google Shape;10294;p74"/>
            <p:cNvSpPr/>
            <p:nvPr/>
          </p:nvSpPr>
          <p:spPr>
            <a:xfrm>
              <a:off x="2819150" y="4180300"/>
              <a:ext cx="192200" cy="70900"/>
            </a:xfrm>
            <a:custGeom>
              <a:avLst/>
              <a:gdLst/>
              <a:ahLst/>
              <a:cxnLst/>
              <a:rect l="l" t="t" r="r" b="b"/>
              <a:pathLst>
                <a:path w="7688" h="2836" extrusionOk="0">
                  <a:moveTo>
                    <a:pt x="1418" y="0"/>
                  </a:moveTo>
                  <a:cubicBezTo>
                    <a:pt x="1040" y="0"/>
                    <a:pt x="725" y="315"/>
                    <a:pt x="725" y="725"/>
                  </a:cubicBezTo>
                  <a:lnTo>
                    <a:pt x="725" y="1418"/>
                  </a:lnTo>
                  <a:cubicBezTo>
                    <a:pt x="316" y="1418"/>
                    <a:pt x="1" y="1733"/>
                    <a:pt x="1" y="2143"/>
                  </a:cubicBezTo>
                  <a:lnTo>
                    <a:pt x="1" y="2489"/>
                  </a:lnTo>
                  <a:cubicBezTo>
                    <a:pt x="1" y="2678"/>
                    <a:pt x="158" y="2836"/>
                    <a:pt x="379" y="2836"/>
                  </a:cubicBezTo>
                  <a:lnTo>
                    <a:pt x="7310" y="2836"/>
                  </a:lnTo>
                  <a:cubicBezTo>
                    <a:pt x="7530" y="2804"/>
                    <a:pt x="7688" y="2678"/>
                    <a:pt x="7688" y="2489"/>
                  </a:cubicBezTo>
                  <a:lnTo>
                    <a:pt x="7688" y="2143"/>
                  </a:lnTo>
                  <a:cubicBezTo>
                    <a:pt x="7688" y="1733"/>
                    <a:pt x="7373" y="1418"/>
                    <a:pt x="6995" y="1418"/>
                  </a:cubicBezTo>
                  <a:lnTo>
                    <a:pt x="6995" y="725"/>
                  </a:lnTo>
                  <a:cubicBezTo>
                    <a:pt x="6995" y="315"/>
                    <a:pt x="6680" y="0"/>
                    <a:pt x="627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5" name="Google Shape;10295;p74"/>
            <p:cNvSpPr/>
            <p:nvPr/>
          </p:nvSpPr>
          <p:spPr>
            <a:xfrm>
              <a:off x="2882950" y="3955025"/>
              <a:ext cx="68550" cy="35475"/>
            </a:xfrm>
            <a:custGeom>
              <a:avLst/>
              <a:gdLst/>
              <a:ahLst/>
              <a:cxnLst/>
              <a:rect l="l" t="t" r="r" b="b"/>
              <a:pathLst>
                <a:path w="2742" h="1419" extrusionOk="0">
                  <a:moveTo>
                    <a:pt x="1355" y="1"/>
                  </a:moveTo>
                  <a:cubicBezTo>
                    <a:pt x="1166" y="1"/>
                    <a:pt x="1009" y="158"/>
                    <a:pt x="1009" y="348"/>
                  </a:cubicBezTo>
                  <a:lnTo>
                    <a:pt x="1009" y="726"/>
                  </a:lnTo>
                  <a:cubicBezTo>
                    <a:pt x="568" y="820"/>
                    <a:pt x="221" y="1072"/>
                    <a:pt x="1" y="1419"/>
                  </a:cubicBezTo>
                  <a:lnTo>
                    <a:pt x="2742" y="1419"/>
                  </a:lnTo>
                  <a:cubicBezTo>
                    <a:pt x="2521" y="1104"/>
                    <a:pt x="2111" y="852"/>
                    <a:pt x="1733" y="726"/>
                  </a:cubicBezTo>
                  <a:lnTo>
                    <a:pt x="1733" y="348"/>
                  </a:lnTo>
                  <a:cubicBezTo>
                    <a:pt x="1670" y="158"/>
                    <a:pt x="1513" y="1"/>
                    <a:pt x="13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6" name="Google Shape;10296;p74"/>
            <p:cNvSpPr/>
            <p:nvPr/>
          </p:nvSpPr>
          <p:spPr>
            <a:xfrm>
              <a:off x="2856975" y="4093650"/>
              <a:ext cx="118950" cy="70125"/>
            </a:xfrm>
            <a:custGeom>
              <a:avLst/>
              <a:gdLst/>
              <a:ahLst/>
              <a:cxnLst/>
              <a:rect l="l" t="t" r="r" b="b"/>
              <a:pathLst>
                <a:path w="4758" h="2805" extrusionOk="0">
                  <a:moveTo>
                    <a:pt x="473" y="1"/>
                  </a:moveTo>
                  <a:lnTo>
                    <a:pt x="0" y="2805"/>
                  </a:lnTo>
                  <a:lnTo>
                    <a:pt x="4757" y="2805"/>
                  </a:lnTo>
                  <a:lnTo>
                    <a:pt x="428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97" name="Google Shape;10297;p74"/>
          <p:cNvGrpSpPr/>
          <p:nvPr/>
        </p:nvGrpSpPr>
        <p:grpSpPr>
          <a:xfrm>
            <a:off x="6206097" y="2884042"/>
            <a:ext cx="349133" cy="348217"/>
            <a:chOff x="4629125" y="3235150"/>
            <a:chExt cx="295375" cy="294600"/>
          </a:xfrm>
          <a:solidFill>
            <a:srgbClr val="FFC000"/>
          </a:solidFill>
        </p:grpSpPr>
        <p:sp>
          <p:nvSpPr>
            <p:cNvPr id="10298" name="Google Shape;10298;p74"/>
            <p:cNvSpPr/>
            <p:nvPr/>
          </p:nvSpPr>
          <p:spPr>
            <a:xfrm>
              <a:off x="4696850" y="3391100"/>
              <a:ext cx="35475" cy="35475"/>
            </a:xfrm>
            <a:custGeom>
              <a:avLst/>
              <a:gdLst/>
              <a:ahLst/>
              <a:cxnLst/>
              <a:rect l="l" t="t" r="r" b="b"/>
              <a:pathLst>
                <a:path w="1419" h="1419" extrusionOk="0">
                  <a:moveTo>
                    <a:pt x="725" y="1"/>
                  </a:moveTo>
                  <a:cubicBezTo>
                    <a:pt x="316" y="1"/>
                    <a:pt x="1" y="316"/>
                    <a:pt x="1" y="694"/>
                  </a:cubicBezTo>
                  <a:cubicBezTo>
                    <a:pt x="64" y="1103"/>
                    <a:pt x="316"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9" name="Google Shape;10299;p74"/>
            <p:cNvSpPr/>
            <p:nvPr/>
          </p:nvSpPr>
          <p:spPr>
            <a:xfrm>
              <a:off x="4680300" y="3443875"/>
              <a:ext cx="69350" cy="34675"/>
            </a:xfrm>
            <a:custGeom>
              <a:avLst/>
              <a:gdLst/>
              <a:ahLst/>
              <a:cxnLst/>
              <a:rect l="l" t="t" r="r" b="b"/>
              <a:pathLst>
                <a:path w="2774" h="1387" extrusionOk="0">
                  <a:moveTo>
                    <a:pt x="1387" y="0"/>
                  </a:moveTo>
                  <a:cubicBezTo>
                    <a:pt x="631" y="0"/>
                    <a:pt x="1" y="630"/>
                    <a:pt x="1" y="1387"/>
                  </a:cubicBezTo>
                  <a:lnTo>
                    <a:pt x="2773" y="1387"/>
                  </a:lnTo>
                  <a:cubicBezTo>
                    <a:pt x="2773" y="630"/>
                    <a:pt x="2175" y="0"/>
                    <a:pt x="13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0" name="Google Shape;10300;p74"/>
            <p:cNvSpPr/>
            <p:nvPr/>
          </p:nvSpPr>
          <p:spPr>
            <a:xfrm>
              <a:off x="4629125" y="3339900"/>
              <a:ext cx="295375" cy="189850"/>
            </a:xfrm>
            <a:custGeom>
              <a:avLst/>
              <a:gdLst/>
              <a:ahLst/>
              <a:cxnLst/>
              <a:rect l="l" t="t" r="r" b="b"/>
              <a:pathLst>
                <a:path w="11815" h="7594" extrusionOk="0">
                  <a:moveTo>
                    <a:pt x="10050" y="2080"/>
                  </a:moveTo>
                  <a:cubicBezTo>
                    <a:pt x="10239" y="2080"/>
                    <a:pt x="10397" y="2238"/>
                    <a:pt x="10397" y="2427"/>
                  </a:cubicBezTo>
                  <a:cubicBezTo>
                    <a:pt x="10397" y="2616"/>
                    <a:pt x="10239" y="2773"/>
                    <a:pt x="10050" y="2773"/>
                  </a:cubicBezTo>
                  <a:lnTo>
                    <a:pt x="6553" y="2773"/>
                  </a:lnTo>
                  <a:cubicBezTo>
                    <a:pt x="6333" y="2773"/>
                    <a:pt x="6175" y="2616"/>
                    <a:pt x="6175" y="2427"/>
                  </a:cubicBezTo>
                  <a:cubicBezTo>
                    <a:pt x="6175" y="2238"/>
                    <a:pt x="6333" y="2080"/>
                    <a:pt x="6553" y="2080"/>
                  </a:cubicBezTo>
                  <a:close/>
                  <a:moveTo>
                    <a:pt x="10050" y="3466"/>
                  </a:moveTo>
                  <a:cubicBezTo>
                    <a:pt x="10239" y="3466"/>
                    <a:pt x="10397" y="3624"/>
                    <a:pt x="10397" y="3813"/>
                  </a:cubicBezTo>
                  <a:cubicBezTo>
                    <a:pt x="10397" y="4002"/>
                    <a:pt x="10239" y="4159"/>
                    <a:pt x="10050" y="4159"/>
                  </a:cubicBezTo>
                  <a:lnTo>
                    <a:pt x="6553" y="4159"/>
                  </a:lnTo>
                  <a:cubicBezTo>
                    <a:pt x="6333" y="4159"/>
                    <a:pt x="6175" y="4002"/>
                    <a:pt x="6175" y="3813"/>
                  </a:cubicBezTo>
                  <a:cubicBezTo>
                    <a:pt x="6175" y="3624"/>
                    <a:pt x="6333" y="3466"/>
                    <a:pt x="6553" y="3466"/>
                  </a:cubicBezTo>
                  <a:close/>
                  <a:moveTo>
                    <a:pt x="10050" y="4821"/>
                  </a:moveTo>
                  <a:cubicBezTo>
                    <a:pt x="10239" y="4821"/>
                    <a:pt x="10397" y="4978"/>
                    <a:pt x="10397" y="5199"/>
                  </a:cubicBezTo>
                  <a:cubicBezTo>
                    <a:pt x="10397" y="5388"/>
                    <a:pt x="10239" y="5546"/>
                    <a:pt x="10050" y="5546"/>
                  </a:cubicBezTo>
                  <a:lnTo>
                    <a:pt x="6553" y="5546"/>
                  </a:lnTo>
                  <a:cubicBezTo>
                    <a:pt x="6333" y="5546"/>
                    <a:pt x="6175" y="5388"/>
                    <a:pt x="6175" y="5199"/>
                  </a:cubicBezTo>
                  <a:cubicBezTo>
                    <a:pt x="6175" y="4978"/>
                    <a:pt x="6333" y="4821"/>
                    <a:pt x="6553" y="4821"/>
                  </a:cubicBezTo>
                  <a:close/>
                  <a:moveTo>
                    <a:pt x="3403" y="1418"/>
                  </a:moveTo>
                  <a:cubicBezTo>
                    <a:pt x="4127" y="1418"/>
                    <a:pt x="4757" y="2049"/>
                    <a:pt x="4757" y="2773"/>
                  </a:cubicBezTo>
                  <a:cubicBezTo>
                    <a:pt x="4757" y="3151"/>
                    <a:pt x="4600" y="3498"/>
                    <a:pt x="4379" y="3718"/>
                  </a:cubicBezTo>
                  <a:cubicBezTo>
                    <a:pt x="5009" y="4065"/>
                    <a:pt x="5451" y="4758"/>
                    <a:pt x="5451" y="5546"/>
                  </a:cubicBezTo>
                  <a:lnTo>
                    <a:pt x="5451" y="5892"/>
                  </a:lnTo>
                  <a:lnTo>
                    <a:pt x="5514" y="5892"/>
                  </a:lnTo>
                  <a:cubicBezTo>
                    <a:pt x="5514" y="6081"/>
                    <a:pt x="5356" y="6239"/>
                    <a:pt x="5167" y="6239"/>
                  </a:cubicBezTo>
                  <a:lnTo>
                    <a:pt x="1701" y="6239"/>
                  </a:lnTo>
                  <a:cubicBezTo>
                    <a:pt x="1512" y="6239"/>
                    <a:pt x="1355" y="6081"/>
                    <a:pt x="1355" y="5892"/>
                  </a:cubicBezTo>
                  <a:lnTo>
                    <a:pt x="1355" y="5546"/>
                  </a:lnTo>
                  <a:cubicBezTo>
                    <a:pt x="1355" y="4758"/>
                    <a:pt x="1764" y="4096"/>
                    <a:pt x="2395" y="3718"/>
                  </a:cubicBezTo>
                  <a:cubicBezTo>
                    <a:pt x="2174" y="3498"/>
                    <a:pt x="2016" y="3151"/>
                    <a:pt x="2016" y="2773"/>
                  </a:cubicBezTo>
                  <a:cubicBezTo>
                    <a:pt x="2016" y="2049"/>
                    <a:pt x="2647" y="1418"/>
                    <a:pt x="3403" y="1418"/>
                  </a:cubicBezTo>
                  <a:close/>
                  <a:moveTo>
                    <a:pt x="1040" y="1"/>
                  </a:moveTo>
                  <a:cubicBezTo>
                    <a:pt x="441" y="1"/>
                    <a:pt x="0" y="473"/>
                    <a:pt x="0" y="1009"/>
                  </a:cubicBezTo>
                  <a:lnTo>
                    <a:pt x="0" y="6554"/>
                  </a:lnTo>
                  <a:cubicBezTo>
                    <a:pt x="0" y="7152"/>
                    <a:pt x="473" y="7593"/>
                    <a:pt x="1040" y="7593"/>
                  </a:cubicBezTo>
                  <a:lnTo>
                    <a:pt x="10806" y="7593"/>
                  </a:lnTo>
                  <a:cubicBezTo>
                    <a:pt x="11373" y="7593"/>
                    <a:pt x="11815" y="7121"/>
                    <a:pt x="11815" y="6554"/>
                  </a:cubicBezTo>
                  <a:lnTo>
                    <a:pt x="11815" y="1009"/>
                  </a:lnTo>
                  <a:cubicBezTo>
                    <a:pt x="11783" y="473"/>
                    <a:pt x="11310" y="1"/>
                    <a:pt x="10743" y="1"/>
                  </a:cubicBezTo>
                  <a:lnTo>
                    <a:pt x="7593" y="1"/>
                  </a:lnTo>
                  <a:lnTo>
                    <a:pt x="7593" y="347"/>
                  </a:lnTo>
                  <a:cubicBezTo>
                    <a:pt x="7593" y="946"/>
                    <a:pt x="7120" y="1355"/>
                    <a:pt x="6585" y="1355"/>
                  </a:cubicBezTo>
                  <a:lnTo>
                    <a:pt x="5198" y="1355"/>
                  </a:lnTo>
                  <a:cubicBezTo>
                    <a:pt x="4600" y="1355"/>
                    <a:pt x="4190" y="883"/>
                    <a:pt x="4190" y="347"/>
                  </a:cubicBezTo>
                  <a:lnTo>
                    <a:pt x="419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1" name="Google Shape;10301;p74"/>
            <p:cNvSpPr/>
            <p:nvPr/>
          </p:nvSpPr>
          <p:spPr>
            <a:xfrm>
              <a:off x="4714975" y="3287125"/>
              <a:ext cx="122100" cy="70125"/>
            </a:xfrm>
            <a:custGeom>
              <a:avLst/>
              <a:gdLst/>
              <a:ahLst/>
              <a:cxnLst/>
              <a:rect l="l" t="t" r="r" b="b"/>
              <a:pathLst>
                <a:path w="4884" h="2805" extrusionOk="0">
                  <a:moveTo>
                    <a:pt x="693" y="1"/>
                  </a:moveTo>
                  <a:cubicBezTo>
                    <a:pt x="315" y="1"/>
                    <a:pt x="0" y="316"/>
                    <a:pt x="0" y="725"/>
                  </a:cubicBezTo>
                  <a:cubicBezTo>
                    <a:pt x="0" y="1104"/>
                    <a:pt x="315" y="1419"/>
                    <a:pt x="693" y="1419"/>
                  </a:cubicBezTo>
                  <a:lnTo>
                    <a:pt x="1418" y="1419"/>
                  </a:lnTo>
                  <a:lnTo>
                    <a:pt x="1418" y="2458"/>
                  </a:lnTo>
                  <a:cubicBezTo>
                    <a:pt x="1386" y="2647"/>
                    <a:pt x="1544" y="2805"/>
                    <a:pt x="1733" y="2805"/>
                  </a:cubicBezTo>
                  <a:lnTo>
                    <a:pt x="3119" y="2805"/>
                  </a:lnTo>
                  <a:cubicBezTo>
                    <a:pt x="3308" y="2805"/>
                    <a:pt x="3466" y="2647"/>
                    <a:pt x="3466" y="2458"/>
                  </a:cubicBezTo>
                  <a:lnTo>
                    <a:pt x="3466" y="1419"/>
                  </a:lnTo>
                  <a:lnTo>
                    <a:pt x="4159" y="1419"/>
                  </a:lnTo>
                  <a:cubicBezTo>
                    <a:pt x="4568" y="1419"/>
                    <a:pt x="4883" y="1104"/>
                    <a:pt x="4883" y="725"/>
                  </a:cubicBezTo>
                  <a:cubicBezTo>
                    <a:pt x="4883" y="316"/>
                    <a:pt x="4568" y="1"/>
                    <a:pt x="41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2" name="Google Shape;10302;p74"/>
            <p:cNvSpPr/>
            <p:nvPr/>
          </p:nvSpPr>
          <p:spPr>
            <a:xfrm>
              <a:off x="4732300" y="3235150"/>
              <a:ext cx="86650" cy="35475"/>
            </a:xfrm>
            <a:custGeom>
              <a:avLst/>
              <a:gdLst/>
              <a:ahLst/>
              <a:cxnLst/>
              <a:rect l="l" t="t" r="r" b="b"/>
              <a:pathLst>
                <a:path w="3466" h="1419" extrusionOk="0">
                  <a:moveTo>
                    <a:pt x="378" y="1"/>
                  </a:moveTo>
                  <a:cubicBezTo>
                    <a:pt x="158" y="1"/>
                    <a:pt x="0" y="158"/>
                    <a:pt x="0" y="347"/>
                  </a:cubicBezTo>
                  <a:lnTo>
                    <a:pt x="0" y="1418"/>
                  </a:lnTo>
                  <a:lnTo>
                    <a:pt x="3466" y="1418"/>
                  </a:lnTo>
                  <a:lnTo>
                    <a:pt x="3466" y="347"/>
                  </a:lnTo>
                  <a:cubicBezTo>
                    <a:pt x="3466" y="158"/>
                    <a:pt x="3308" y="1"/>
                    <a:pt x="311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03" name="Google Shape;10303;p74"/>
          <p:cNvGrpSpPr/>
          <p:nvPr/>
        </p:nvGrpSpPr>
        <p:grpSpPr>
          <a:xfrm>
            <a:off x="6206082" y="3331575"/>
            <a:ext cx="349163" cy="349133"/>
            <a:chOff x="4628325" y="3599825"/>
            <a:chExt cx="295400" cy="295375"/>
          </a:xfrm>
          <a:solidFill>
            <a:srgbClr val="FFC000"/>
          </a:solidFill>
        </p:grpSpPr>
        <p:sp>
          <p:nvSpPr>
            <p:cNvPr id="10304" name="Google Shape;10304;p74"/>
            <p:cNvSpPr/>
            <p:nvPr/>
          </p:nvSpPr>
          <p:spPr>
            <a:xfrm>
              <a:off x="4679525" y="3686450"/>
              <a:ext cx="17350" cy="86675"/>
            </a:xfrm>
            <a:custGeom>
              <a:avLst/>
              <a:gdLst/>
              <a:ahLst/>
              <a:cxnLst/>
              <a:rect l="l" t="t" r="r" b="b"/>
              <a:pathLst>
                <a:path w="694" h="3467" extrusionOk="0">
                  <a:moveTo>
                    <a:pt x="0" y="1"/>
                  </a:moveTo>
                  <a:lnTo>
                    <a:pt x="0" y="3466"/>
                  </a:lnTo>
                  <a:lnTo>
                    <a:pt x="694" y="3466"/>
                  </a:lnTo>
                  <a:lnTo>
                    <a:pt x="69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5" name="Google Shape;10305;p74"/>
            <p:cNvSpPr/>
            <p:nvPr/>
          </p:nvSpPr>
          <p:spPr>
            <a:xfrm>
              <a:off x="4854375" y="3686450"/>
              <a:ext cx="18150" cy="86675"/>
            </a:xfrm>
            <a:custGeom>
              <a:avLst/>
              <a:gdLst/>
              <a:ahLst/>
              <a:cxnLst/>
              <a:rect l="l" t="t" r="r" b="b"/>
              <a:pathLst>
                <a:path w="726" h="3467" extrusionOk="0">
                  <a:moveTo>
                    <a:pt x="1" y="1"/>
                  </a:moveTo>
                  <a:lnTo>
                    <a:pt x="1" y="3466"/>
                  </a:lnTo>
                  <a:lnTo>
                    <a:pt x="725" y="3466"/>
                  </a:lnTo>
                  <a:lnTo>
                    <a:pt x="7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6" name="Google Shape;10306;p74"/>
            <p:cNvSpPr/>
            <p:nvPr/>
          </p:nvSpPr>
          <p:spPr>
            <a:xfrm>
              <a:off x="4679525" y="3790425"/>
              <a:ext cx="17350" cy="104000"/>
            </a:xfrm>
            <a:custGeom>
              <a:avLst/>
              <a:gdLst/>
              <a:ahLst/>
              <a:cxnLst/>
              <a:rect l="l" t="t" r="r" b="b"/>
              <a:pathLst>
                <a:path w="694" h="4160" extrusionOk="0">
                  <a:moveTo>
                    <a:pt x="0" y="0"/>
                  </a:moveTo>
                  <a:lnTo>
                    <a:pt x="0" y="4159"/>
                  </a:lnTo>
                  <a:lnTo>
                    <a:pt x="694" y="4159"/>
                  </a:lnTo>
                  <a:lnTo>
                    <a:pt x="69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7" name="Google Shape;10307;p74"/>
            <p:cNvSpPr/>
            <p:nvPr/>
          </p:nvSpPr>
          <p:spPr>
            <a:xfrm>
              <a:off x="4854375" y="3790425"/>
              <a:ext cx="18150" cy="104000"/>
            </a:xfrm>
            <a:custGeom>
              <a:avLst/>
              <a:gdLst/>
              <a:ahLst/>
              <a:cxnLst/>
              <a:rect l="l" t="t" r="r" b="b"/>
              <a:pathLst>
                <a:path w="726" h="4160" extrusionOk="0">
                  <a:moveTo>
                    <a:pt x="1" y="0"/>
                  </a:moveTo>
                  <a:lnTo>
                    <a:pt x="1" y="4159"/>
                  </a:lnTo>
                  <a:lnTo>
                    <a:pt x="725" y="4159"/>
                  </a:lnTo>
                  <a:lnTo>
                    <a:pt x="7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8" name="Google Shape;10308;p74"/>
            <p:cNvSpPr/>
            <p:nvPr/>
          </p:nvSpPr>
          <p:spPr>
            <a:xfrm>
              <a:off x="4628325" y="3686450"/>
              <a:ext cx="34675" cy="86675"/>
            </a:xfrm>
            <a:custGeom>
              <a:avLst/>
              <a:gdLst/>
              <a:ahLst/>
              <a:cxnLst/>
              <a:rect l="l" t="t" r="r" b="b"/>
              <a:pathLst>
                <a:path w="1387" h="3467" extrusionOk="0">
                  <a:moveTo>
                    <a:pt x="1009" y="1"/>
                  </a:moveTo>
                  <a:cubicBezTo>
                    <a:pt x="442" y="1"/>
                    <a:pt x="1" y="442"/>
                    <a:pt x="1" y="1009"/>
                  </a:cubicBezTo>
                  <a:lnTo>
                    <a:pt x="1" y="2049"/>
                  </a:lnTo>
                  <a:cubicBezTo>
                    <a:pt x="1" y="2427"/>
                    <a:pt x="158" y="2773"/>
                    <a:pt x="442" y="3025"/>
                  </a:cubicBezTo>
                  <a:cubicBezTo>
                    <a:pt x="662" y="3340"/>
                    <a:pt x="1009" y="3466"/>
                    <a:pt x="1387" y="3466"/>
                  </a:cubicBezTo>
                  <a:lnTo>
                    <a:pt x="138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9" name="Google Shape;10309;p74"/>
            <p:cNvSpPr/>
            <p:nvPr/>
          </p:nvSpPr>
          <p:spPr>
            <a:xfrm>
              <a:off x="4714975" y="3686450"/>
              <a:ext cx="122100" cy="86675"/>
            </a:xfrm>
            <a:custGeom>
              <a:avLst/>
              <a:gdLst/>
              <a:ahLst/>
              <a:cxnLst/>
              <a:rect l="l" t="t" r="r" b="b"/>
              <a:pathLst>
                <a:path w="4884" h="3467" extrusionOk="0">
                  <a:moveTo>
                    <a:pt x="0" y="1"/>
                  </a:moveTo>
                  <a:lnTo>
                    <a:pt x="0" y="3466"/>
                  </a:lnTo>
                  <a:lnTo>
                    <a:pt x="4883" y="3466"/>
                  </a:lnTo>
                  <a:lnTo>
                    <a:pt x="488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0" name="Google Shape;10310;p74"/>
            <p:cNvSpPr/>
            <p:nvPr/>
          </p:nvSpPr>
          <p:spPr>
            <a:xfrm>
              <a:off x="4889025" y="3777825"/>
              <a:ext cx="34700" cy="117375"/>
            </a:xfrm>
            <a:custGeom>
              <a:avLst/>
              <a:gdLst/>
              <a:ahLst/>
              <a:cxnLst/>
              <a:rect l="l" t="t" r="r" b="b"/>
              <a:pathLst>
                <a:path w="1388" h="4695" extrusionOk="0">
                  <a:moveTo>
                    <a:pt x="1387" y="0"/>
                  </a:moveTo>
                  <a:cubicBezTo>
                    <a:pt x="977" y="315"/>
                    <a:pt x="505" y="504"/>
                    <a:pt x="1" y="504"/>
                  </a:cubicBezTo>
                  <a:lnTo>
                    <a:pt x="1" y="4695"/>
                  </a:lnTo>
                  <a:lnTo>
                    <a:pt x="347" y="4695"/>
                  </a:lnTo>
                  <a:cubicBezTo>
                    <a:pt x="946" y="4695"/>
                    <a:pt x="1387" y="4222"/>
                    <a:pt x="1387" y="3655"/>
                  </a:cubicBezTo>
                  <a:lnTo>
                    <a:pt x="138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1" name="Google Shape;10311;p74"/>
            <p:cNvSpPr/>
            <p:nvPr/>
          </p:nvSpPr>
          <p:spPr>
            <a:xfrm>
              <a:off x="4628325" y="3777825"/>
              <a:ext cx="34675" cy="116600"/>
            </a:xfrm>
            <a:custGeom>
              <a:avLst/>
              <a:gdLst/>
              <a:ahLst/>
              <a:cxnLst/>
              <a:rect l="l" t="t" r="r" b="b"/>
              <a:pathLst>
                <a:path w="1387" h="4664" extrusionOk="0">
                  <a:moveTo>
                    <a:pt x="1" y="0"/>
                  </a:moveTo>
                  <a:lnTo>
                    <a:pt x="1" y="3655"/>
                  </a:lnTo>
                  <a:cubicBezTo>
                    <a:pt x="1" y="4222"/>
                    <a:pt x="442" y="4663"/>
                    <a:pt x="1009" y="4663"/>
                  </a:cubicBezTo>
                  <a:lnTo>
                    <a:pt x="1387" y="4663"/>
                  </a:lnTo>
                  <a:lnTo>
                    <a:pt x="1387" y="504"/>
                  </a:lnTo>
                  <a:cubicBezTo>
                    <a:pt x="851" y="504"/>
                    <a:pt x="379" y="315"/>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2" name="Google Shape;10312;p74"/>
            <p:cNvSpPr/>
            <p:nvPr/>
          </p:nvSpPr>
          <p:spPr>
            <a:xfrm>
              <a:off x="4766950" y="3790425"/>
              <a:ext cx="17350" cy="18150"/>
            </a:xfrm>
            <a:custGeom>
              <a:avLst/>
              <a:gdLst/>
              <a:ahLst/>
              <a:cxnLst/>
              <a:rect l="l" t="t" r="r" b="b"/>
              <a:pathLst>
                <a:path w="694" h="726" extrusionOk="0">
                  <a:moveTo>
                    <a:pt x="1" y="0"/>
                  </a:moveTo>
                  <a:lnTo>
                    <a:pt x="1" y="347"/>
                  </a:lnTo>
                  <a:cubicBezTo>
                    <a:pt x="1" y="568"/>
                    <a:pt x="158" y="725"/>
                    <a:pt x="347" y="725"/>
                  </a:cubicBezTo>
                  <a:cubicBezTo>
                    <a:pt x="568" y="725"/>
                    <a:pt x="694" y="568"/>
                    <a:pt x="694" y="347"/>
                  </a:cubicBezTo>
                  <a:lnTo>
                    <a:pt x="69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3" name="Google Shape;10313;p74"/>
            <p:cNvSpPr/>
            <p:nvPr/>
          </p:nvSpPr>
          <p:spPr>
            <a:xfrm>
              <a:off x="4889025" y="3686450"/>
              <a:ext cx="34700" cy="86675"/>
            </a:xfrm>
            <a:custGeom>
              <a:avLst/>
              <a:gdLst/>
              <a:ahLst/>
              <a:cxnLst/>
              <a:rect l="l" t="t" r="r" b="b"/>
              <a:pathLst>
                <a:path w="1388" h="3467" extrusionOk="0">
                  <a:moveTo>
                    <a:pt x="1" y="1"/>
                  </a:moveTo>
                  <a:lnTo>
                    <a:pt x="1" y="3466"/>
                  </a:lnTo>
                  <a:cubicBezTo>
                    <a:pt x="347" y="3466"/>
                    <a:pt x="662" y="3340"/>
                    <a:pt x="946" y="3088"/>
                  </a:cubicBezTo>
                  <a:cubicBezTo>
                    <a:pt x="1229" y="2836"/>
                    <a:pt x="1387" y="2458"/>
                    <a:pt x="1387" y="2080"/>
                  </a:cubicBezTo>
                  <a:lnTo>
                    <a:pt x="1387" y="1040"/>
                  </a:lnTo>
                  <a:cubicBezTo>
                    <a:pt x="1387" y="442"/>
                    <a:pt x="914"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4" name="Google Shape;10314;p74"/>
            <p:cNvSpPr/>
            <p:nvPr/>
          </p:nvSpPr>
          <p:spPr>
            <a:xfrm>
              <a:off x="4714975" y="3790425"/>
              <a:ext cx="122100" cy="104000"/>
            </a:xfrm>
            <a:custGeom>
              <a:avLst/>
              <a:gdLst/>
              <a:ahLst/>
              <a:cxnLst/>
              <a:rect l="l" t="t" r="r" b="b"/>
              <a:pathLst>
                <a:path w="4884" h="4160" extrusionOk="0">
                  <a:moveTo>
                    <a:pt x="0" y="0"/>
                  </a:moveTo>
                  <a:lnTo>
                    <a:pt x="0" y="4159"/>
                  </a:lnTo>
                  <a:lnTo>
                    <a:pt x="4883" y="4159"/>
                  </a:lnTo>
                  <a:lnTo>
                    <a:pt x="4883" y="0"/>
                  </a:lnTo>
                  <a:lnTo>
                    <a:pt x="3466" y="0"/>
                  </a:lnTo>
                  <a:lnTo>
                    <a:pt x="3466" y="347"/>
                  </a:lnTo>
                  <a:cubicBezTo>
                    <a:pt x="3466" y="946"/>
                    <a:pt x="2993" y="1387"/>
                    <a:pt x="2426" y="1387"/>
                  </a:cubicBezTo>
                  <a:cubicBezTo>
                    <a:pt x="1827" y="1387"/>
                    <a:pt x="1418" y="914"/>
                    <a:pt x="1418" y="347"/>
                  </a:cubicBezTo>
                  <a:lnTo>
                    <a:pt x="141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5" name="Google Shape;10315;p74"/>
            <p:cNvSpPr/>
            <p:nvPr/>
          </p:nvSpPr>
          <p:spPr>
            <a:xfrm>
              <a:off x="4714175" y="3599825"/>
              <a:ext cx="122100" cy="69325"/>
            </a:xfrm>
            <a:custGeom>
              <a:avLst/>
              <a:gdLst/>
              <a:ahLst/>
              <a:cxnLst/>
              <a:rect l="l" t="t" r="r" b="b"/>
              <a:pathLst>
                <a:path w="4884" h="2773" extrusionOk="0">
                  <a:moveTo>
                    <a:pt x="2427" y="0"/>
                  </a:moveTo>
                  <a:cubicBezTo>
                    <a:pt x="1103" y="0"/>
                    <a:pt x="1" y="1103"/>
                    <a:pt x="1" y="2426"/>
                  </a:cubicBezTo>
                  <a:lnTo>
                    <a:pt x="1" y="2773"/>
                  </a:lnTo>
                  <a:lnTo>
                    <a:pt x="1355" y="2773"/>
                  </a:lnTo>
                  <a:lnTo>
                    <a:pt x="1355" y="2426"/>
                  </a:lnTo>
                  <a:cubicBezTo>
                    <a:pt x="1355" y="1828"/>
                    <a:pt x="1828" y="1418"/>
                    <a:pt x="2395" y="1418"/>
                  </a:cubicBezTo>
                  <a:cubicBezTo>
                    <a:pt x="2994" y="1418"/>
                    <a:pt x="3403" y="1891"/>
                    <a:pt x="3403" y="2426"/>
                  </a:cubicBezTo>
                  <a:lnTo>
                    <a:pt x="3403" y="2773"/>
                  </a:lnTo>
                  <a:lnTo>
                    <a:pt x="4884" y="2773"/>
                  </a:lnTo>
                  <a:lnTo>
                    <a:pt x="4884" y="2426"/>
                  </a:lnTo>
                  <a:cubicBezTo>
                    <a:pt x="4884" y="1103"/>
                    <a:pt x="3781" y="0"/>
                    <a:pt x="24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16" name="Google Shape;10316;p74"/>
          <p:cNvGrpSpPr/>
          <p:nvPr/>
        </p:nvGrpSpPr>
        <p:grpSpPr>
          <a:xfrm>
            <a:off x="6227033" y="3807186"/>
            <a:ext cx="307261" cy="350079"/>
            <a:chOff x="4645650" y="3962900"/>
            <a:chExt cx="259950" cy="296175"/>
          </a:xfrm>
          <a:solidFill>
            <a:srgbClr val="FFC000"/>
          </a:solidFill>
        </p:grpSpPr>
        <p:sp>
          <p:nvSpPr>
            <p:cNvPr id="10317" name="Google Shape;10317;p74"/>
            <p:cNvSpPr/>
            <p:nvPr/>
          </p:nvSpPr>
          <p:spPr>
            <a:xfrm>
              <a:off x="4853600" y="4155100"/>
              <a:ext cx="52000" cy="103975"/>
            </a:xfrm>
            <a:custGeom>
              <a:avLst/>
              <a:gdLst/>
              <a:ahLst/>
              <a:cxnLst/>
              <a:rect l="l" t="t" r="r" b="b"/>
              <a:pathLst>
                <a:path w="2080" h="4159" extrusionOk="0">
                  <a:moveTo>
                    <a:pt x="0" y="0"/>
                  </a:moveTo>
                  <a:lnTo>
                    <a:pt x="0" y="4159"/>
                  </a:lnTo>
                  <a:lnTo>
                    <a:pt x="1733" y="4159"/>
                  </a:lnTo>
                  <a:cubicBezTo>
                    <a:pt x="1922" y="4159"/>
                    <a:pt x="2079" y="4001"/>
                    <a:pt x="2079" y="3812"/>
                  </a:cubicBezTo>
                  <a:lnTo>
                    <a:pt x="2079" y="1733"/>
                  </a:lnTo>
                  <a:cubicBezTo>
                    <a:pt x="2079" y="788"/>
                    <a:pt x="1292"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8" name="Google Shape;10318;p74"/>
            <p:cNvSpPr/>
            <p:nvPr/>
          </p:nvSpPr>
          <p:spPr>
            <a:xfrm>
              <a:off x="4714975" y="4155100"/>
              <a:ext cx="121300" cy="50625"/>
            </a:xfrm>
            <a:custGeom>
              <a:avLst/>
              <a:gdLst/>
              <a:ahLst/>
              <a:cxnLst/>
              <a:rect l="l" t="t" r="r" b="b"/>
              <a:pathLst>
                <a:path w="4852" h="2025" extrusionOk="0">
                  <a:moveTo>
                    <a:pt x="0" y="0"/>
                  </a:moveTo>
                  <a:lnTo>
                    <a:pt x="0" y="1481"/>
                  </a:lnTo>
                  <a:cubicBezTo>
                    <a:pt x="772" y="1843"/>
                    <a:pt x="1599" y="2024"/>
                    <a:pt x="2426" y="2024"/>
                  </a:cubicBezTo>
                  <a:cubicBezTo>
                    <a:pt x="3253" y="2024"/>
                    <a:pt x="4080" y="1843"/>
                    <a:pt x="4852" y="1481"/>
                  </a:cubicBezTo>
                  <a:lnTo>
                    <a:pt x="4852" y="0"/>
                  </a:lnTo>
                  <a:lnTo>
                    <a:pt x="4789" y="0"/>
                  </a:lnTo>
                  <a:cubicBezTo>
                    <a:pt x="4348" y="410"/>
                    <a:pt x="3781" y="693"/>
                    <a:pt x="3119" y="693"/>
                  </a:cubicBezTo>
                  <a:lnTo>
                    <a:pt x="1733" y="693"/>
                  </a:lnTo>
                  <a:cubicBezTo>
                    <a:pt x="1071" y="693"/>
                    <a:pt x="473" y="410"/>
                    <a:pt x="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9" name="Google Shape;10319;p74"/>
            <p:cNvSpPr/>
            <p:nvPr/>
          </p:nvSpPr>
          <p:spPr>
            <a:xfrm>
              <a:off x="4714975" y="4211025"/>
              <a:ext cx="121300" cy="48050"/>
            </a:xfrm>
            <a:custGeom>
              <a:avLst/>
              <a:gdLst/>
              <a:ahLst/>
              <a:cxnLst/>
              <a:rect l="l" t="t" r="r" b="b"/>
              <a:pathLst>
                <a:path w="4852" h="1922" extrusionOk="0">
                  <a:moveTo>
                    <a:pt x="0" y="0"/>
                  </a:moveTo>
                  <a:lnTo>
                    <a:pt x="0" y="1922"/>
                  </a:lnTo>
                  <a:lnTo>
                    <a:pt x="4852" y="1922"/>
                  </a:lnTo>
                  <a:lnTo>
                    <a:pt x="4852" y="0"/>
                  </a:lnTo>
                  <a:cubicBezTo>
                    <a:pt x="4080" y="315"/>
                    <a:pt x="3253" y="473"/>
                    <a:pt x="2426" y="473"/>
                  </a:cubicBezTo>
                  <a:cubicBezTo>
                    <a:pt x="1599" y="473"/>
                    <a:pt x="772" y="315"/>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0" name="Google Shape;10320;p74"/>
            <p:cNvSpPr/>
            <p:nvPr/>
          </p:nvSpPr>
          <p:spPr>
            <a:xfrm>
              <a:off x="4645650" y="4154300"/>
              <a:ext cx="52025" cy="104775"/>
            </a:xfrm>
            <a:custGeom>
              <a:avLst/>
              <a:gdLst/>
              <a:ahLst/>
              <a:cxnLst/>
              <a:rect l="l" t="t" r="r" b="b"/>
              <a:pathLst>
                <a:path w="2081" h="4191" extrusionOk="0">
                  <a:moveTo>
                    <a:pt x="1734" y="1"/>
                  </a:moveTo>
                  <a:cubicBezTo>
                    <a:pt x="757" y="32"/>
                    <a:pt x="1" y="757"/>
                    <a:pt x="1" y="1765"/>
                  </a:cubicBezTo>
                  <a:lnTo>
                    <a:pt x="1" y="3844"/>
                  </a:lnTo>
                  <a:cubicBezTo>
                    <a:pt x="1" y="4033"/>
                    <a:pt x="158" y="4191"/>
                    <a:pt x="379" y="4191"/>
                  </a:cubicBezTo>
                  <a:lnTo>
                    <a:pt x="2080" y="4191"/>
                  </a:lnTo>
                  <a:lnTo>
                    <a:pt x="208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1" name="Google Shape;10321;p74"/>
            <p:cNvSpPr/>
            <p:nvPr/>
          </p:nvSpPr>
          <p:spPr>
            <a:xfrm>
              <a:off x="4722850" y="4049550"/>
              <a:ext cx="103975" cy="105575"/>
            </a:xfrm>
            <a:custGeom>
              <a:avLst/>
              <a:gdLst/>
              <a:ahLst/>
              <a:cxnLst/>
              <a:rect l="l" t="t" r="r" b="b"/>
              <a:pathLst>
                <a:path w="4159" h="4223" extrusionOk="0">
                  <a:moveTo>
                    <a:pt x="2080" y="1"/>
                  </a:moveTo>
                  <a:cubicBezTo>
                    <a:pt x="1765" y="442"/>
                    <a:pt x="1260" y="694"/>
                    <a:pt x="693" y="694"/>
                  </a:cubicBezTo>
                  <a:lnTo>
                    <a:pt x="0" y="694"/>
                  </a:lnTo>
                  <a:lnTo>
                    <a:pt x="0" y="3498"/>
                  </a:lnTo>
                  <a:cubicBezTo>
                    <a:pt x="347" y="3939"/>
                    <a:pt x="851" y="4222"/>
                    <a:pt x="1418" y="4222"/>
                  </a:cubicBezTo>
                  <a:lnTo>
                    <a:pt x="2804" y="4222"/>
                  </a:lnTo>
                  <a:cubicBezTo>
                    <a:pt x="3340" y="4222"/>
                    <a:pt x="3844" y="3939"/>
                    <a:pt x="4159" y="3498"/>
                  </a:cubicBezTo>
                  <a:lnTo>
                    <a:pt x="4159" y="694"/>
                  </a:lnTo>
                  <a:lnTo>
                    <a:pt x="3466" y="694"/>
                  </a:lnTo>
                  <a:cubicBezTo>
                    <a:pt x="2899" y="694"/>
                    <a:pt x="2395" y="442"/>
                    <a:pt x="208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2" name="Google Shape;10322;p74"/>
            <p:cNvSpPr/>
            <p:nvPr/>
          </p:nvSpPr>
          <p:spPr>
            <a:xfrm>
              <a:off x="4678725" y="3962900"/>
              <a:ext cx="190650" cy="174100"/>
            </a:xfrm>
            <a:custGeom>
              <a:avLst/>
              <a:gdLst/>
              <a:ahLst/>
              <a:cxnLst/>
              <a:rect l="l" t="t" r="r" b="b"/>
              <a:pathLst>
                <a:path w="7626" h="6964" extrusionOk="0">
                  <a:moveTo>
                    <a:pt x="3813" y="1"/>
                  </a:moveTo>
                  <a:cubicBezTo>
                    <a:pt x="1734" y="1"/>
                    <a:pt x="1" y="1702"/>
                    <a:pt x="1" y="3813"/>
                  </a:cubicBezTo>
                  <a:lnTo>
                    <a:pt x="1" y="5955"/>
                  </a:lnTo>
                  <a:lnTo>
                    <a:pt x="64" y="5955"/>
                  </a:lnTo>
                  <a:cubicBezTo>
                    <a:pt x="64" y="6522"/>
                    <a:pt x="537" y="6964"/>
                    <a:pt x="1104" y="6964"/>
                  </a:cubicBezTo>
                  <a:lnTo>
                    <a:pt x="1104" y="3813"/>
                  </a:lnTo>
                  <a:cubicBezTo>
                    <a:pt x="1104" y="3624"/>
                    <a:pt x="1261" y="3467"/>
                    <a:pt x="1450" y="3467"/>
                  </a:cubicBezTo>
                  <a:lnTo>
                    <a:pt x="2458" y="3467"/>
                  </a:lnTo>
                  <a:cubicBezTo>
                    <a:pt x="3057" y="3467"/>
                    <a:pt x="3498" y="2994"/>
                    <a:pt x="3498" y="2427"/>
                  </a:cubicBezTo>
                  <a:lnTo>
                    <a:pt x="3498" y="1734"/>
                  </a:lnTo>
                  <a:cubicBezTo>
                    <a:pt x="3498" y="1545"/>
                    <a:pt x="3656" y="1387"/>
                    <a:pt x="3845" y="1387"/>
                  </a:cubicBezTo>
                  <a:cubicBezTo>
                    <a:pt x="4034" y="1387"/>
                    <a:pt x="4191" y="1545"/>
                    <a:pt x="4191" y="1734"/>
                  </a:cubicBezTo>
                  <a:lnTo>
                    <a:pt x="4191" y="2427"/>
                  </a:lnTo>
                  <a:cubicBezTo>
                    <a:pt x="4191" y="3025"/>
                    <a:pt x="4664" y="3467"/>
                    <a:pt x="5231" y="3467"/>
                  </a:cubicBezTo>
                  <a:lnTo>
                    <a:pt x="6239" y="3467"/>
                  </a:lnTo>
                  <a:cubicBezTo>
                    <a:pt x="6459" y="3467"/>
                    <a:pt x="6617" y="3624"/>
                    <a:pt x="6617" y="3813"/>
                  </a:cubicBezTo>
                  <a:lnTo>
                    <a:pt x="6617" y="6964"/>
                  </a:lnTo>
                  <a:cubicBezTo>
                    <a:pt x="7184" y="6964"/>
                    <a:pt x="7625" y="6491"/>
                    <a:pt x="7625" y="5955"/>
                  </a:cubicBezTo>
                  <a:lnTo>
                    <a:pt x="7625" y="3813"/>
                  </a:lnTo>
                  <a:cubicBezTo>
                    <a:pt x="7625" y="1734"/>
                    <a:pt x="5924" y="1"/>
                    <a:pt x="38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23" name="Google Shape;10323;p74"/>
          <p:cNvGrpSpPr/>
          <p:nvPr/>
        </p:nvGrpSpPr>
        <p:grpSpPr>
          <a:xfrm>
            <a:off x="7979994" y="3332048"/>
            <a:ext cx="349133" cy="348188"/>
            <a:chOff x="6143725" y="3582500"/>
            <a:chExt cx="295375" cy="294575"/>
          </a:xfrm>
          <a:solidFill>
            <a:srgbClr val="FFC000"/>
          </a:solidFill>
        </p:grpSpPr>
        <p:sp>
          <p:nvSpPr>
            <p:cNvPr id="10324" name="Google Shape;10324;p74"/>
            <p:cNvSpPr/>
            <p:nvPr/>
          </p:nvSpPr>
          <p:spPr>
            <a:xfrm>
              <a:off x="6143725" y="3720325"/>
              <a:ext cx="295375" cy="156750"/>
            </a:xfrm>
            <a:custGeom>
              <a:avLst/>
              <a:gdLst/>
              <a:ahLst/>
              <a:cxnLst/>
              <a:rect l="l" t="t" r="r" b="b"/>
              <a:pathLst>
                <a:path w="11815" h="6270" extrusionOk="0">
                  <a:moveTo>
                    <a:pt x="7309" y="1418"/>
                  </a:moveTo>
                  <a:cubicBezTo>
                    <a:pt x="7908" y="1418"/>
                    <a:pt x="8349" y="1891"/>
                    <a:pt x="8349" y="2458"/>
                  </a:cubicBezTo>
                  <a:cubicBezTo>
                    <a:pt x="8349" y="2993"/>
                    <a:pt x="7845" y="3466"/>
                    <a:pt x="7309" y="3466"/>
                  </a:cubicBezTo>
                  <a:lnTo>
                    <a:pt x="4474" y="3466"/>
                  </a:lnTo>
                  <a:cubicBezTo>
                    <a:pt x="3875" y="3466"/>
                    <a:pt x="3434" y="2993"/>
                    <a:pt x="3434" y="2458"/>
                  </a:cubicBezTo>
                  <a:cubicBezTo>
                    <a:pt x="3434" y="1859"/>
                    <a:pt x="3907" y="1418"/>
                    <a:pt x="4474" y="1418"/>
                  </a:cubicBezTo>
                  <a:close/>
                  <a:moveTo>
                    <a:pt x="1008" y="1"/>
                  </a:moveTo>
                  <a:cubicBezTo>
                    <a:pt x="410" y="1"/>
                    <a:pt x="0" y="473"/>
                    <a:pt x="0" y="1040"/>
                  </a:cubicBezTo>
                  <a:lnTo>
                    <a:pt x="0" y="5262"/>
                  </a:lnTo>
                  <a:cubicBezTo>
                    <a:pt x="0" y="5829"/>
                    <a:pt x="473" y="6270"/>
                    <a:pt x="1008" y="6270"/>
                  </a:cubicBezTo>
                  <a:lnTo>
                    <a:pt x="10775" y="6270"/>
                  </a:lnTo>
                  <a:cubicBezTo>
                    <a:pt x="11373" y="6270"/>
                    <a:pt x="11815" y="5797"/>
                    <a:pt x="11815" y="5262"/>
                  </a:cubicBezTo>
                  <a:lnTo>
                    <a:pt x="11815" y="1040"/>
                  </a:lnTo>
                  <a:cubicBezTo>
                    <a:pt x="11783" y="473"/>
                    <a:pt x="11342" y="1"/>
                    <a:pt x="1077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5" name="Google Shape;10325;p74"/>
            <p:cNvSpPr/>
            <p:nvPr/>
          </p:nvSpPr>
          <p:spPr>
            <a:xfrm>
              <a:off x="6246900" y="3773100"/>
              <a:ext cx="88225" cy="17350"/>
            </a:xfrm>
            <a:custGeom>
              <a:avLst/>
              <a:gdLst/>
              <a:ahLst/>
              <a:cxnLst/>
              <a:rect l="l" t="t" r="r" b="b"/>
              <a:pathLst>
                <a:path w="3529" h="694" extrusionOk="0">
                  <a:moveTo>
                    <a:pt x="347" y="0"/>
                  </a:moveTo>
                  <a:cubicBezTo>
                    <a:pt x="158" y="0"/>
                    <a:pt x="0" y="126"/>
                    <a:pt x="0" y="347"/>
                  </a:cubicBezTo>
                  <a:cubicBezTo>
                    <a:pt x="0" y="536"/>
                    <a:pt x="158" y="693"/>
                    <a:pt x="347" y="693"/>
                  </a:cubicBezTo>
                  <a:lnTo>
                    <a:pt x="3182" y="693"/>
                  </a:lnTo>
                  <a:cubicBezTo>
                    <a:pt x="3371" y="693"/>
                    <a:pt x="3529" y="536"/>
                    <a:pt x="3529" y="347"/>
                  </a:cubicBezTo>
                  <a:cubicBezTo>
                    <a:pt x="3529" y="126"/>
                    <a:pt x="3371" y="0"/>
                    <a:pt x="31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6" name="Google Shape;10326;p74"/>
            <p:cNvSpPr/>
            <p:nvPr/>
          </p:nvSpPr>
          <p:spPr>
            <a:xfrm>
              <a:off x="6161050" y="3582500"/>
              <a:ext cx="86650" cy="34675"/>
            </a:xfrm>
            <a:custGeom>
              <a:avLst/>
              <a:gdLst/>
              <a:ahLst/>
              <a:cxnLst/>
              <a:rect l="l" t="t" r="r" b="b"/>
              <a:pathLst>
                <a:path w="3466" h="1387" extrusionOk="0">
                  <a:moveTo>
                    <a:pt x="1008" y="0"/>
                  </a:moveTo>
                  <a:cubicBezTo>
                    <a:pt x="441" y="0"/>
                    <a:pt x="0" y="473"/>
                    <a:pt x="0" y="1040"/>
                  </a:cubicBezTo>
                  <a:lnTo>
                    <a:pt x="0" y="1386"/>
                  </a:lnTo>
                  <a:lnTo>
                    <a:pt x="3466" y="1386"/>
                  </a:lnTo>
                  <a:lnTo>
                    <a:pt x="3466" y="1040"/>
                  </a:lnTo>
                  <a:lnTo>
                    <a:pt x="3434" y="1040"/>
                  </a:lnTo>
                  <a:cubicBezTo>
                    <a:pt x="3434" y="441"/>
                    <a:pt x="2962" y="0"/>
                    <a:pt x="23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7" name="Google Shape;10327;p74"/>
            <p:cNvSpPr/>
            <p:nvPr/>
          </p:nvSpPr>
          <p:spPr>
            <a:xfrm>
              <a:off x="6160250" y="3633675"/>
              <a:ext cx="86675" cy="69350"/>
            </a:xfrm>
            <a:custGeom>
              <a:avLst/>
              <a:gdLst/>
              <a:ahLst/>
              <a:cxnLst/>
              <a:rect l="l" t="t" r="r" b="b"/>
              <a:pathLst>
                <a:path w="3467" h="2774" extrusionOk="0">
                  <a:moveTo>
                    <a:pt x="2112" y="726"/>
                  </a:moveTo>
                  <a:cubicBezTo>
                    <a:pt x="2332" y="726"/>
                    <a:pt x="2458" y="883"/>
                    <a:pt x="2458" y="1072"/>
                  </a:cubicBezTo>
                  <a:cubicBezTo>
                    <a:pt x="2458" y="1261"/>
                    <a:pt x="2332" y="1419"/>
                    <a:pt x="2112" y="1419"/>
                  </a:cubicBezTo>
                  <a:lnTo>
                    <a:pt x="1419" y="1419"/>
                  </a:lnTo>
                  <a:cubicBezTo>
                    <a:pt x="1230" y="1419"/>
                    <a:pt x="1072" y="1261"/>
                    <a:pt x="1072" y="1072"/>
                  </a:cubicBezTo>
                  <a:cubicBezTo>
                    <a:pt x="1072" y="883"/>
                    <a:pt x="1230" y="726"/>
                    <a:pt x="1419" y="726"/>
                  </a:cubicBezTo>
                  <a:close/>
                  <a:moveTo>
                    <a:pt x="1" y="1"/>
                  </a:moveTo>
                  <a:lnTo>
                    <a:pt x="1" y="2773"/>
                  </a:lnTo>
                  <a:lnTo>
                    <a:pt x="3466" y="2773"/>
                  </a:lnTo>
                  <a:lnTo>
                    <a:pt x="346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8" name="Google Shape;10328;p74"/>
            <p:cNvSpPr/>
            <p:nvPr/>
          </p:nvSpPr>
          <p:spPr>
            <a:xfrm>
              <a:off x="6336675" y="3599025"/>
              <a:ext cx="85875" cy="69350"/>
            </a:xfrm>
            <a:custGeom>
              <a:avLst/>
              <a:gdLst/>
              <a:ahLst/>
              <a:cxnLst/>
              <a:rect l="l" t="t" r="r" b="b"/>
              <a:pathLst>
                <a:path w="3435" h="2774" extrusionOk="0">
                  <a:moveTo>
                    <a:pt x="1986" y="1387"/>
                  </a:moveTo>
                  <a:cubicBezTo>
                    <a:pt x="2206" y="1387"/>
                    <a:pt x="2364" y="1545"/>
                    <a:pt x="2364" y="1765"/>
                  </a:cubicBezTo>
                  <a:cubicBezTo>
                    <a:pt x="2364" y="1954"/>
                    <a:pt x="2206" y="2112"/>
                    <a:pt x="1986" y="2112"/>
                  </a:cubicBezTo>
                  <a:lnTo>
                    <a:pt x="1293" y="2112"/>
                  </a:lnTo>
                  <a:cubicBezTo>
                    <a:pt x="1104" y="2112"/>
                    <a:pt x="946" y="1954"/>
                    <a:pt x="946" y="1765"/>
                  </a:cubicBezTo>
                  <a:cubicBezTo>
                    <a:pt x="946" y="1545"/>
                    <a:pt x="1104" y="1387"/>
                    <a:pt x="1293" y="1387"/>
                  </a:cubicBezTo>
                  <a:close/>
                  <a:moveTo>
                    <a:pt x="1009" y="1"/>
                  </a:moveTo>
                  <a:cubicBezTo>
                    <a:pt x="410" y="1"/>
                    <a:pt x="1" y="473"/>
                    <a:pt x="1" y="1040"/>
                  </a:cubicBezTo>
                  <a:lnTo>
                    <a:pt x="1" y="2773"/>
                  </a:lnTo>
                  <a:lnTo>
                    <a:pt x="3435" y="2773"/>
                  </a:lnTo>
                  <a:lnTo>
                    <a:pt x="3435" y="1040"/>
                  </a:lnTo>
                  <a:lnTo>
                    <a:pt x="3403" y="1040"/>
                  </a:lnTo>
                  <a:cubicBezTo>
                    <a:pt x="3403" y="442"/>
                    <a:pt x="2931" y="1"/>
                    <a:pt x="23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9" name="Google Shape;10329;p74"/>
            <p:cNvSpPr/>
            <p:nvPr/>
          </p:nvSpPr>
          <p:spPr>
            <a:xfrm>
              <a:off x="6335100" y="3686450"/>
              <a:ext cx="86675" cy="17350"/>
            </a:xfrm>
            <a:custGeom>
              <a:avLst/>
              <a:gdLst/>
              <a:ahLst/>
              <a:cxnLst/>
              <a:rect l="l" t="t" r="r" b="b"/>
              <a:pathLst>
                <a:path w="3467" h="694" extrusionOk="0">
                  <a:moveTo>
                    <a:pt x="1" y="1"/>
                  </a:moveTo>
                  <a:lnTo>
                    <a:pt x="1" y="694"/>
                  </a:lnTo>
                  <a:lnTo>
                    <a:pt x="3466" y="694"/>
                  </a:lnTo>
                  <a:lnTo>
                    <a:pt x="346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0" name="Google Shape;10330;p74"/>
            <p:cNvSpPr/>
            <p:nvPr/>
          </p:nvSpPr>
          <p:spPr>
            <a:xfrm>
              <a:off x="6264225" y="3617150"/>
              <a:ext cx="53575" cy="86650"/>
            </a:xfrm>
            <a:custGeom>
              <a:avLst/>
              <a:gdLst/>
              <a:ahLst/>
              <a:cxnLst/>
              <a:rect l="l" t="t" r="r" b="b"/>
              <a:pathLst>
                <a:path w="2143" h="3466" extrusionOk="0">
                  <a:moveTo>
                    <a:pt x="1072" y="0"/>
                  </a:moveTo>
                  <a:cubicBezTo>
                    <a:pt x="473" y="0"/>
                    <a:pt x="0" y="441"/>
                    <a:pt x="0" y="1040"/>
                  </a:cubicBezTo>
                  <a:lnTo>
                    <a:pt x="0" y="3466"/>
                  </a:lnTo>
                  <a:lnTo>
                    <a:pt x="2143" y="3466"/>
                  </a:lnTo>
                  <a:lnTo>
                    <a:pt x="2143" y="1040"/>
                  </a:lnTo>
                  <a:cubicBezTo>
                    <a:pt x="2143" y="441"/>
                    <a:pt x="1670" y="0"/>
                    <a:pt x="10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31" name="Google Shape;10331;p74"/>
          <p:cNvGrpSpPr/>
          <p:nvPr/>
        </p:nvGrpSpPr>
        <p:grpSpPr>
          <a:xfrm>
            <a:off x="5748820" y="1531387"/>
            <a:ext cx="350995" cy="350049"/>
            <a:chOff x="1310075" y="3253275"/>
            <a:chExt cx="296950" cy="296150"/>
          </a:xfrm>
          <a:solidFill>
            <a:srgbClr val="FFC000"/>
          </a:solidFill>
        </p:grpSpPr>
        <p:sp>
          <p:nvSpPr>
            <p:cNvPr id="10332" name="Google Shape;10332;p74"/>
            <p:cNvSpPr/>
            <p:nvPr/>
          </p:nvSpPr>
          <p:spPr>
            <a:xfrm>
              <a:off x="1423475" y="3359600"/>
              <a:ext cx="69350" cy="68550"/>
            </a:xfrm>
            <a:custGeom>
              <a:avLst/>
              <a:gdLst/>
              <a:ahLst/>
              <a:cxnLst/>
              <a:rect l="l" t="t" r="r" b="b"/>
              <a:pathLst>
                <a:path w="2774" h="2742" extrusionOk="0">
                  <a:moveTo>
                    <a:pt x="1387" y="0"/>
                  </a:moveTo>
                  <a:cubicBezTo>
                    <a:pt x="631" y="0"/>
                    <a:pt x="1" y="630"/>
                    <a:pt x="1" y="1355"/>
                  </a:cubicBezTo>
                  <a:cubicBezTo>
                    <a:pt x="1" y="2111"/>
                    <a:pt x="631" y="2741"/>
                    <a:pt x="1387" y="2741"/>
                  </a:cubicBezTo>
                  <a:cubicBezTo>
                    <a:pt x="2143" y="2741"/>
                    <a:pt x="2773" y="2111"/>
                    <a:pt x="2773" y="1355"/>
                  </a:cubicBezTo>
                  <a:cubicBezTo>
                    <a:pt x="2773" y="630"/>
                    <a:pt x="2143" y="0"/>
                    <a:pt x="13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3" name="Google Shape;10333;p74"/>
            <p:cNvSpPr/>
            <p:nvPr/>
          </p:nvSpPr>
          <p:spPr>
            <a:xfrm>
              <a:off x="1310075" y="3253275"/>
              <a:ext cx="296950" cy="296150"/>
            </a:xfrm>
            <a:custGeom>
              <a:avLst/>
              <a:gdLst/>
              <a:ahLst/>
              <a:cxnLst/>
              <a:rect l="l" t="t" r="r" b="b"/>
              <a:pathLst>
                <a:path w="11878" h="11846" extrusionOk="0">
                  <a:moveTo>
                    <a:pt x="5923" y="2111"/>
                  </a:moveTo>
                  <a:cubicBezTo>
                    <a:pt x="8003" y="2111"/>
                    <a:pt x="9735" y="3812"/>
                    <a:pt x="9735" y="5923"/>
                  </a:cubicBezTo>
                  <a:cubicBezTo>
                    <a:pt x="9735" y="8034"/>
                    <a:pt x="8034" y="9767"/>
                    <a:pt x="5923" y="9767"/>
                  </a:cubicBezTo>
                  <a:cubicBezTo>
                    <a:pt x="3844" y="9767"/>
                    <a:pt x="2080" y="8065"/>
                    <a:pt x="2080" y="5923"/>
                  </a:cubicBezTo>
                  <a:cubicBezTo>
                    <a:pt x="2111" y="3844"/>
                    <a:pt x="3844" y="2111"/>
                    <a:pt x="5923" y="2111"/>
                  </a:cubicBezTo>
                  <a:close/>
                  <a:moveTo>
                    <a:pt x="5262" y="0"/>
                  </a:moveTo>
                  <a:cubicBezTo>
                    <a:pt x="5104" y="0"/>
                    <a:pt x="4947" y="95"/>
                    <a:pt x="4884" y="252"/>
                  </a:cubicBezTo>
                  <a:lnTo>
                    <a:pt x="4726" y="1166"/>
                  </a:lnTo>
                  <a:cubicBezTo>
                    <a:pt x="4253" y="1292"/>
                    <a:pt x="3844" y="1481"/>
                    <a:pt x="3434" y="1733"/>
                  </a:cubicBezTo>
                  <a:lnTo>
                    <a:pt x="2678" y="1197"/>
                  </a:lnTo>
                  <a:cubicBezTo>
                    <a:pt x="2641" y="1160"/>
                    <a:pt x="2584" y="1142"/>
                    <a:pt x="2523" y="1142"/>
                  </a:cubicBezTo>
                  <a:cubicBezTo>
                    <a:pt x="2429" y="1142"/>
                    <a:pt x="2326" y="1184"/>
                    <a:pt x="2269" y="1260"/>
                  </a:cubicBezTo>
                  <a:lnTo>
                    <a:pt x="1260" y="2237"/>
                  </a:lnTo>
                  <a:cubicBezTo>
                    <a:pt x="1166" y="2363"/>
                    <a:pt x="1166" y="2552"/>
                    <a:pt x="1229" y="2678"/>
                  </a:cubicBezTo>
                  <a:lnTo>
                    <a:pt x="1733" y="3403"/>
                  </a:lnTo>
                  <a:cubicBezTo>
                    <a:pt x="1512" y="3812"/>
                    <a:pt x="1323" y="4253"/>
                    <a:pt x="1197" y="4726"/>
                  </a:cubicBezTo>
                  <a:lnTo>
                    <a:pt x="284" y="4883"/>
                  </a:lnTo>
                  <a:cubicBezTo>
                    <a:pt x="126" y="4915"/>
                    <a:pt x="0" y="5041"/>
                    <a:pt x="0" y="5230"/>
                  </a:cubicBezTo>
                  <a:lnTo>
                    <a:pt x="0" y="6616"/>
                  </a:lnTo>
                  <a:cubicBezTo>
                    <a:pt x="0" y="6805"/>
                    <a:pt x="126" y="6963"/>
                    <a:pt x="284" y="6963"/>
                  </a:cubicBezTo>
                  <a:lnTo>
                    <a:pt x="1197" y="7120"/>
                  </a:lnTo>
                  <a:cubicBezTo>
                    <a:pt x="1292" y="7593"/>
                    <a:pt x="1512" y="8002"/>
                    <a:pt x="1733" y="8412"/>
                  </a:cubicBezTo>
                  <a:lnTo>
                    <a:pt x="1229" y="9168"/>
                  </a:lnTo>
                  <a:cubicBezTo>
                    <a:pt x="1103" y="9263"/>
                    <a:pt x="1166" y="9483"/>
                    <a:pt x="1260" y="9578"/>
                  </a:cubicBezTo>
                  <a:lnTo>
                    <a:pt x="2269" y="10586"/>
                  </a:lnTo>
                  <a:cubicBezTo>
                    <a:pt x="2321" y="10638"/>
                    <a:pt x="2411" y="10661"/>
                    <a:pt x="2497" y="10661"/>
                  </a:cubicBezTo>
                  <a:cubicBezTo>
                    <a:pt x="2568" y="10661"/>
                    <a:pt x="2636" y="10646"/>
                    <a:pt x="2678" y="10617"/>
                  </a:cubicBezTo>
                  <a:lnTo>
                    <a:pt x="3434" y="10113"/>
                  </a:lnTo>
                  <a:cubicBezTo>
                    <a:pt x="3844" y="10334"/>
                    <a:pt x="4253" y="10554"/>
                    <a:pt x="4726" y="10649"/>
                  </a:cubicBezTo>
                  <a:lnTo>
                    <a:pt x="4884" y="11562"/>
                  </a:lnTo>
                  <a:cubicBezTo>
                    <a:pt x="4947" y="11720"/>
                    <a:pt x="5041" y="11846"/>
                    <a:pt x="5262" y="11846"/>
                  </a:cubicBezTo>
                  <a:lnTo>
                    <a:pt x="6616" y="11846"/>
                  </a:lnTo>
                  <a:cubicBezTo>
                    <a:pt x="6774" y="11846"/>
                    <a:pt x="6931" y="11720"/>
                    <a:pt x="6994" y="11562"/>
                  </a:cubicBezTo>
                  <a:lnTo>
                    <a:pt x="7152" y="10649"/>
                  </a:lnTo>
                  <a:cubicBezTo>
                    <a:pt x="7624" y="10523"/>
                    <a:pt x="8034" y="10334"/>
                    <a:pt x="8444" y="10113"/>
                  </a:cubicBezTo>
                  <a:lnTo>
                    <a:pt x="9200" y="10617"/>
                  </a:lnTo>
                  <a:cubicBezTo>
                    <a:pt x="9242" y="10646"/>
                    <a:pt x="9310" y="10661"/>
                    <a:pt x="9381" y="10661"/>
                  </a:cubicBezTo>
                  <a:cubicBezTo>
                    <a:pt x="9467" y="10661"/>
                    <a:pt x="9557" y="10638"/>
                    <a:pt x="9609" y="10586"/>
                  </a:cubicBezTo>
                  <a:lnTo>
                    <a:pt x="10617" y="9578"/>
                  </a:lnTo>
                  <a:cubicBezTo>
                    <a:pt x="10712" y="9483"/>
                    <a:pt x="10712" y="9263"/>
                    <a:pt x="10649" y="9168"/>
                  </a:cubicBezTo>
                  <a:lnTo>
                    <a:pt x="10145" y="8412"/>
                  </a:lnTo>
                  <a:cubicBezTo>
                    <a:pt x="10365" y="8002"/>
                    <a:pt x="10554" y="7593"/>
                    <a:pt x="10680" y="7120"/>
                  </a:cubicBezTo>
                  <a:lnTo>
                    <a:pt x="11594" y="6963"/>
                  </a:lnTo>
                  <a:cubicBezTo>
                    <a:pt x="11752" y="6900"/>
                    <a:pt x="11878" y="6805"/>
                    <a:pt x="11878" y="6616"/>
                  </a:cubicBezTo>
                  <a:lnTo>
                    <a:pt x="11878" y="5230"/>
                  </a:lnTo>
                  <a:cubicBezTo>
                    <a:pt x="11878" y="5072"/>
                    <a:pt x="11752" y="4915"/>
                    <a:pt x="11594" y="4883"/>
                  </a:cubicBezTo>
                  <a:lnTo>
                    <a:pt x="10680" y="4726"/>
                  </a:lnTo>
                  <a:cubicBezTo>
                    <a:pt x="10554" y="4253"/>
                    <a:pt x="10365" y="3812"/>
                    <a:pt x="10145" y="3403"/>
                  </a:cubicBezTo>
                  <a:lnTo>
                    <a:pt x="10649" y="2678"/>
                  </a:lnTo>
                  <a:cubicBezTo>
                    <a:pt x="10775" y="2552"/>
                    <a:pt x="10712" y="2363"/>
                    <a:pt x="10617" y="2237"/>
                  </a:cubicBezTo>
                  <a:lnTo>
                    <a:pt x="9609" y="1260"/>
                  </a:lnTo>
                  <a:cubicBezTo>
                    <a:pt x="9554" y="1187"/>
                    <a:pt x="9455" y="1156"/>
                    <a:pt x="9364" y="1156"/>
                  </a:cubicBezTo>
                  <a:cubicBezTo>
                    <a:pt x="9300" y="1156"/>
                    <a:pt x="9239" y="1171"/>
                    <a:pt x="9200" y="1197"/>
                  </a:cubicBezTo>
                  <a:lnTo>
                    <a:pt x="8444" y="1733"/>
                  </a:lnTo>
                  <a:cubicBezTo>
                    <a:pt x="8034" y="1481"/>
                    <a:pt x="7624" y="1292"/>
                    <a:pt x="7152" y="1166"/>
                  </a:cubicBezTo>
                  <a:lnTo>
                    <a:pt x="6994" y="252"/>
                  </a:lnTo>
                  <a:cubicBezTo>
                    <a:pt x="6931" y="95"/>
                    <a:pt x="6837" y="0"/>
                    <a:pt x="661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4" name="Google Shape;10334;p74"/>
            <p:cNvSpPr/>
            <p:nvPr/>
          </p:nvSpPr>
          <p:spPr>
            <a:xfrm>
              <a:off x="1399850" y="3426550"/>
              <a:ext cx="116600" cy="52800"/>
            </a:xfrm>
            <a:custGeom>
              <a:avLst/>
              <a:gdLst/>
              <a:ahLst/>
              <a:cxnLst/>
              <a:rect l="l" t="t" r="r" b="b"/>
              <a:pathLst>
                <a:path w="4664" h="2112" extrusionOk="0">
                  <a:moveTo>
                    <a:pt x="725" y="0"/>
                  </a:moveTo>
                  <a:cubicBezTo>
                    <a:pt x="410" y="252"/>
                    <a:pt x="127" y="662"/>
                    <a:pt x="1" y="1103"/>
                  </a:cubicBezTo>
                  <a:cubicBezTo>
                    <a:pt x="599" y="1733"/>
                    <a:pt x="1387" y="2111"/>
                    <a:pt x="2332" y="2111"/>
                  </a:cubicBezTo>
                  <a:cubicBezTo>
                    <a:pt x="3246" y="2111"/>
                    <a:pt x="4065" y="1733"/>
                    <a:pt x="4664" y="1103"/>
                  </a:cubicBezTo>
                  <a:cubicBezTo>
                    <a:pt x="4538" y="662"/>
                    <a:pt x="4254" y="252"/>
                    <a:pt x="3939" y="0"/>
                  </a:cubicBezTo>
                  <a:cubicBezTo>
                    <a:pt x="3561" y="473"/>
                    <a:pt x="2994" y="788"/>
                    <a:pt x="2332" y="788"/>
                  </a:cubicBezTo>
                  <a:cubicBezTo>
                    <a:pt x="1702" y="788"/>
                    <a:pt x="1103" y="473"/>
                    <a:pt x="7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35" name="Google Shape;10335;p74"/>
          <p:cNvSpPr/>
          <p:nvPr/>
        </p:nvSpPr>
        <p:spPr>
          <a:xfrm>
            <a:off x="5750241" y="1973475"/>
            <a:ext cx="348217" cy="347272"/>
          </a:xfrm>
          <a:custGeom>
            <a:avLst/>
            <a:gdLst/>
            <a:ahLst/>
            <a:cxnLst/>
            <a:rect l="l" t="t" r="r" b="b"/>
            <a:pathLst>
              <a:path w="11784" h="11752" extrusionOk="0">
                <a:moveTo>
                  <a:pt x="1040" y="0"/>
                </a:moveTo>
                <a:cubicBezTo>
                  <a:pt x="441" y="0"/>
                  <a:pt x="0" y="473"/>
                  <a:pt x="0" y="1040"/>
                </a:cubicBezTo>
                <a:cubicBezTo>
                  <a:pt x="0" y="1639"/>
                  <a:pt x="473" y="2048"/>
                  <a:pt x="1040" y="2048"/>
                </a:cubicBezTo>
                <a:lnTo>
                  <a:pt x="1386" y="2048"/>
                </a:lnTo>
                <a:lnTo>
                  <a:pt x="1386" y="2426"/>
                </a:lnTo>
                <a:cubicBezTo>
                  <a:pt x="1386" y="2993"/>
                  <a:pt x="1859" y="3434"/>
                  <a:pt x="2426" y="3434"/>
                </a:cubicBezTo>
                <a:lnTo>
                  <a:pt x="5577" y="3434"/>
                </a:lnTo>
                <a:lnTo>
                  <a:pt x="5577" y="4159"/>
                </a:lnTo>
                <a:lnTo>
                  <a:pt x="4537" y="4159"/>
                </a:lnTo>
                <a:cubicBezTo>
                  <a:pt x="3938" y="4159"/>
                  <a:pt x="3466" y="4632"/>
                  <a:pt x="3466" y="5167"/>
                </a:cubicBezTo>
                <a:lnTo>
                  <a:pt x="3466" y="6585"/>
                </a:lnTo>
                <a:cubicBezTo>
                  <a:pt x="3466" y="7183"/>
                  <a:pt x="3938" y="7625"/>
                  <a:pt x="4537" y="7625"/>
                </a:cubicBezTo>
                <a:lnTo>
                  <a:pt x="5577" y="7625"/>
                </a:lnTo>
                <a:lnTo>
                  <a:pt x="5577" y="8318"/>
                </a:lnTo>
                <a:lnTo>
                  <a:pt x="2426" y="8318"/>
                </a:lnTo>
                <a:cubicBezTo>
                  <a:pt x="1828" y="8318"/>
                  <a:pt x="1386" y="8790"/>
                  <a:pt x="1386" y="9357"/>
                </a:cubicBezTo>
                <a:lnTo>
                  <a:pt x="1386" y="9704"/>
                </a:lnTo>
                <a:lnTo>
                  <a:pt x="1040" y="9704"/>
                </a:lnTo>
                <a:cubicBezTo>
                  <a:pt x="441" y="9704"/>
                  <a:pt x="0" y="10176"/>
                  <a:pt x="0" y="10744"/>
                </a:cubicBezTo>
                <a:cubicBezTo>
                  <a:pt x="0" y="11311"/>
                  <a:pt x="473" y="11752"/>
                  <a:pt x="1040" y="11752"/>
                </a:cubicBezTo>
                <a:lnTo>
                  <a:pt x="2426" y="11752"/>
                </a:lnTo>
                <a:cubicBezTo>
                  <a:pt x="2993" y="11752"/>
                  <a:pt x="3434" y="11279"/>
                  <a:pt x="3434" y="10744"/>
                </a:cubicBezTo>
                <a:cubicBezTo>
                  <a:pt x="3434" y="10145"/>
                  <a:pt x="2962" y="9704"/>
                  <a:pt x="2426" y="9704"/>
                </a:cubicBezTo>
                <a:lnTo>
                  <a:pt x="2048" y="9704"/>
                </a:lnTo>
                <a:lnTo>
                  <a:pt x="2048" y="9357"/>
                </a:lnTo>
                <a:cubicBezTo>
                  <a:pt x="2048" y="9168"/>
                  <a:pt x="2206" y="9011"/>
                  <a:pt x="2426" y="9011"/>
                </a:cubicBezTo>
                <a:lnTo>
                  <a:pt x="5577" y="9011"/>
                </a:lnTo>
                <a:lnTo>
                  <a:pt x="5577" y="9704"/>
                </a:lnTo>
                <a:lnTo>
                  <a:pt x="5199" y="9704"/>
                </a:lnTo>
                <a:cubicBezTo>
                  <a:pt x="4631" y="9704"/>
                  <a:pt x="4190" y="10176"/>
                  <a:pt x="4190" y="10744"/>
                </a:cubicBezTo>
                <a:cubicBezTo>
                  <a:pt x="4190" y="11311"/>
                  <a:pt x="4663" y="11752"/>
                  <a:pt x="5199" y="11752"/>
                </a:cubicBezTo>
                <a:lnTo>
                  <a:pt x="6585" y="11752"/>
                </a:lnTo>
                <a:cubicBezTo>
                  <a:pt x="7183" y="11752"/>
                  <a:pt x="7593" y="11279"/>
                  <a:pt x="7593" y="10744"/>
                </a:cubicBezTo>
                <a:cubicBezTo>
                  <a:pt x="7593" y="10145"/>
                  <a:pt x="7120" y="9704"/>
                  <a:pt x="6585" y="9704"/>
                </a:cubicBezTo>
                <a:lnTo>
                  <a:pt x="6238" y="9704"/>
                </a:lnTo>
                <a:lnTo>
                  <a:pt x="6238" y="9011"/>
                </a:lnTo>
                <a:lnTo>
                  <a:pt x="9389" y="9011"/>
                </a:lnTo>
                <a:cubicBezTo>
                  <a:pt x="9578" y="9011"/>
                  <a:pt x="9735" y="9168"/>
                  <a:pt x="9735" y="9357"/>
                </a:cubicBezTo>
                <a:lnTo>
                  <a:pt x="9735" y="9704"/>
                </a:lnTo>
                <a:lnTo>
                  <a:pt x="9389" y="9704"/>
                </a:lnTo>
                <a:cubicBezTo>
                  <a:pt x="8790" y="9704"/>
                  <a:pt x="8349" y="10176"/>
                  <a:pt x="8349" y="10744"/>
                </a:cubicBezTo>
                <a:cubicBezTo>
                  <a:pt x="8349" y="11311"/>
                  <a:pt x="8822" y="11752"/>
                  <a:pt x="9389" y="11752"/>
                </a:cubicBezTo>
                <a:lnTo>
                  <a:pt x="10743" y="11752"/>
                </a:lnTo>
                <a:cubicBezTo>
                  <a:pt x="11342" y="11752"/>
                  <a:pt x="11783" y="11279"/>
                  <a:pt x="11783" y="10744"/>
                </a:cubicBezTo>
                <a:cubicBezTo>
                  <a:pt x="11783" y="10145"/>
                  <a:pt x="11311" y="9704"/>
                  <a:pt x="10743" y="9704"/>
                </a:cubicBezTo>
                <a:lnTo>
                  <a:pt x="10397" y="9704"/>
                </a:lnTo>
                <a:lnTo>
                  <a:pt x="10397" y="9357"/>
                </a:lnTo>
                <a:cubicBezTo>
                  <a:pt x="10397" y="8759"/>
                  <a:pt x="9924" y="8318"/>
                  <a:pt x="9389" y="8318"/>
                </a:cubicBezTo>
                <a:lnTo>
                  <a:pt x="6238" y="8318"/>
                </a:lnTo>
                <a:lnTo>
                  <a:pt x="6238" y="7625"/>
                </a:lnTo>
                <a:lnTo>
                  <a:pt x="7246" y="7625"/>
                </a:lnTo>
                <a:cubicBezTo>
                  <a:pt x="7845" y="7625"/>
                  <a:pt x="8318" y="7152"/>
                  <a:pt x="8318" y="6585"/>
                </a:cubicBezTo>
                <a:lnTo>
                  <a:pt x="8318" y="5167"/>
                </a:lnTo>
                <a:cubicBezTo>
                  <a:pt x="8318" y="4569"/>
                  <a:pt x="7845" y="4159"/>
                  <a:pt x="7246" y="4159"/>
                </a:cubicBezTo>
                <a:lnTo>
                  <a:pt x="6238" y="4159"/>
                </a:lnTo>
                <a:lnTo>
                  <a:pt x="6238" y="3434"/>
                </a:lnTo>
                <a:lnTo>
                  <a:pt x="9389" y="3434"/>
                </a:lnTo>
                <a:cubicBezTo>
                  <a:pt x="9956" y="3434"/>
                  <a:pt x="10397" y="2962"/>
                  <a:pt x="10397" y="2426"/>
                </a:cubicBezTo>
                <a:lnTo>
                  <a:pt x="10397" y="2048"/>
                </a:lnTo>
                <a:lnTo>
                  <a:pt x="10743" y="2048"/>
                </a:lnTo>
                <a:cubicBezTo>
                  <a:pt x="11342" y="2048"/>
                  <a:pt x="11783" y="1576"/>
                  <a:pt x="11783" y="1040"/>
                </a:cubicBezTo>
                <a:cubicBezTo>
                  <a:pt x="11783" y="441"/>
                  <a:pt x="11311" y="0"/>
                  <a:pt x="10743" y="0"/>
                </a:cubicBezTo>
                <a:lnTo>
                  <a:pt x="9389" y="0"/>
                </a:lnTo>
                <a:cubicBezTo>
                  <a:pt x="8790" y="0"/>
                  <a:pt x="8349" y="473"/>
                  <a:pt x="8349" y="1040"/>
                </a:cubicBezTo>
                <a:cubicBezTo>
                  <a:pt x="8349" y="1639"/>
                  <a:pt x="8822" y="2048"/>
                  <a:pt x="9389" y="2048"/>
                </a:cubicBezTo>
                <a:lnTo>
                  <a:pt x="9735" y="2048"/>
                </a:lnTo>
                <a:lnTo>
                  <a:pt x="9735" y="2426"/>
                </a:lnTo>
                <a:cubicBezTo>
                  <a:pt x="9735" y="2615"/>
                  <a:pt x="9578" y="2773"/>
                  <a:pt x="9389" y="2773"/>
                </a:cubicBezTo>
                <a:lnTo>
                  <a:pt x="6238" y="2773"/>
                </a:lnTo>
                <a:lnTo>
                  <a:pt x="6238" y="2048"/>
                </a:lnTo>
                <a:lnTo>
                  <a:pt x="6585" y="2048"/>
                </a:lnTo>
                <a:cubicBezTo>
                  <a:pt x="7183" y="2048"/>
                  <a:pt x="7593" y="1576"/>
                  <a:pt x="7593" y="1040"/>
                </a:cubicBezTo>
                <a:cubicBezTo>
                  <a:pt x="7593" y="441"/>
                  <a:pt x="7120" y="0"/>
                  <a:pt x="6585" y="0"/>
                </a:cubicBezTo>
                <a:lnTo>
                  <a:pt x="5199" y="0"/>
                </a:lnTo>
                <a:cubicBezTo>
                  <a:pt x="4631" y="0"/>
                  <a:pt x="4190" y="473"/>
                  <a:pt x="4190" y="1040"/>
                </a:cubicBezTo>
                <a:cubicBezTo>
                  <a:pt x="4190" y="1639"/>
                  <a:pt x="4663" y="2048"/>
                  <a:pt x="5199" y="2048"/>
                </a:cubicBezTo>
                <a:lnTo>
                  <a:pt x="5577" y="2048"/>
                </a:lnTo>
                <a:lnTo>
                  <a:pt x="5577" y="2773"/>
                </a:lnTo>
                <a:lnTo>
                  <a:pt x="2426" y="2773"/>
                </a:lnTo>
                <a:cubicBezTo>
                  <a:pt x="2206" y="2773"/>
                  <a:pt x="2048" y="2615"/>
                  <a:pt x="2048" y="2426"/>
                </a:cubicBezTo>
                <a:lnTo>
                  <a:pt x="2048" y="2048"/>
                </a:lnTo>
                <a:lnTo>
                  <a:pt x="2426" y="2048"/>
                </a:lnTo>
                <a:cubicBezTo>
                  <a:pt x="2993" y="2048"/>
                  <a:pt x="3434" y="1576"/>
                  <a:pt x="3434" y="1040"/>
                </a:cubicBezTo>
                <a:cubicBezTo>
                  <a:pt x="3434" y="441"/>
                  <a:pt x="2962" y="0"/>
                  <a:pt x="2426"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36" name="Google Shape;10336;p74"/>
          <p:cNvGrpSpPr/>
          <p:nvPr/>
        </p:nvGrpSpPr>
        <p:grpSpPr>
          <a:xfrm>
            <a:off x="5748347" y="2417646"/>
            <a:ext cx="351941" cy="351675"/>
            <a:chOff x="1310075" y="3980250"/>
            <a:chExt cx="297750" cy="297525"/>
          </a:xfrm>
          <a:solidFill>
            <a:srgbClr val="FFC000"/>
          </a:solidFill>
        </p:grpSpPr>
        <p:sp>
          <p:nvSpPr>
            <p:cNvPr id="10337" name="Google Shape;10337;p74"/>
            <p:cNvSpPr/>
            <p:nvPr/>
          </p:nvSpPr>
          <p:spPr>
            <a:xfrm>
              <a:off x="1310075" y="3980250"/>
              <a:ext cx="297750" cy="297525"/>
            </a:xfrm>
            <a:custGeom>
              <a:avLst/>
              <a:gdLst/>
              <a:ahLst/>
              <a:cxnLst/>
              <a:rect l="l" t="t" r="r" b="b"/>
              <a:pathLst>
                <a:path w="11910" h="11901" extrusionOk="0">
                  <a:moveTo>
                    <a:pt x="3844" y="4946"/>
                  </a:moveTo>
                  <a:cubicBezTo>
                    <a:pt x="4033" y="4946"/>
                    <a:pt x="4190" y="5104"/>
                    <a:pt x="4190" y="5293"/>
                  </a:cubicBezTo>
                  <a:lnTo>
                    <a:pt x="4190" y="6679"/>
                  </a:lnTo>
                  <a:cubicBezTo>
                    <a:pt x="4190" y="6868"/>
                    <a:pt x="4033" y="7026"/>
                    <a:pt x="3844" y="7026"/>
                  </a:cubicBezTo>
                  <a:lnTo>
                    <a:pt x="2458" y="7026"/>
                  </a:lnTo>
                  <a:cubicBezTo>
                    <a:pt x="2269" y="7026"/>
                    <a:pt x="2111" y="6868"/>
                    <a:pt x="2111" y="6679"/>
                  </a:cubicBezTo>
                  <a:lnTo>
                    <a:pt x="2111" y="5293"/>
                  </a:lnTo>
                  <a:cubicBezTo>
                    <a:pt x="2111" y="5104"/>
                    <a:pt x="2269" y="4946"/>
                    <a:pt x="2458" y="4946"/>
                  </a:cubicBezTo>
                  <a:close/>
                  <a:moveTo>
                    <a:pt x="6616" y="3560"/>
                  </a:moveTo>
                  <a:cubicBezTo>
                    <a:pt x="6837" y="3560"/>
                    <a:pt x="6994" y="3718"/>
                    <a:pt x="6994" y="3907"/>
                  </a:cubicBezTo>
                  <a:lnTo>
                    <a:pt x="6994" y="6679"/>
                  </a:lnTo>
                  <a:cubicBezTo>
                    <a:pt x="6994" y="6868"/>
                    <a:pt x="6837" y="7026"/>
                    <a:pt x="6616" y="7026"/>
                  </a:cubicBezTo>
                  <a:lnTo>
                    <a:pt x="5262" y="7026"/>
                  </a:lnTo>
                  <a:cubicBezTo>
                    <a:pt x="5041" y="7026"/>
                    <a:pt x="4884" y="6868"/>
                    <a:pt x="4884" y="6679"/>
                  </a:cubicBezTo>
                  <a:lnTo>
                    <a:pt x="4884" y="3907"/>
                  </a:lnTo>
                  <a:cubicBezTo>
                    <a:pt x="4884" y="3718"/>
                    <a:pt x="5041" y="3560"/>
                    <a:pt x="5262" y="3560"/>
                  </a:cubicBezTo>
                  <a:close/>
                  <a:moveTo>
                    <a:pt x="9389" y="2174"/>
                  </a:moveTo>
                  <a:cubicBezTo>
                    <a:pt x="9578" y="2174"/>
                    <a:pt x="9735" y="2331"/>
                    <a:pt x="9735" y="2520"/>
                  </a:cubicBezTo>
                  <a:lnTo>
                    <a:pt x="9735" y="6679"/>
                  </a:lnTo>
                  <a:cubicBezTo>
                    <a:pt x="9735" y="6868"/>
                    <a:pt x="9578" y="7026"/>
                    <a:pt x="9389" y="7026"/>
                  </a:cubicBezTo>
                  <a:lnTo>
                    <a:pt x="8003" y="7026"/>
                  </a:lnTo>
                  <a:cubicBezTo>
                    <a:pt x="7813" y="7026"/>
                    <a:pt x="7656" y="6868"/>
                    <a:pt x="7656" y="6679"/>
                  </a:cubicBezTo>
                  <a:lnTo>
                    <a:pt x="7656" y="2520"/>
                  </a:lnTo>
                  <a:cubicBezTo>
                    <a:pt x="7656" y="2331"/>
                    <a:pt x="7813" y="2174"/>
                    <a:pt x="8003" y="2174"/>
                  </a:cubicBezTo>
                  <a:close/>
                  <a:moveTo>
                    <a:pt x="5577" y="8412"/>
                  </a:moveTo>
                  <a:lnTo>
                    <a:pt x="5577" y="9105"/>
                  </a:lnTo>
                  <a:lnTo>
                    <a:pt x="5167" y="9105"/>
                  </a:lnTo>
                  <a:lnTo>
                    <a:pt x="5451" y="8412"/>
                  </a:lnTo>
                  <a:close/>
                  <a:moveTo>
                    <a:pt x="6396" y="8412"/>
                  </a:moveTo>
                  <a:lnTo>
                    <a:pt x="6679" y="9105"/>
                  </a:lnTo>
                  <a:lnTo>
                    <a:pt x="6270" y="9105"/>
                  </a:lnTo>
                  <a:lnTo>
                    <a:pt x="6270" y="8412"/>
                  </a:lnTo>
                  <a:close/>
                  <a:moveTo>
                    <a:pt x="5955" y="0"/>
                  </a:moveTo>
                  <a:cubicBezTo>
                    <a:pt x="5766" y="0"/>
                    <a:pt x="5608" y="158"/>
                    <a:pt x="5608" y="378"/>
                  </a:cubicBezTo>
                  <a:lnTo>
                    <a:pt x="5608" y="725"/>
                  </a:lnTo>
                  <a:lnTo>
                    <a:pt x="347" y="725"/>
                  </a:lnTo>
                  <a:cubicBezTo>
                    <a:pt x="158" y="725"/>
                    <a:pt x="0" y="882"/>
                    <a:pt x="0" y="1071"/>
                  </a:cubicBezTo>
                  <a:cubicBezTo>
                    <a:pt x="0" y="1260"/>
                    <a:pt x="158" y="1418"/>
                    <a:pt x="347" y="1418"/>
                  </a:cubicBezTo>
                  <a:lnTo>
                    <a:pt x="725" y="1418"/>
                  </a:lnTo>
                  <a:lnTo>
                    <a:pt x="725" y="7719"/>
                  </a:lnTo>
                  <a:lnTo>
                    <a:pt x="378" y="7719"/>
                  </a:lnTo>
                  <a:cubicBezTo>
                    <a:pt x="158" y="7719"/>
                    <a:pt x="0" y="7876"/>
                    <a:pt x="0" y="8097"/>
                  </a:cubicBezTo>
                  <a:cubicBezTo>
                    <a:pt x="0" y="8286"/>
                    <a:pt x="158" y="8443"/>
                    <a:pt x="378" y="8443"/>
                  </a:cubicBezTo>
                  <a:lnTo>
                    <a:pt x="4726" y="8443"/>
                  </a:lnTo>
                  <a:lnTo>
                    <a:pt x="3560" y="11436"/>
                  </a:lnTo>
                  <a:cubicBezTo>
                    <a:pt x="3466" y="11625"/>
                    <a:pt x="3560" y="11814"/>
                    <a:pt x="3749" y="11877"/>
                  </a:cubicBezTo>
                  <a:cubicBezTo>
                    <a:pt x="3788" y="11893"/>
                    <a:pt x="3831" y="11901"/>
                    <a:pt x="3876" y="11901"/>
                  </a:cubicBezTo>
                  <a:cubicBezTo>
                    <a:pt x="4016" y="11901"/>
                    <a:pt x="4167" y="11824"/>
                    <a:pt x="4190" y="11657"/>
                  </a:cubicBezTo>
                  <a:lnTo>
                    <a:pt x="4947" y="9830"/>
                  </a:lnTo>
                  <a:lnTo>
                    <a:pt x="5608" y="9830"/>
                  </a:lnTo>
                  <a:lnTo>
                    <a:pt x="5608" y="10838"/>
                  </a:lnTo>
                  <a:cubicBezTo>
                    <a:pt x="5608" y="11027"/>
                    <a:pt x="5766" y="11184"/>
                    <a:pt x="5955" y="11184"/>
                  </a:cubicBezTo>
                  <a:cubicBezTo>
                    <a:pt x="6144" y="11184"/>
                    <a:pt x="6301" y="11027"/>
                    <a:pt x="6301" y="10838"/>
                  </a:cubicBezTo>
                  <a:lnTo>
                    <a:pt x="6301" y="9830"/>
                  </a:lnTo>
                  <a:lnTo>
                    <a:pt x="6994" y="9830"/>
                  </a:lnTo>
                  <a:lnTo>
                    <a:pt x="7719" y="11657"/>
                  </a:lnTo>
                  <a:cubicBezTo>
                    <a:pt x="7791" y="11824"/>
                    <a:pt x="7916" y="11901"/>
                    <a:pt x="8042" y="11901"/>
                  </a:cubicBezTo>
                  <a:cubicBezTo>
                    <a:pt x="8082" y="11901"/>
                    <a:pt x="8122" y="11893"/>
                    <a:pt x="8160" y="11877"/>
                  </a:cubicBezTo>
                  <a:cubicBezTo>
                    <a:pt x="8349" y="11783"/>
                    <a:pt x="8444" y="11594"/>
                    <a:pt x="8349" y="11436"/>
                  </a:cubicBezTo>
                  <a:lnTo>
                    <a:pt x="7183" y="8443"/>
                  </a:lnTo>
                  <a:lnTo>
                    <a:pt x="11531" y="8443"/>
                  </a:lnTo>
                  <a:cubicBezTo>
                    <a:pt x="11752" y="8443"/>
                    <a:pt x="11909" y="8286"/>
                    <a:pt x="11909" y="8097"/>
                  </a:cubicBezTo>
                  <a:cubicBezTo>
                    <a:pt x="11909" y="7876"/>
                    <a:pt x="11752" y="7719"/>
                    <a:pt x="11531" y="7719"/>
                  </a:cubicBezTo>
                  <a:lnTo>
                    <a:pt x="11185" y="7719"/>
                  </a:lnTo>
                  <a:lnTo>
                    <a:pt x="11185" y="1418"/>
                  </a:lnTo>
                  <a:lnTo>
                    <a:pt x="11531" y="1418"/>
                  </a:lnTo>
                  <a:cubicBezTo>
                    <a:pt x="11752" y="1418"/>
                    <a:pt x="11909" y="1260"/>
                    <a:pt x="11909" y="1071"/>
                  </a:cubicBezTo>
                  <a:cubicBezTo>
                    <a:pt x="11909" y="882"/>
                    <a:pt x="11752" y="725"/>
                    <a:pt x="11531" y="725"/>
                  </a:cubicBezTo>
                  <a:lnTo>
                    <a:pt x="6301" y="725"/>
                  </a:lnTo>
                  <a:lnTo>
                    <a:pt x="6301" y="378"/>
                  </a:lnTo>
                  <a:cubicBezTo>
                    <a:pt x="6301" y="158"/>
                    <a:pt x="6144" y="0"/>
                    <a:pt x="59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8" name="Google Shape;10338;p74"/>
            <p:cNvSpPr/>
            <p:nvPr/>
          </p:nvSpPr>
          <p:spPr>
            <a:xfrm>
              <a:off x="1449475" y="4086575"/>
              <a:ext cx="17350" cy="52000"/>
            </a:xfrm>
            <a:custGeom>
              <a:avLst/>
              <a:gdLst/>
              <a:ahLst/>
              <a:cxnLst/>
              <a:rect l="l" t="t" r="r" b="b"/>
              <a:pathLst>
                <a:path w="694" h="2080" extrusionOk="0">
                  <a:moveTo>
                    <a:pt x="1" y="0"/>
                  </a:moveTo>
                  <a:lnTo>
                    <a:pt x="1" y="2080"/>
                  </a:lnTo>
                  <a:lnTo>
                    <a:pt x="694" y="2080"/>
                  </a:lnTo>
                  <a:lnTo>
                    <a:pt x="69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9" name="Google Shape;10339;p74"/>
            <p:cNvSpPr/>
            <p:nvPr/>
          </p:nvSpPr>
          <p:spPr>
            <a:xfrm>
              <a:off x="1380175" y="4121225"/>
              <a:ext cx="17350" cy="17350"/>
            </a:xfrm>
            <a:custGeom>
              <a:avLst/>
              <a:gdLst/>
              <a:ahLst/>
              <a:cxnLst/>
              <a:rect l="l" t="t" r="r" b="b"/>
              <a:pathLst>
                <a:path w="694" h="694" extrusionOk="0">
                  <a:moveTo>
                    <a:pt x="0" y="0"/>
                  </a:moveTo>
                  <a:lnTo>
                    <a:pt x="0" y="694"/>
                  </a:lnTo>
                  <a:lnTo>
                    <a:pt x="693" y="694"/>
                  </a:lnTo>
                  <a:lnTo>
                    <a:pt x="69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0" name="Google Shape;10340;p74"/>
            <p:cNvSpPr/>
            <p:nvPr/>
          </p:nvSpPr>
          <p:spPr>
            <a:xfrm>
              <a:off x="1518800" y="4051925"/>
              <a:ext cx="18125" cy="86650"/>
            </a:xfrm>
            <a:custGeom>
              <a:avLst/>
              <a:gdLst/>
              <a:ahLst/>
              <a:cxnLst/>
              <a:rect l="l" t="t" r="r" b="b"/>
              <a:pathLst>
                <a:path w="725" h="3466" extrusionOk="0">
                  <a:moveTo>
                    <a:pt x="0" y="0"/>
                  </a:moveTo>
                  <a:lnTo>
                    <a:pt x="0" y="3466"/>
                  </a:lnTo>
                  <a:lnTo>
                    <a:pt x="725" y="3466"/>
                  </a:lnTo>
                  <a:lnTo>
                    <a:pt x="7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41" name="Google Shape;10341;p74"/>
          <p:cNvGrpSpPr/>
          <p:nvPr/>
        </p:nvGrpSpPr>
        <p:grpSpPr>
          <a:xfrm>
            <a:off x="8013136" y="1531845"/>
            <a:ext cx="266305" cy="349133"/>
            <a:chOff x="3167275" y="3227275"/>
            <a:chExt cx="225300" cy="295375"/>
          </a:xfrm>
          <a:solidFill>
            <a:srgbClr val="FFC000"/>
          </a:solidFill>
        </p:grpSpPr>
        <p:sp>
          <p:nvSpPr>
            <p:cNvPr id="10342" name="Google Shape;10342;p74"/>
            <p:cNvSpPr/>
            <p:nvPr/>
          </p:nvSpPr>
          <p:spPr>
            <a:xfrm>
              <a:off x="3167275" y="3227275"/>
              <a:ext cx="225300" cy="207950"/>
            </a:xfrm>
            <a:custGeom>
              <a:avLst/>
              <a:gdLst/>
              <a:ahLst/>
              <a:cxnLst/>
              <a:rect l="l" t="t" r="r" b="b"/>
              <a:pathLst>
                <a:path w="9012" h="8318" extrusionOk="0">
                  <a:moveTo>
                    <a:pt x="4538" y="1"/>
                  </a:moveTo>
                  <a:cubicBezTo>
                    <a:pt x="2112" y="1"/>
                    <a:pt x="1" y="1985"/>
                    <a:pt x="32" y="4537"/>
                  </a:cubicBezTo>
                  <a:cubicBezTo>
                    <a:pt x="32" y="5860"/>
                    <a:pt x="631" y="7184"/>
                    <a:pt x="1797" y="8066"/>
                  </a:cubicBezTo>
                  <a:cubicBezTo>
                    <a:pt x="1923" y="8192"/>
                    <a:pt x="2017" y="8223"/>
                    <a:pt x="2049" y="8318"/>
                  </a:cubicBezTo>
                  <a:lnTo>
                    <a:pt x="4160" y="8318"/>
                  </a:lnTo>
                  <a:lnTo>
                    <a:pt x="4160" y="6900"/>
                  </a:lnTo>
                  <a:lnTo>
                    <a:pt x="2427" y="6900"/>
                  </a:lnTo>
                  <a:cubicBezTo>
                    <a:pt x="2238" y="6900"/>
                    <a:pt x="2080" y="6743"/>
                    <a:pt x="2080" y="6554"/>
                  </a:cubicBezTo>
                  <a:lnTo>
                    <a:pt x="2080" y="5829"/>
                  </a:lnTo>
                  <a:cubicBezTo>
                    <a:pt x="2080" y="4852"/>
                    <a:pt x="2679" y="4033"/>
                    <a:pt x="3498" y="3624"/>
                  </a:cubicBezTo>
                  <a:cubicBezTo>
                    <a:pt x="3277" y="3403"/>
                    <a:pt x="3151" y="3088"/>
                    <a:pt x="3151" y="2678"/>
                  </a:cubicBezTo>
                  <a:cubicBezTo>
                    <a:pt x="3151" y="1922"/>
                    <a:pt x="3782" y="1292"/>
                    <a:pt x="4538" y="1292"/>
                  </a:cubicBezTo>
                  <a:cubicBezTo>
                    <a:pt x="5262" y="1292"/>
                    <a:pt x="5892" y="1922"/>
                    <a:pt x="5892" y="2678"/>
                  </a:cubicBezTo>
                  <a:cubicBezTo>
                    <a:pt x="5892" y="3025"/>
                    <a:pt x="5735" y="3340"/>
                    <a:pt x="5546" y="3624"/>
                  </a:cubicBezTo>
                  <a:cubicBezTo>
                    <a:pt x="6365" y="4033"/>
                    <a:pt x="6964" y="4852"/>
                    <a:pt x="6964" y="5829"/>
                  </a:cubicBezTo>
                  <a:lnTo>
                    <a:pt x="6964" y="6554"/>
                  </a:lnTo>
                  <a:cubicBezTo>
                    <a:pt x="6964" y="6743"/>
                    <a:pt x="6806" y="6900"/>
                    <a:pt x="6617" y="6900"/>
                  </a:cubicBezTo>
                  <a:lnTo>
                    <a:pt x="4884" y="6900"/>
                  </a:lnTo>
                  <a:lnTo>
                    <a:pt x="4884" y="8318"/>
                  </a:lnTo>
                  <a:lnTo>
                    <a:pt x="6995" y="8318"/>
                  </a:lnTo>
                  <a:cubicBezTo>
                    <a:pt x="7027" y="8286"/>
                    <a:pt x="7121" y="8192"/>
                    <a:pt x="7247" y="8129"/>
                  </a:cubicBezTo>
                  <a:cubicBezTo>
                    <a:pt x="8413" y="7184"/>
                    <a:pt x="9011" y="5829"/>
                    <a:pt x="9011" y="4506"/>
                  </a:cubicBezTo>
                  <a:cubicBezTo>
                    <a:pt x="9011" y="2017"/>
                    <a:pt x="6995" y="1"/>
                    <a:pt x="453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3" name="Google Shape;10343;p74"/>
            <p:cNvSpPr/>
            <p:nvPr/>
          </p:nvSpPr>
          <p:spPr>
            <a:xfrm>
              <a:off x="3262600" y="3278475"/>
              <a:ext cx="35450" cy="35475"/>
            </a:xfrm>
            <a:custGeom>
              <a:avLst/>
              <a:gdLst/>
              <a:ahLst/>
              <a:cxnLst/>
              <a:rect l="l" t="t" r="r" b="b"/>
              <a:pathLst>
                <a:path w="1418" h="1419" extrusionOk="0">
                  <a:moveTo>
                    <a:pt x="725" y="0"/>
                  </a:moveTo>
                  <a:cubicBezTo>
                    <a:pt x="315" y="0"/>
                    <a:pt x="0" y="315"/>
                    <a:pt x="0" y="725"/>
                  </a:cubicBezTo>
                  <a:cubicBezTo>
                    <a:pt x="0" y="1103"/>
                    <a:pt x="315" y="1418"/>
                    <a:pt x="725" y="1418"/>
                  </a:cubicBezTo>
                  <a:cubicBezTo>
                    <a:pt x="1103" y="1418"/>
                    <a:pt x="1418" y="1103"/>
                    <a:pt x="1418" y="725"/>
                  </a:cubicBezTo>
                  <a:cubicBezTo>
                    <a:pt x="1418" y="315"/>
                    <a:pt x="1103" y="0"/>
                    <a:pt x="7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4" name="Google Shape;10344;p74"/>
            <p:cNvSpPr/>
            <p:nvPr/>
          </p:nvSpPr>
          <p:spPr>
            <a:xfrm>
              <a:off x="3220050" y="3452525"/>
              <a:ext cx="121325" cy="35475"/>
            </a:xfrm>
            <a:custGeom>
              <a:avLst/>
              <a:gdLst/>
              <a:ahLst/>
              <a:cxnLst/>
              <a:rect l="l" t="t" r="r" b="b"/>
              <a:pathLst>
                <a:path w="4853" h="1419" extrusionOk="0">
                  <a:moveTo>
                    <a:pt x="1" y="1"/>
                  </a:moveTo>
                  <a:lnTo>
                    <a:pt x="1" y="347"/>
                  </a:lnTo>
                  <a:cubicBezTo>
                    <a:pt x="1" y="946"/>
                    <a:pt x="473" y="1419"/>
                    <a:pt x="1040" y="1419"/>
                  </a:cubicBezTo>
                  <a:lnTo>
                    <a:pt x="3781" y="1419"/>
                  </a:lnTo>
                  <a:cubicBezTo>
                    <a:pt x="4380" y="1419"/>
                    <a:pt x="4853" y="946"/>
                    <a:pt x="4853" y="347"/>
                  </a:cubicBezTo>
                  <a:lnTo>
                    <a:pt x="48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5" name="Google Shape;10345;p74"/>
            <p:cNvSpPr/>
            <p:nvPr/>
          </p:nvSpPr>
          <p:spPr>
            <a:xfrm>
              <a:off x="3237375" y="3332025"/>
              <a:ext cx="86675" cy="52000"/>
            </a:xfrm>
            <a:custGeom>
              <a:avLst/>
              <a:gdLst/>
              <a:ahLst/>
              <a:cxnLst/>
              <a:rect l="l" t="t" r="r" b="b"/>
              <a:pathLst>
                <a:path w="3467" h="2080" extrusionOk="0">
                  <a:moveTo>
                    <a:pt x="1734" y="1"/>
                  </a:moveTo>
                  <a:cubicBezTo>
                    <a:pt x="789" y="1"/>
                    <a:pt x="1" y="725"/>
                    <a:pt x="1" y="1733"/>
                  </a:cubicBezTo>
                  <a:lnTo>
                    <a:pt x="1" y="2080"/>
                  </a:lnTo>
                  <a:lnTo>
                    <a:pt x="3466" y="2080"/>
                  </a:lnTo>
                  <a:lnTo>
                    <a:pt x="3466" y="1733"/>
                  </a:lnTo>
                  <a:cubicBezTo>
                    <a:pt x="3466" y="788"/>
                    <a:pt x="2679" y="1"/>
                    <a:pt x="17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6" name="Google Shape;10346;p74"/>
            <p:cNvSpPr/>
            <p:nvPr/>
          </p:nvSpPr>
          <p:spPr>
            <a:xfrm>
              <a:off x="3237375" y="3505300"/>
              <a:ext cx="87450" cy="17350"/>
            </a:xfrm>
            <a:custGeom>
              <a:avLst/>
              <a:gdLst/>
              <a:ahLst/>
              <a:cxnLst/>
              <a:rect l="l" t="t" r="r" b="b"/>
              <a:pathLst>
                <a:path w="3498" h="694" extrusionOk="0">
                  <a:moveTo>
                    <a:pt x="32" y="1"/>
                  </a:moveTo>
                  <a:cubicBezTo>
                    <a:pt x="1" y="379"/>
                    <a:pt x="284" y="694"/>
                    <a:pt x="694" y="694"/>
                  </a:cubicBezTo>
                  <a:lnTo>
                    <a:pt x="2773" y="694"/>
                  </a:lnTo>
                  <a:cubicBezTo>
                    <a:pt x="3183" y="694"/>
                    <a:pt x="3498" y="379"/>
                    <a:pt x="349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47" name="Google Shape;10347;p74"/>
          <p:cNvSpPr/>
          <p:nvPr/>
        </p:nvSpPr>
        <p:spPr>
          <a:xfrm>
            <a:off x="7962474" y="1971731"/>
            <a:ext cx="367779" cy="350758"/>
          </a:xfrm>
          <a:custGeom>
            <a:avLst/>
            <a:gdLst/>
            <a:ahLst/>
            <a:cxnLst/>
            <a:rect l="l" t="t" r="r" b="b"/>
            <a:pathLst>
              <a:path w="12446" h="11870" extrusionOk="0">
                <a:moveTo>
                  <a:pt x="9421" y="1410"/>
                </a:moveTo>
                <a:cubicBezTo>
                  <a:pt x="9775" y="1410"/>
                  <a:pt x="10130" y="1544"/>
                  <a:pt x="10397" y="1812"/>
                </a:cubicBezTo>
                <a:cubicBezTo>
                  <a:pt x="10901" y="2316"/>
                  <a:pt x="10901" y="3198"/>
                  <a:pt x="10366" y="3734"/>
                </a:cubicBezTo>
                <a:lnTo>
                  <a:pt x="9169" y="4931"/>
                </a:lnTo>
                <a:cubicBezTo>
                  <a:pt x="8948" y="5152"/>
                  <a:pt x="8633" y="5278"/>
                  <a:pt x="8318" y="5309"/>
                </a:cubicBezTo>
                <a:lnTo>
                  <a:pt x="8476" y="5152"/>
                </a:lnTo>
                <a:cubicBezTo>
                  <a:pt x="8854" y="4773"/>
                  <a:pt x="8854" y="4112"/>
                  <a:pt x="8476" y="3702"/>
                </a:cubicBezTo>
                <a:cubicBezTo>
                  <a:pt x="8271" y="3513"/>
                  <a:pt x="8003" y="3419"/>
                  <a:pt x="7739" y="3419"/>
                </a:cubicBezTo>
                <a:cubicBezTo>
                  <a:pt x="7475" y="3419"/>
                  <a:pt x="7215" y="3513"/>
                  <a:pt x="7026" y="3702"/>
                </a:cubicBezTo>
                <a:lnTo>
                  <a:pt x="6869" y="3860"/>
                </a:lnTo>
                <a:cubicBezTo>
                  <a:pt x="6900" y="3545"/>
                  <a:pt x="7026" y="3230"/>
                  <a:pt x="7247" y="3009"/>
                </a:cubicBezTo>
                <a:lnTo>
                  <a:pt x="8444" y="1812"/>
                </a:lnTo>
                <a:cubicBezTo>
                  <a:pt x="8712" y="1544"/>
                  <a:pt x="9066" y="1410"/>
                  <a:pt x="9421" y="1410"/>
                </a:cubicBezTo>
                <a:close/>
                <a:moveTo>
                  <a:pt x="4128" y="6475"/>
                </a:moveTo>
                <a:lnTo>
                  <a:pt x="3970" y="6601"/>
                </a:lnTo>
                <a:cubicBezTo>
                  <a:pt x="3592" y="7010"/>
                  <a:pt x="3592" y="7672"/>
                  <a:pt x="3970" y="8081"/>
                </a:cubicBezTo>
                <a:cubicBezTo>
                  <a:pt x="4175" y="8270"/>
                  <a:pt x="4443" y="8365"/>
                  <a:pt x="4711" y="8365"/>
                </a:cubicBezTo>
                <a:cubicBezTo>
                  <a:pt x="4978" y="8365"/>
                  <a:pt x="5246" y="8270"/>
                  <a:pt x="5451" y="8081"/>
                </a:cubicBezTo>
                <a:lnTo>
                  <a:pt x="5577" y="7924"/>
                </a:lnTo>
                <a:lnTo>
                  <a:pt x="5577" y="7924"/>
                </a:lnTo>
                <a:cubicBezTo>
                  <a:pt x="5640" y="8270"/>
                  <a:pt x="5483" y="8586"/>
                  <a:pt x="5231" y="8838"/>
                </a:cubicBezTo>
                <a:lnTo>
                  <a:pt x="4065" y="10003"/>
                </a:lnTo>
                <a:cubicBezTo>
                  <a:pt x="3781" y="10271"/>
                  <a:pt x="3427" y="10405"/>
                  <a:pt x="3072" y="10405"/>
                </a:cubicBezTo>
                <a:cubicBezTo>
                  <a:pt x="2718" y="10405"/>
                  <a:pt x="2364" y="10271"/>
                  <a:pt x="2080" y="10003"/>
                </a:cubicBezTo>
                <a:cubicBezTo>
                  <a:pt x="1544" y="9468"/>
                  <a:pt x="1544" y="8586"/>
                  <a:pt x="2080" y="8050"/>
                </a:cubicBezTo>
                <a:lnTo>
                  <a:pt x="3277" y="6853"/>
                </a:lnTo>
                <a:cubicBezTo>
                  <a:pt x="3498" y="6601"/>
                  <a:pt x="3813" y="6506"/>
                  <a:pt x="4128" y="6475"/>
                </a:cubicBezTo>
                <a:close/>
                <a:moveTo>
                  <a:pt x="9373" y="0"/>
                </a:moveTo>
                <a:cubicBezTo>
                  <a:pt x="8665" y="0"/>
                  <a:pt x="7956" y="268"/>
                  <a:pt x="7404" y="804"/>
                </a:cubicBezTo>
                <a:lnTo>
                  <a:pt x="6239" y="1970"/>
                </a:lnTo>
                <a:cubicBezTo>
                  <a:pt x="5451" y="2757"/>
                  <a:pt x="5199" y="3986"/>
                  <a:pt x="5640" y="4994"/>
                </a:cubicBezTo>
                <a:lnTo>
                  <a:pt x="5325" y="5309"/>
                </a:lnTo>
                <a:cubicBezTo>
                  <a:pt x="4994" y="5170"/>
                  <a:pt x="4634" y="5100"/>
                  <a:pt x="4270" y="5100"/>
                </a:cubicBezTo>
                <a:cubicBezTo>
                  <a:pt x="3562" y="5100"/>
                  <a:pt x="2842" y="5366"/>
                  <a:pt x="2301" y="5908"/>
                </a:cubicBezTo>
                <a:lnTo>
                  <a:pt x="1103" y="7105"/>
                </a:lnTo>
                <a:cubicBezTo>
                  <a:pt x="1" y="8144"/>
                  <a:pt x="1" y="9940"/>
                  <a:pt x="1103" y="11043"/>
                </a:cubicBezTo>
                <a:cubicBezTo>
                  <a:pt x="1655" y="11594"/>
                  <a:pt x="2364" y="11870"/>
                  <a:pt x="3072" y="11870"/>
                </a:cubicBezTo>
                <a:cubicBezTo>
                  <a:pt x="3781" y="11870"/>
                  <a:pt x="4490" y="11594"/>
                  <a:pt x="5041" y="11043"/>
                </a:cubicBezTo>
                <a:lnTo>
                  <a:pt x="6239" y="9846"/>
                </a:lnTo>
                <a:cubicBezTo>
                  <a:pt x="7026" y="9058"/>
                  <a:pt x="7247" y="7829"/>
                  <a:pt x="6806" y="6821"/>
                </a:cubicBezTo>
                <a:lnTo>
                  <a:pt x="7121" y="6506"/>
                </a:lnTo>
                <a:cubicBezTo>
                  <a:pt x="7473" y="6656"/>
                  <a:pt x="7840" y="6729"/>
                  <a:pt x="8204" y="6729"/>
                </a:cubicBezTo>
                <a:cubicBezTo>
                  <a:pt x="8914" y="6729"/>
                  <a:pt x="9614" y="6449"/>
                  <a:pt x="10177" y="5908"/>
                </a:cubicBezTo>
                <a:lnTo>
                  <a:pt x="11342" y="4742"/>
                </a:lnTo>
                <a:cubicBezTo>
                  <a:pt x="12445" y="3639"/>
                  <a:pt x="12445" y="1907"/>
                  <a:pt x="11342" y="804"/>
                </a:cubicBezTo>
                <a:cubicBezTo>
                  <a:pt x="10791" y="268"/>
                  <a:pt x="10082" y="0"/>
                  <a:pt x="9373"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48" name="Google Shape;10348;p74"/>
          <p:cNvGrpSpPr/>
          <p:nvPr/>
        </p:nvGrpSpPr>
        <p:grpSpPr>
          <a:xfrm>
            <a:off x="7970318" y="2418902"/>
            <a:ext cx="351940" cy="349163"/>
            <a:chOff x="3133425" y="3955025"/>
            <a:chExt cx="297750" cy="295400"/>
          </a:xfrm>
          <a:solidFill>
            <a:srgbClr val="FFC000"/>
          </a:solidFill>
        </p:grpSpPr>
        <p:sp>
          <p:nvSpPr>
            <p:cNvPr id="10349" name="Google Shape;10349;p74"/>
            <p:cNvSpPr/>
            <p:nvPr/>
          </p:nvSpPr>
          <p:spPr>
            <a:xfrm>
              <a:off x="3133425" y="4058225"/>
              <a:ext cx="297750" cy="192200"/>
            </a:xfrm>
            <a:custGeom>
              <a:avLst/>
              <a:gdLst/>
              <a:ahLst/>
              <a:cxnLst/>
              <a:rect l="l" t="t" r="r" b="b"/>
              <a:pathLst>
                <a:path w="11910" h="7688" extrusionOk="0">
                  <a:moveTo>
                    <a:pt x="5923" y="0"/>
                  </a:moveTo>
                  <a:cubicBezTo>
                    <a:pt x="5325" y="0"/>
                    <a:pt x="4821" y="347"/>
                    <a:pt x="4631" y="914"/>
                  </a:cubicBezTo>
                  <a:cubicBezTo>
                    <a:pt x="4505" y="1166"/>
                    <a:pt x="4505" y="1449"/>
                    <a:pt x="4568" y="1764"/>
                  </a:cubicBezTo>
                  <a:cubicBezTo>
                    <a:pt x="4884" y="1922"/>
                    <a:pt x="5199" y="2016"/>
                    <a:pt x="5577" y="2048"/>
                  </a:cubicBezTo>
                  <a:lnTo>
                    <a:pt x="5577" y="2741"/>
                  </a:lnTo>
                  <a:lnTo>
                    <a:pt x="2458" y="2741"/>
                  </a:lnTo>
                  <a:cubicBezTo>
                    <a:pt x="1859" y="2741"/>
                    <a:pt x="1418" y="3214"/>
                    <a:pt x="1418" y="3781"/>
                  </a:cubicBezTo>
                  <a:lnTo>
                    <a:pt x="1418" y="4190"/>
                  </a:lnTo>
                  <a:cubicBezTo>
                    <a:pt x="630" y="4316"/>
                    <a:pt x="0" y="5041"/>
                    <a:pt x="0" y="5891"/>
                  </a:cubicBezTo>
                  <a:cubicBezTo>
                    <a:pt x="0" y="6837"/>
                    <a:pt x="788" y="7687"/>
                    <a:pt x="1765" y="7687"/>
                  </a:cubicBezTo>
                  <a:cubicBezTo>
                    <a:pt x="2710" y="7687"/>
                    <a:pt x="3497" y="6900"/>
                    <a:pt x="3497" y="5891"/>
                  </a:cubicBezTo>
                  <a:cubicBezTo>
                    <a:pt x="3497" y="5072"/>
                    <a:pt x="2930" y="4316"/>
                    <a:pt x="2143" y="4190"/>
                  </a:cubicBezTo>
                  <a:lnTo>
                    <a:pt x="2143" y="3781"/>
                  </a:lnTo>
                  <a:cubicBezTo>
                    <a:pt x="2143" y="3592"/>
                    <a:pt x="2300" y="3434"/>
                    <a:pt x="2489" y="3434"/>
                  </a:cubicBezTo>
                  <a:lnTo>
                    <a:pt x="5608" y="3434"/>
                  </a:lnTo>
                  <a:lnTo>
                    <a:pt x="5608" y="4127"/>
                  </a:lnTo>
                  <a:cubicBezTo>
                    <a:pt x="4821" y="4285"/>
                    <a:pt x="4222" y="5009"/>
                    <a:pt x="4222" y="5860"/>
                  </a:cubicBezTo>
                  <a:cubicBezTo>
                    <a:pt x="4222" y="6805"/>
                    <a:pt x="5010" y="7656"/>
                    <a:pt x="5955" y="7656"/>
                  </a:cubicBezTo>
                  <a:cubicBezTo>
                    <a:pt x="6900" y="7656"/>
                    <a:pt x="7687" y="6868"/>
                    <a:pt x="7687" y="5860"/>
                  </a:cubicBezTo>
                  <a:cubicBezTo>
                    <a:pt x="7687" y="5041"/>
                    <a:pt x="7089" y="4285"/>
                    <a:pt x="6301" y="4127"/>
                  </a:cubicBezTo>
                  <a:lnTo>
                    <a:pt x="6301" y="3434"/>
                  </a:lnTo>
                  <a:lnTo>
                    <a:pt x="9452" y="3434"/>
                  </a:lnTo>
                  <a:cubicBezTo>
                    <a:pt x="9641" y="3434"/>
                    <a:pt x="9798" y="3592"/>
                    <a:pt x="9798" y="3781"/>
                  </a:cubicBezTo>
                  <a:lnTo>
                    <a:pt x="9798" y="4190"/>
                  </a:lnTo>
                  <a:cubicBezTo>
                    <a:pt x="9011" y="4316"/>
                    <a:pt x="8444" y="5041"/>
                    <a:pt x="8444" y="5891"/>
                  </a:cubicBezTo>
                  <a:cubicBezTo>
                    <a:pt x="8444" y="6837"/>
                    <a:pt x="9231" y="7687"/>
                    <a:pt x="10176" y="7687"/>
                  </a:cubicBezTo>
                  <a:cubicBezTo>
                    <a:pt x="11121" y="7687"/>
                    <a:pt x="11909" y="6900"/>
                    <a:pt x="11909" y="5891"/>
                  </a:cubicBezTo>
                  <a:cubicBezTo>
                    <a:pt x="11783" y="5135"/>
                    <a:pt x="11185" y="4379"/>
                    <a:pt x="10397" y="4222"/>
                  </a:cubicBezTo>
                  <a:lnTo>
                    <a:pt x="10397" y="3812"/>
                  </a:lnTo>
                  <a:cubicBezTo>
                    <a:pt x="10397" y="3245"/>
                    <a:pt x="9924" y="2804"/>
                    <a:pt x="9389" y="2804"/>
                  </a:cubicBezTo>
                  <a:lnTo>
                    <a:pt x="6238" y="2804"/>
                  </a:lnTo>
                  <a:lnTo>
                    <a:pt x="6238" y="2079"/>
                  </a:lnTo>
                  <a:cubicBezTo>
                    <a:pt x="6585" y="2048"/>
                    <a:pt x="6900" y="1922"/>
                    <a:pt x="7215" y="1827"/>
                  </a:cubicBezTo>
                  <a:cubicBezTo>
                    <a:pt x="7341" y="1418"/>
                    <a:pt x="7246" y="977"/>
                    <a:pt x="7057" y="630"/>
                  </a:cubicBezTo>
                  <a:cubicBezTo>
                    <a:pt x="6774" y="221"/>
                    <a:pt x="6396" y="0"/>
                    <a:pt x="59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0" name="Google Shape;10350;p74"/>
            <p:cNvSpPr/>
            <p:nvPr/>
          </p:nvSpPr>
          <p:spPr>
            <a:xfrm>
              <a:off x="3263375" y="4007025"/>
              <a:ext cx="35475" cy="35450"/>
            </a:xfrm>
            <a:custGeom>
              <a:avLst/>
              <a:gdLst/>
              <a:ahLst/>
              <a:cxnLst/>
              <a:rect l="l" t="t" r="r" b="b"/>
              <a:pathLst>
                <a:path w="1419" h="1418" extrusionOk="0">
                  <a:moveTo>
                    <a:pt x="725" y="0"/>
                  </a:moveTo>
                  <a:cubicBezTo>
                    <a:pt x="284" y="0"/>
                    <a:pt x="1" y="315"/>
                    <a:pt x="1" y="725"/>
                  </a:cubicBezTo>
                  <a:cubicBezTo>
                    <a:pt x="1" y="1103"/>
                    <a:pt x="316" y="1418"/>
                    <a:pt x="725" y="1418"/>
                  </a:cubicBezTo>
                  <a:cubicBezTo>
                    <a:pt x="1103" y="1418"/>
                    <a:pt x="1418" y="1103"/>
                    <a:pt x="1418" y="725"/>
                  </a:cubicBezTo>
                  <a:cubicBezTo>
                    <a:pt x="1418" y="315"/>
                    <a:pt x="1103" y="0"/>
                    <a:pt x="7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1" name="Google Shape;10351;p74"/>
            <p:cNvSpPr/>
            <p:nvPr/>
          </p:nvSpPr>
          <p:spPr>
            <a:xfrm>
              <a:off x="3203525" y="3955025"/>
              <a:ext cx="155175" cy="135500"/>
            </a:xfrm>
            <a:custGeom>
              <a:avLst/>
              <a:gdLst/>
              <a:ahLst/>
              <a:cxnLst/>
              <a:rect l="l" t="t" r="r" b="b"/>
              <a:pathLst>
                <a:path w="6207" h="5420" extrusionOk="0">
                  <a:moveTo>
                    <a:pt x="3119" y="1"/>
                  </a:moveTo>
                  <a:cubicBezTo>
                    <a:pt x="1386" y="1"/>
                    <a:pt x="0" y="1387"/>
                    <a:pt x="0" y="3120"/>
                  </a:cubicBezTo>
                  <a:cubicBezTo>
                    <a:pt x="0" y="4002"/>
                    <a:pt x="410" y="4853"/>
                    <a:pt x="1071" y="5420"/>
                  </a:cubicBezTo>
                  <a:cubicBezTo>
                    <a:pt x="1071" y="5231"/>
                    <a:pt x="1103" y="5042"/>
                    <a:pt x="1197" y="4853"/>
                  </a:cubicBezTo>
                  <a:cubicBezTo>
                    <a:pt x="1323" y="4380"/>
                    <a:pt x="1701" y="3971"/>
                    <a:pt x="2111" y="3750"/>
                  </a:cubicBezTo>
                  <a:cubicBezTo>
                    <a:pt x="1890" y="3498"/>
                    <a:pt x="1733" y="3151"/>
                    <a:pt x="1733" y="2805"/>
                  </a:cubicBezTo>
                  <a:cubicBezTo>
                    <a:pt x="1733" y="2049"/>
                    <a:pt x="2363" y="1419"/>
                    <a:pt x="3119" y="1419"/>
                  </a:cubicBezTo>
                  <a:cubicBezTo>
                    <a:pt x="3844" y="1419"/>
                    <a:pt x="4474" y="2049"/>
                    <a:pt x="4474" y="2805"/>
                  </a:cubicBezTo>
                  <a:cubicBezTo>
                    <a:pt x="4474" y="3151"/>
                    <a:pt x="4348" y="3498"/>
                    <a:pt x="4096" y="3750"/>
                  </a:cubicBezTo>
                  <a:cubicBezTo>
                    <a:pt x="4379" y="3876"/>
                    <a:pt x="4600" y="4097"/>
                    <a:pt x="4789" y="4380"/>
                  </a:cubicBezTo>
                  <a:cubicBezTo>
                    <a:pt x="5009" y="4695"/>
                    <a:pt x="5135" y="5042"/>
                    <a:pt x="5167" y="5420"/>
                  </a:cubicBezTo>
                  <a:cubicBezTo>
                    <a:pt x="5797" y="4853"/>
                    <a:pt x="6207" y="4065"/>
                    <a:pt x="6207" y="3120"/>
                  </a:cubicBezTo>
                  <a:cubicBezTo>
                    <a:pt x="6207" y="1387"/>
                    <a:pt x="4852" y="1"/>
                    <a:pt x="311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52" name="Google Shape;10352;p74"/>
          <p:cNvGrpSpPr/>
          <p:nvPr/>
        </p:nvGrpSpPr>
        <p:grpSpPr>
          <a:xfrm>
            <a:off x="6650491" y="2882490"/>
            <a:ext cx="350079" cy="351320"/>
            <a:chOff x="4991425" y="3234750"/>
            <a:chExt cx="296175" cy="297225"/>
          </a:xfrm>
          <a:solidFill>
            <a:srgbClr val="FFC000"/>
          </a:solidFill>
        </p:grpSpPr>
        <p:sp>
          <p:nvSpPr>
            <p:cNvPr id="10353" name="Google Shape;10353;p74"/>
            <p:cNvSpPr/>
            <p:nvPr/>
          </p:nvSpPr>
          <p:spPr>
            <a:xfrm>
              <a:off x="5077275" y="3304450"/>
              <a:ext cx="122100" cy="99275"/>
            </a:xfrm>
            <a:custGeom>
              <a:avLst/>
              <a:gdLst/>
              <a:ahLst/>
              <a:cxnLst/>
              <a:rect l="l" t="t" r="r" b="b"/>
              <a:pathLst>
                <a:path w="4884" h="3971" extrusionOk="0">
                  <a:moveTo>
                    <a:pt x="2426" y="1"/>
                  </a:moveTo>
                  <a:cubicBezTo>
                    <a:pt x="1103" y="1"/>
                    <a:pt x="0" y="1104"/>
                    <a:pt x="0" y="2427"/>
                  </a:cubicBezTo>
                  <a:cubicBezTo>
                    <a:pt x="0" y="3025"/>
                    <a:pt x="190" y="3530"/>
                    <a:pt x="536" y="3971"/>
                  </a:cubicBezTo>
                  <a:cubicBezTo>
                    <a:pt x="820" y="3624"/>
                    <a:pt x="1103" y="3309"/>
                    <a:pt x="1481" y="3057"/>
                  </a:cubicBezTo>
                  <a:cubicBezTo>
                    <a:pt x="1261" y="2805"/>
                    <a:pt x="1103" y="2458"/>
                    <a:pt x="1103" y="2112"/>
                  </a:cubicBezTo>
                  <a:cubicBezTo>
                    <a:pt x="1103" y="1356"/>
                    <a:pt x="1733" y="726"/>
                    <a:pt x="2489" y="726"/>
                  </a:cubicBezTo>
                  <a:cubicBezTo>
                    <a:pt x="3214" y="726"/>
                    <a:pt x="3844" y="1356"/>
                    <a:pt x="3844" y="2112"/>
                  </a:cubicBezTo>
                  <a:cubicBezTo>
                    <a:pt x="3844" y="2458"/>
                    <a:pt x="3687" y="2805"/>
                    <a:pt x="3466" y="3057"/>
                  </a:cubicBezTo>
                  <a:cubicBezTo>
                    <a:pt x="3844" y="3246"/>
                    <a:pt x="4128" y="3561"/>
                    <a:pt x="4317" y="3971"/>
                  </a:cubicBezTo>
                  <a:cubicBezTo>
                    <a:pt x="4695" y="3530"/>
                    <a:pt x="4884" y="3025"/>
                    <a:pt x="4884" y="2427"/>
                  </a:cubicBezTo>
                  <a:cubicBezTo>
                    <a:pt x="4884" y="1104"/>
                    <a:pt x="3781" y="1"/>
                    <a:pt x="242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4" name="Google Shape;10354;p74"/>
            <p:cNvSpPr/>
            <p:nvPr/>
          </p:nvSpPr>
          <p:spPr>
            <a:xfrm>
              <a:off x="5121375" y="3339900"/>
              <a:ext cx="35475" cy="35475"/>
            </a:xfrm>
            <a:custGeom>
              <a:avLst/>
              <a:gdLst/>
              <a:ahLst/>
              <a:cxnLst/>
              <a:rect l="l" t="t" r="r" b="b"/>
              <a:pathLst>
                <a:path w="1419" h="1419" extrusionOk="0">
                  <a:moveTo>
                    <a:pt x="725" y="1"/>
                  </a:moveTo>
                  <a:cubicBezTo>
                    <a:pt x="316" y="1"/>
                    <a:pt x="1" y="316"/>
                    <a:pt x="1" y="694"/>
                  </a:cubicBezTo>
                  <a:cubicBezTo>
                    <a:pt x="1" y="1103"/>
                    <a:pt x="316"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5" name="Google Shape;10355;p74"/>
            <p:cNvSpPr/>
            <p:nvPr/>
          </p:nvSpPr>
          <p:spPr>
            <a:xfrm>
              <a:off x="5009550" y="3234750"/>
              <a:ext cx="259150" cy="261125"/>
            </a:xfrm>
            <a:custGeom>
              <a:avLst/>
              <a:gdLst/>
              <a:ahLst/>
              <a:cxnLst/>
              <a:rect l="l" t="t" r="r" b="b"/>
              <a:pathLst>
                <a:path w="10366" h="10445" extrusionOk="0">
                  <a:moveTo>
                    <a:pt x="5198" y="2159"/>
                  </a:moveTo>
                  <a:cubicBezTo>
                    <a:pt x="6931" y="2159"/>
                    <a:pt x="8286" y="3514"/>
                    <a:pt x="8286" y="5246"/>
                  </a:cubicBezTo>
                  <a:cubicBezTo>
                    <a:pt x="8286" y="6916"/>
                    <a:pt x="6931" y="8365"/>
                    <a:pt x="5198" y="8365"/>
                  </a:cubicBezTo>
                  <a:cubicBezTo>
                    <a:pt x="3340" y="8365"/>
                    <a:pt x="2079" y="6822"/>
                    <a:pt x="2079" y="5246"/>
                  </a:cubicBezTo>
                  <a:cubicBezTo>
                    <a:pt x="2079" y="3514"/>
                    <a:pt x="3497" y="2159"/>
                    <a:pt x="5198" y="2159"/>
                  </a:cubicBezTo>
                  <a:close/>
                  <a:moveTo>
                    <a:pt x="5167" y="1"/>
                  </a:moveTo>
                  <a:cubicBezTo>
                    <a:pt x="5088" y="1"/>
                    <a:pt x="5009" y="17"/>
                    <a:pt x="4946" y="48"/>
                  </a:cubicBezTo>
                  <a:lnTo>
                    <a:pt x="4001" y="836"/>
                  </a:lnTo>
                  <a:lnTo>
                    <a:pt x="2773" y="678"/>
                  </a:lnTo>
                  <a:cubicBezTo>
                    <a:pt x="2756" y="675"/>
                    <a:pt x="2739" y="673"/>
                    <a:pt x="2723" y="673"/>
                  </a:cubicBezTo>
                  <a:cubicBezTo>
                    <a:pt x="2583" y="673"/>
                    <a:pt x="2454" y="786"/>
                    <a:pt x="2426" y="899"/>
                  </a:cubicBezTo>
                  <a:lnTo>
                    <a:pt x="1953" y="2033"/>
                  </a:lnTo>
                  <a:lnTo>
                    <a:pt x="819" y="2505"/>
                  </a:lnTo>
                  <a:cubicBezTo>
                    <a:pt x="662" y="2568"/>
                    <a:pt x="567" y="2694"/>
                    <a:pt x="630" y="2852"/>
                  </a:cubicBezTo>
                  <a:lnTo>
                    <a:pt x="788" y="4081"/>
                  </a:lnTo>
                  <a:lnTo>
                    <a:pt x="32" y="5026"/>
                  </a:lnTo>
                  <a:cubicBezTo>
                    <a:pt x="0" y="5183"/>
                    <a:pt x="0" y="5341"/>
                    <a:pt x="63" y="5467"/>
                  </a:cubicBezTo>
                  <a:lnTo>
                    <a:pt x="819" y="6381"/>
                  </a:lnTo>
                  <a:lnTo>
                    <a:pt x="662" y="7609"/>
                  </a:lnTo>
                  <a:cubicBezTo>
                    <a:pt x="630" y="7767"/>
                    <a:pt x="725" y="7924"/>
                    <a:pt x="851" y="7956"/>
                  </a:cubicBezTo>
                  <a:lnTo>
                    <a:pt x="1985" y="8428"/>
                  </a:lnTo>
                  <a:lnTo>
                    <a:pt x="2457" y="9594"/>
                  </a:lnTo>
                  <a:cubicBezTo>
                    <a:pt x="2536" y="9725"/>
                    <a:pt x="2637" y="9791"/>
                    <a:pt x="2741" y="9791"/>
                  </a:cubicBezTo>
                  <a:cubicBezTo>
                    <a:pt x="2762" y="9791"/>
                    <a:pt x="2783" y="9788"/>
                    <a:pt x="2804" y="9783"/>
                  </a:cubicBezTo>
                  <a:lnTo>
                    <a:pt x="4033" y="9626"/>
                  </a:lnTo>
                  <a:lnTo>
                    <a:pt x="4978" y="10382"/>
                  </a:lnTo>
                  <a:cubicBezTo>
                    <a:pt x="5072" y="10413"/>
                    <a:pt x="5104" y="10445"/>
                    <a:pt x="5167" y="10445"/>
                  </a:cubicBezTo>
                  <a:cubicBezTo>
                    <a:pt x="5261" y="10445"/>
                    <a:pt x="5324" y="10413"/>
                    <a:pt x="5387" y="10382"/>
                  </a:cubicBezTo>
                  <a:lnTo>
                    <a:pt x="6333" y="9626"/>
                  </a:lnTo>
                  <a:lnTo>
                    <a:pt x="7530" y="9783"/>
                  </a:lnTo>
                  <a:cubicBezTo>
                    <a:pt x="7687" y="9783"/>
                    <a:pt x="7876" y="9689"/>
                    <a:pt x="7908" y="9594"/>
                  </a:cubicBezTo>
                  <a:lnTo>
                    <a:pt x="8380" y="8428"/>
                  </a:lnTo>
                  <a:lnTo>
                    <a:pt x="9515" y="7956"/>
                  </a:lnTo>
                  <a:cubicBezTo>
                    <a:pt x="9672" y="7893"/>
                    <a:pt x="9735" y="7767"/>
                    <a:pt x="9704" y="7609"/>
                  </a:cubicBezTo>
                  <a:lnTo>
                    <a:pt x="9546" y="6381"/>
                  </a:lnTo>
                  <a:lnTo>
                    <a:pt x="10302" y="5467"/>
                  </a:lnTo>
                  <a:cubicBezTo>
                    <a:pt x="10365" y="5341"/>
                    <a:pt x="10365" y="5120"/>
                    <a:pt x="10302" y="5026"/>
                  </a:cubicBezTo>
                  <a:lnTo>
                    <a:pt x="9546" y="4081"/>
                  </a:lnTo>
                  <a:lnTo>
                    <a:pt x="9704" y="2852"/>
                  </a:lnTo>
                  <a:cubicBezTo>
                    <a:pt x="9735" y="2694"/>
                    <a:pt x="9641" y="2537"/>
                    <a:pt x="9515" y="2505"/>
                  </a:cubicBezTo>
                  <a:lnTo>
                    <a:pt x="8380" y="2033"/>
                  </a:lnTo>
                  <a:lnTo>
                    <a:pt x="7908" y="899"/>
                  </a:lnTo>
                  <a:cubicBezTo>
                    <a:pt x="7826" y="762"/>
                    <a:pt x="7719" y="672"/>
                    <a:pt x="7589" y="672"/>
                  </a:cubicBezTo>
                  <a:cubicBezTo>
                    <a:pt x="7570" y="672"/>
                    <a:pt x="7550" y="674"/>
                    <a:pt x="7530" y="678"/>
                  </a:cubicBezTo>
                  <a:lnTo>
                    <a:pt x="6333" y="836"/>
                  </a:lnTo>
                  <a:lnTo>
                    <a:pt x="5387" y="48"/>
                  </a:lnTo>
                  <a:cubicBezTo>
                    <a:pt x="5324" y="17"/>
                    <a:pt x="5246" y="1"/>
                    <a:pt x="5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6" name="Google Shape;10356;p74"/>
            <p:cNvSpPr/>
            <p:nvPr/>
          </p:nvSpPr>
          <p:spPr>
            <a:xfrm>
              <a:off x="5105625" y="3391900"/>
              <a:ext cx="66975" cy="34675"/>
            </a:xfrm>
            <a:custGeom>
              <a:avLst/>
              <a:gdLst/>
              <a:ahLst/>
              <a:cxnLst/>
              <a:rect l="l" t="t" r="r" b="b"/>
              <a:pathLst>
                <a:path w="2679" h="1387" extrusionOk="0">
                  <a:moveTo>
                    <a:pt x="1355" y="0"/>
                  </a:moveTo>
                  <a:cubicBezTo>
                    <a:pt x="725" y="0"/>
                    <a:pt x="190" y="441"/>
                    <a:pt x="1" y="977"/>
                  </a:cubicBezTo>
                  <a:cubicBezTo>
                    <a:pt x="410" y="1229"/>
                    <a:pt x="820" y="1386"/>
                    <a:pt x="1355" y="1386"/>
                  </a:cubicBezTo>
                  <a:cubicBezTo>
                    <a:pt x="1859" y="1386"/>
                    <a:pt x="2301" y="1229"/>
                    <a:pt x="2679" y="977"/>
                  </a:cubicBezTo>
                  <a:cubicBezTo>
                    <a:pt x="2521" y="410"/>
                    <a:pt x="1985" y="0"/>
                    <a:pt x="13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7" name="Google Shape;10357;p74"/>
            <p:cNvSpPr/>
            <p:nvPr/>
          </p:nvSpPr>
          <p:spPr>
            <a:xfrm>
              <a:off x="5192275" y="3443075"/>
              <a:ext cx="95325" cy="86975"/>
            </a:xfrm>
            <a:custGeom>
              <a:avLst/>
              <a:gdLst/>
              <a:ahLst/>
              <a:cxnLst/>
              <a:rect l="l" t="t" r="r" b="b"/>
              <a:pathLst>
                <a:path w="3813" h="3479" extrusionOk="0">
                  <a:moveTo>
                    <a:pt x="2867" y="1"/>
                  </a:moveTo>
                  <a:cubicBezTo>
                    <a:pt x="2741" y="127"/>
                    <a:pt x="2647" y="221"/>
                    <a:pt x="2489" y="284"/>
                  </a:cubicBezTo>
                  <a:lnTo>
                    <a:pt x="1607" y="631"/>
                  </a:lnTo>
                  <a:lnTo>
                    <a:pt x="1260" y="1482"/>
                  </a:lnTo>
                  <a:cubicBezTo>
                    <a:pt x="1103" y="1891"/>
                    <a:pt x="693" y="2112"/>
                    <a:pt x="284" y="2112"/>
                  </a:cubicBezTo>
                  <a:lnTo>
                    <a:pt x="158" y="2112"/>
                  </a:lnTo>
                  <a:lnTo>
                    <a:pt x="0" y="2080"/>
                  </a:lnTo>
                  <a:lnTo>
                    <a:pt x="1166" y="3372"/>
                  </a:lnTo>
                  <a:cubicBezTo>
                    <a:pt x="1237" y="3443"/>
                    <a:pt x="1343" y="3478"/>
                    <a:pt x="1445" y="3478"/>
                  </a:cubicBezTo>
                  <a:cubicBezTo>
                    <a:pt x="1479" y="3478"/>
                    <a:pt x="1512" y="3474"/>
                    <a:pt x="1544" y="3466"/>
                  </a:cubicBezTo>
                  <a:cubicBezTo>
                    <a:pt x="1638" y="3403"/>
                    <a:pt x="1764" y="3340"/>
                    <a:pt x="1764" y="3183"/>
                  </a:cubicBezTo>
                  <a:lnTo>
                    <a:pt x="2080" y="1639"/>
                  </a:lnTo>
                  <a:lnTo>
                    <a:pt x="3497" y="1324"/>
                  </a:lnTo>
                  <a:cubicBezTo>
                    <a:pt x="3532" y="1338"/>
                    <a:pt x="3563" y="1344"/>
                    <a:pt x="3592" y="1344"/>
                  </a:cubicBezTo>
                  <a:cubicBezTo>
                    <a:pt x="3693" y="1344"/>
                    <a:pt x="3756" y="1265"/>
                    <a:pt x="3781" y="1167"/>
                  </a:cubicBezTo>
                  <a:cubicBezTo>
                    <a:pt x="3812" y="1072"/>
                    <a:pt x="3781" y="946"/>
                    <a:pt x="3686" y="820"/>
                  </a:cubicBezTo>
                  <a:lnTo>
                    <a:pt x="286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8" name="Google Shape;10358;p74"/>
            <p:cNvSpPr/>
            <p:nvPr/>
          </p:nvSpPr>
          <p:spPr>
            <a:xfrm>
              <a:off x="4991425" y="3444650"/>
              <a:ext cx="95325" cy="87325"/>
            </a:xfrm>
            <a:custGeom>
              <a:avLst/>
              <a:gdLst/>
              <a:ahLst/>
              <a:cxnLst/>
              <a:rect l="l" t="t" r="r" b="b"/>
              <a:pathLst>
                <a:path w="3813" h="3493" extrusionOk="0">
                  <a:moveTo>
                    <a:pt x="946" y="1"/>
                  </a:moveTo>
                  <a:lnTo>
                    <a:pt x="126" y="851"/>
                  </a:lnTo>
                  <a:cubicBezTo>
                    <a:pt x="0" y="851"/>
                    <a:pt x="0" y="1009"/>
                    <a:pt x="32" y="1104"/>
                  </a:cubicBezTo>
                  <a:cubicBezTo>
                    <a:pt x="95" y="1230"/>
                    <a:pt x="158" y="1324"/>
                    <a:pt x="315" y="1356"/>
                  </a:cubicBezTo>
                  <a:lnTo>
                    <a:pt x="1733" y="1671"/>
                  </a:lnTo>
                  <a:lnTo>
                    <a:pt x="2048" y="3214"/>
                  </a:lnTo>
                  <a:cubicBezTo>
                    <a:pt x="2080" y="3309"/>
                    <a:pt x="2174" y="3435"/>
                    <a:pt x="2300" y="3466"/>
                  </a:cubicBezTo>
                  <a:cubicBezTo>
                    <a:pt x="2328" y="3485"/>
                    <a:pt x="2361" y="3492"/>
                    <a:pt x="2396" y="3492"/>
                  </a:cubicBezTo>
                  <a:cubicBezTo>
                    <a:pt x="2482" y="3492"/>
                    <a:pt x="2580" y="3448"/>
                    <a:pt x="2647" y="3403"/>
                  </a:cubicBezTo>
                  <a:lnTo>
                    <a:pt x="3813" y="2112"/>
                  </a:lnTo>
                  <a:lnTo>
                    <a:pt x="3813" y="2112"/>
                  </a:lnTo>
                  <a:lnTo>
                    <a:pt x="3624" y="2143"/>
                  </a:lnTo>
                  <a:lnTo>
                    <a:pt x="3561" y="2143"/>
                  </a:lnTo>
                  <a:cubicBezTo>
                    <a:pt x="3119" y="2143"/>
                    <a:pt x="2773" y="1891"/>
                    <a:pt x="2552" y="1513"/>
                  </a:cubicBezTo>
                  <a:lnTo>
                    <a:pt x="2206" y="631"/>
                  </a:lnTo>
                  <a:lnTo>
                    <a:pt x="1355" y="284"/>
                  </a:lnTo>
                  <a:cubicBezTo>
                    <a:pt x="1198" y="221"/>
                    <a:pt x="1072" y="127"/>
                    <a:pt x="94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59" name="Google Shape;10359;p74"/>
          <p:cNvGrpSpPr/>
          <p:nvPr/>
        </p:nvGrpSpPr>
        <p:grpSpPr>
          <a:xfrm>
            <a:off x="6650491" y="3352053"/>
            <a:ext cx="350079" cy="308177"/>
            <a:chOff x="4991425" y="3617150"/>
            <a:chExt cx="296175" cy="260725"/>
          </a:xfrm>
          <a:solidFill>
            <a:srgbClr val="FFC000"/>
          </a:solidFill>
        </p:grpSpPr>
        <p:sp>
          <p:nvSpPr>
            <p:cNvPr id="10360" name="Google Shape;10360;p74"/>
            <p:cNvSpPr/>
            <p:nvPr/>
          </p:nvSpPr>
          <p:spPr>
            <a:xfrm>
              <a:off x="5069400" y="3738450"/>
              <a:ext cx="139425" cy="139425"/>
            </a:xfrm>
            <a:custGeom>
              <a:avLst/>
              <a:gdLst/>
              <a:ahLst/>
              <a:cxnLst/>
              <a:rect l="l" t="t" r="r" b="b"/>
              <a:pathLst>
                <a:path w="5577" h="5577" extrusionOk="0">
                  <a:moveTo>
                    <a:pt x="2804" y="0"/>
                  </a:moveTo>
                  <a:cubicBezTo>
                    <a:pt x="1607" y="0"/>
                    <a:pt x="1450" y="725"/>
                    <a:pt x="1009" y="3308"/>
                  </a:cubicBezTo>
                  <a:cubicBezTo>
                    <a:pt x="946" y="3749"/>
                    <a:pt x="851" y="4285"/>
                    <a:pt x="757" y="4883"/>
                  </a:cubicBezTo>
                  <a:lnTo>
                    <a:pt x="347" y="4883"/>
                  </a:lnTo>
                  <a:cubicBezTo>
                    <a:pt x="158" y="4883"/>
                    <a:pt x="0" y="5041"/>
                    <a:pt x="0" y="5230"/>
                  </a:cubicBezTo>
                  <a:cubicBezTo>
                    <a:pt x="0" y="5419"/>
                    <a:pt x="158" y="5576"/>
                    <a:pt x="347" y="5576"/>
                  </a:cubicBezTo>
                  <a:lnTo>
                    <a:pt x="5230" y="5576"/>
                  </a:lnTo>
                  <a:cubicBezTo>
                    <a:pt x="5419" y="5545"/>
                    <a:pt x="5577" y="5387"/>
                    <a:pt x="5577" y="5198"/>
                  </a:cubicBezTo>
                  <a:cubicBezTo>
                    <a:pt x="5577" y="5009"/>
                    <a:pt x="5419" y="4852"/>
                    <a:pt x="5230" y="4852"/>
                  </a:cubicBezTo>
                  <a:lnTo>
                    <a:pt x="4852" y="4852"/>
                  </a:lnTo>
                  <a:cubicBezTo>
                    <a:pt x="4726" y="4253"/>
                    <a:pt x="4632" y="3749"/>
                    <a:pt x="4569" y="3277"/>
                  </a:cubicBezTo>
                  <a:cubicBezTo>
                    <a:pt x="4128" y="756"/>
                    <a:pt x="3970" y="0"/>
                    <a:pt x="280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1" name="Google Shape;10361;p74"/>
            <p:cNvSpPr/>
            <p:nvPr/>
          </p:nvSpPr>
          <p:spPr>
            <a:xfrm>
              <a:off x="5200150" y="3617150"/>
              <a:ext cx="69325" cy="69325"/>
            </a:xfrm>
            <a:custGeom>
              <a:avLst/>
              <a:gdLst/>
              <a:ahLst/>
              <a:cxnLst/>
              <a:rect l="l" t="t" r="r" b="b"/>
              <a:pathLst>
                <a:path w="2773" h="2773" extrusionOk="0">
                  <a:moveTo>
                    <a:pt x="1386" y="0"/>
                  </a:moveTo>
                  <a:cubicBezTo>
                    <a:pt x="630" y="0"/>
                    <a:pt x="0" y="630"/>
                    <a:pt x="0" y="1387"/>
                  </a:cubicBezTo>
                  <a:cubicBezTo>
                    <a:pt x="0" y="2111"/>
                    <a:pt x="630" y="2773"/>
                    <a:pt x="1386" y="2773"/>
                  </a:cubicBezTo>
                  <a:cubicBezTo>
                    <a:pt x="2143" y="2773"/>
                    <a:pt x="2773" y="2111"/>
                    <a:pt x="2773" y="1387"/>
                  </a:cubicBezTo>
                  <a:cubicBezTo>
                    <a:pt x="2773" y="630"/>
                    <a:pt x="2143" y="0"/>
                    <a:pt x="138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2" name="Google Shape;10362;p74"/>
            <p:cNvSpPr/>
            <p:nvPr/>
          </p:nvSpPr>
          <p:spPr>
            <a:xfrm>
              <a:off x="5009550" y="3617150"/>
              <a:ext cx="68525" cy="69325"/>
            </a:xfrm>
            <a:custGeom>
              <a:avLst/>
              <a:gdLst/>
              <a:ahLst/>
              <a:cxnLst/>
              <a:rect l="l" t="t" r="r" b="b"/>
              <a:pathLst>
                <a:path w="2741" h="2773" extrusionOk="0">
                  <a:moveTo>
                    <a:pt x="1355" y="0"/>
                  </a:moveTo>
                  <a:cubicBezTo>
                    <a:pt x="599" y="0"/>
                    <a:pt x="0" y="630"/>
                    <a:pt x="0" y="1387"/>
                  </a:cubicBezTo>
                  <a:cubicBezTo>
                    <a:pt x="0" y="2143"/>
                    <a:pt x="599" y="2773"/>
                    <a:pt x="1355" y="2773"/>
                  </a:cubicBezTo>
                  <a:cubicBezTo>
                    <a:pt x="2111" y="2773"/>
                    <a:pt x="2741" y="2143"/>
                    <a:pt x="2741" y="1387"/>
                  </a:cubicBezTo>
                  <a:cubicBezTo>
                    <a:pt x="2741" y="630"/>
                    <a:pt x="2111" y="0"/>
                    <a:pt x="13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3" name="Google Shape;10363;p74"/>
            <p:cNvSpPr/>
            <p:nvPr/>
          </p:nvSpPr>
          <p:spPr>
            <a:xfrm>
              <a:off x="4991425" y="3686450"/>
              <a:ext cx="104775" cy="52025"/>
            </a:xfrm>
            <a:custGeom>
              <a:avLst/>
              <a:gdLst/>
              <a:ahLst/>
              <a:cxnLst/>
              <a:rect l="l" t="t" r="r" b="b"/>
              <a:pathLst>
                <a:path w="4191" h="2081" extrusionOk="0">
                  <a:moveTo>
                    <a:pt x="568" y="1"/>
                  </a:moveTo>
                  <a:cubicBezTo>
                    <a:pt x="252" y="347"/>
                    <a:pt x="0" y="851"/>
                    <a:pt x="0" y="1356"/>
                  </a:cubicBezTo>
                  <a:lnTo>
                    <a:pt x="0" y="1734"/>
                  </a:lnTo>
                  <a:cubicBezTo>
                    <a:pt x="0" y="1923"/>
                    <a:pt x="158" y="2080"/>
                    <a:pt x="347" y="2080"/>
                  </a:cubicBezTo>
                  <a:lnTo>
                    <a:pt x="3813" y="2080"/>
                  </a:lnTo>
                  <a:cubicBezTo>
                    <a:pt x="4033" y="2080"/>
                    <a:pt x="4191" y="1923"/>
                    <a:pt x="4191" y="1734"/>
                  </a:cubicBezTo>
                  <a:lnTo>
                    <a:pt x="4191" y="1356"/>
                  </a:lnTo>
                  <a:cubicBezTo>
                    <a:pt x="4191" y="820"/>
                    <a:pt x="3970" y="347"/>
                    <a:pt x="3624" y="1"/>
                  </a:cubicBezTo>
                  <a:cubicBezTo>
                    <a:pt x="3245" y="410"/>
                    <a:pt x="2678" y="694"/>
                    <a:pt x="2080" y="694"/>
                  </a:cubicBezTo>
                  <a:cubicBezTo>
                    <a:pt x="1513" y="694"/>
                    <a:pt x="946" y="410"/>
                    <a:pt x="56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4" name="Google Shape;10364;p74"/>
            <p:cNvSpPr/>
            <p:nvPr/>
          </p:nvSpPr>
          <p:spPr>
            <a:xfrm>
              <a:off x="5183600" y="3686450"/>
              <a:ext cx="104000" cy="52025"/>
            </a:xfrm>
            <a:custGeom>
              <a:avLst/>
              <a:gdLst/>
              <a:ahLst/>
              <a:cxnLst/>
              <a:rect l="l" t="t" r="r" b="b"/>
              <a:pathLst>
                <a:path w="4160" h="2081" extrusionOk="0">
                  <a:moveTo>
                    <a:pt x="536" y="1"/>
                  </a:moveTo>
                  <a:cubicBezTo>
                    <a:pt x="221" y="347"/>
                    <a:pt x="1" y="851"/>
                    <a:pt x="1" y="1356"/>
                  </a:cubicBezTo>
                  <a:lnTo>
                    <a:pt x="1" y="1702"/>
                  </a:lnTo>
                  <a:cubicBezTo>
                    <a:pt x="1" y="1923"/>
                    <a:pt x="158" y="2080"/>
                    <a:pt x="347" y="2080"/>
                  </a:cubicBezTo>
                  <a:lnTo>
                    <a:pt x="3813" y="2080"/>
                  </a:lnTo>
                  <a:cubicBezTo>
                    <a:pt x="4002" y="2080"/>
                    <a:pt x="4159" y="1923"/>
                    <a:pt x="4159" y="1702"/>
                  </a:cubicBezTo>
                  <a:lnTo>
                    <a:pt x="4159" y="1356"/>
                  </a:lnTo>
                  <a:cubicBezTo>
                    <a:pt x="4159" y="820"/>
                    <a:pt x="3970" y="347"/>
                    <a:pt x="3624" y="1"/>
                  </a:cubicBezTo>
                  <a:cubicBezTo>
                    <a:pt x="3214" y="410"/>
                    <a:pt x="2679" y="694"/>
                    <a:pt x="2080" y="694"/>
                  </a:cubicBezTo>
                  <a:cubicBezTo>
                    <a:pt x="1450" y="694"/>
                    <a:pt x="946" y="410"/>
                    <a:pt x="5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5" name="Google Shape;10365;p74"/>
            <p:cNvSpPr/>
            <p:nvPr/>
          </p:nvSpPr>
          <p:spPr>
            <a:xfrm>
              <a:off x="5187550" y="3755775"/>
              <a:ext cx="100050" cy="52800"/>
            </a:xfrm>
            <a:custGeom>
              <a:avLst/>
              <a:gdLst/>
              <a:ahLst/>
              <a:cxnLst/>
              <a:rect l="l" t="t" r="r" b="b"/>
              <a:pathLst>
                <a:path w="4002" h="2112" extrusionOk="0">
                  <a:moveTo>
                    <a:pt x="0" y="0"/>
                  </a:moveTo>
                  <a:cubicBezTo>
                    <a:pt x="189" y="567"/>
                    <a:pt x="315" y="1229"/>
                    <a:pt x="473" y="2111"/>
                  </a:cubicBezTo>
                  <a:lnTo>
                    <a:pt x="3655" y="2111"/>
                  </a:lnTo>
                  <a:cubicBezTo>
                    <a:pt x="3844" y="2111"/>
                    <a:pt x="4001" y="1954"/>
                    <a:pt x="4001" y="1733"/>
                  </a:cubicBezTo>
                  <a:lnTo>
                    <a:pt x="4001" y="378"/>
                  </a:lnTo>
                  <a:cubicBezTo>
                    <a:pt x="3970" y="158"/>
                    <a:pt x="3844" y="0"/>
                    <a:pt x="36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6" name="Google Shape;10366;p74"/>
            <p:cNvSpPr/>
            <p:nvPr/>
          </p:nvSpPr>
          <p:spPr>
            <a:xfrm>
              <a:off x="4991425" y="3755775"/>
              <a:ext cx="100850" cy="52000"/>
            </a:xfrm>
            <a:custGeom>
              <a:avLst/>
              <a:gdLst/>
              <a:ahLst/>
              <a:cxnLst/>
              <a:rect l="l" t="t" r="r" b="b"/>
              <a:pathLst>
                <a:path w="4034" h="2080" extrusionOk="0">
                  <a:moveTo>
                    <a:pt x="347" y="0"/>
                  </a:moveTo>
                  <a:cubicBezTo>
                    <a:pt x="158" y="0"/>
                    <a:pt x="0" y="158"/>
                    <a:pt x="0" y="347"/>
                  </a:cubicBezTo>
                  <a:lnTo>
                    <a:pt x="0" y="1733"/>
                  </a:lnTo>
                  <a:cubicBezTo>
                    <a:pt x="0" y="1954"/>
                    <a:pt x="158" y="2080"/>
                    <a:pt x="347" y="2080"/>
                  </a:cubicBezTo>
                  <a:lnTo>
                    <a:pt x="3561" y="2080"/>
                  </a:lnTo>
                  <a:cubicBezTo>
                    <a:pt x="3718" y="1229"/>
                    <a:pt x="3813" y="567"/>
                    <a:pt x="40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67" name="Google Shape;10367;p74"/>
          <p:cNvGrpSpPr/>
          <p:nvPr/>
        </p:nvGrpSpPr>
        <p:grpSpPr>
          <a:xfrm>
            <a:off x="6727764" y="3807644"/>
            <a:ext cx="195532" cy="349163"/>
            <a:chOff x="5056800" y="3962900"/>
            <a:chExt cx="165425" cy="295400"/>
          </a:xfrm>
          <a:solidFill>
            <a:srgbClr val="FFC000"/>
          </a:solidFill>
        </p:grpSpPr>
        <p:sp>
          <p:nvSpPr>
            <p:cNvPr id="10368" name="Google Shape;10368;p74"/>
            <p:cNvSpPr/>
            <p:nvPr/>
          </p:nvSpPr>
          <p:spPr>
            <a:xfrm>
              <a:off x="5155250" y="4042450"/>
              <a:ext cx="66975" cy="104800"/>
            </a:xfrm>
            <a:custGeom>
              <a:avLst/>
              <a:gdLst/>
              <a:ahLst/>
              <a:cxnLst/>
              <a:rect l="l" t="t" r="r" b="b"/>
              <a:pathLst>
                <a:path w="2679" h="4192" extrusionOk="0">
                  <a:moveTo>
                    <a:pt x="0" y="1"/>
                  </a:moveTo>
                  <a:lnTo>
                    <a:pt x="505" y="3467"/>
                  </a:lnTo>
                  <a:lnTo>
                    <a:pt x="1103" y="4065"/>
                  </a:lnTo>
                  <a:cubicBezTo>
                    <a:pt x="1166" y="4128"/>
                    <a:pt x="1261" y="4191"/>
                    <a:pt x="1324" y="4191"/>
                  </a:cubicBezTo>
                  <a:lnTo>
                    <a:pt x="2300" y="4191"/>
                  </a:lnTo>
                  <a:cubicBezTo>
                    <a:pt x="2521" y="4191"/>
                    <a:pt x="2678" y="4034"/>
                    <a:pt x="2678" y="3813"/>
                  </a:cubicBezTo>
                  <a:lnTo>
                    <a:pt x="2678" y="2805"/>
                  </a:lnTo>
                  <a:cubicBezTo>
                    <a:pt x="2678" y="2710"/>
                    <a:pt x="2615" y="2616"/>
                    <a:pt x="2552" y="2553"/>
                  </a:cubicBez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9" name="Google Shape;10369;p74"/>
            <p:cNvSpPr/>
            <p:nvPr/>
          </p:nvSpPr>
          <p:spPr>
            <a:xfrm>
              <a:off x="5065450" y="3962900"/>
              <a:ext cx="88250" cy="52025"/>
            </a:xfrm>
            <a:custGeom>
              <a:avLst/>
              <a:gdLst/>
              <a:ahLst/>
              <a:cxnLst/>
              <a:rect l="l" t="t" r="r" b="b"/>
              <a:pathLst>
                <a:path w="3530" h="2081" extrusionOk="0">
                  <a:moveTo>
                    <a:pt x="347" y="1"/>
                  </a:moveTo>
                  <a:cubicBezTo>
                    <a:pt x="221" y="1"/>
                    <a:pt x="158" y="33"/>
                    <a:pt x="64" y="159"/>
                  </a:cubicBezTo>
                  <a:cubicBezTo>
                    <a:pt x="1" y="222"/>
                    <a:pt x="1" y="348"/>
                    <a:pt x="32" y="474"/>
                  </a:cubicBezTo>
                  <a:lnTo>
                    <a:pt x="568" y="2080"/>
                  </a:lnTo>
                  <a:lnTo>
                    <a:pt x="2931" y="2080"/>
                  </a:lnTo>
                  <a:lnTo>
                    <a:pt x="3498" y="474"/>
                  </a:lnTo>
                  <a:cubicBezTo>
                    <a:pt x="3529" y="348"/>
                    <a:pt x="3498" y="222"/>
                    <a:pt x="3466" y="159"/>
                  </a:cubicBezTo>
                  <a:cubicBezTo>
                    <a:pt x="3340" y="64"/>
                    <a:pt x="3214" y="1"/>
                    <a:pt x="3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0" name="Google Shape;10370;p74"/>
            <p:cNvSpPr/>
            <p:nvPr/>
          </p:nvSpPr>
          <p:spPr>
            <a:xfrm>
              <a:off x="5056800" y="4032225"/>
              <a:ext cx="104000" cy="226075"/>
            </a:xfrm>
            <a:custGeom>
              <a:avLst/>
              <a:gdLst/>
              <a:ahLst/>
              <a:cxnLst/>
              <a:rect l="l" t="t" r="r" b="b"/>
              <a:pathLst>
                <a:path w="4160" h="9043" extrusionOk="0">
                  <a:moveTo>
                    <a:pt x="977" y="0"/>
                  </a:moveTo>
                  <a:lnTo>
                    <a:pt x="0" y="6553"/>
                  </a:lnTo>
                  <a:cubicBezTo>
                    <a:pt x="0" y="6648"/>
                    <a:pt x="0" y="6742"/>
                    <a:pt x="63" y="6837"/>
                  </a:cubicBezTo>
                  <a:lnTo>
                    <a:pt x="1796" y="8916"/>
                  </a:lnTo>
                  <a:cubicBezTo>
                    <a:pt x="1859" y="9011"/>
                    <a:pt x="1954" y="9042"/>
                    <a:pt x="2080" y="9042"/>
                  </a:cubicBezTo>
                  <a:cubicBezTo>
                    <a:pt x="2174" y="9042"/>
                    <a:pt x="2269" y="9011"/>
                    <a:pt x="2332" y="8916"/>
                  </a:cubicBezTo>
                  <a:lnTo>
                    <a:pt x="4065" y="6837"/>
                  </a:lnTo>
                  <a:cubicBezTo>
                    <a:pt x="4159" y="6742"/>
                    <a:pt x="4159" y="6679"/>
                    <a:pt x="4159" y="6553"/>
                  </a:cubicBezTo>
                  <a:lnTo>
                    <a:pt x="318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71" name="Google Shape;10371;p74"/>
          <p:cNvGrpSpPr/>
          <p:nvPr/>
        </p:nvGrpSpPr>
        <p:grpSpPr>
          <a:xfrm>
            <a:off x="7979062" y="3807660"/>
            <a:ext cx="350995" cy="349133"/>
            <a:chOff x="6168925" y="3936925"/>
            <a:chExt cx="296950" cy="295375"/>
          </a:xfrm>
          <a:solidFill>
            <a:srgbClr val="FFC000"/>
          </a:solidFill>
        </p:grpSpPr>
        <p:sp>
          <p:nvSpPr>
            <p:cNvPr id="10372" name="Google Shape;10372;p74"/>
            <p:cNvSpPr/>
            <p:nvPr/>
          </p:nvSpPr>
          <p:spPr>
            <a:xfrm>
              <a:off x="6220900" y="4164550"/>
              <a:ext cx="18150" cy="18125"/>
            </a:xfrm>
            <a:custGeom>
              <a:avLst/>
              <a:gdLst/>
              <a:ahLst/>
              <a:cxnLst/>
              <a:rect l="l" t="t" r="r" b="b"/>
              <a:pathLst>
                <a:path w="726" h="725" extrusionOk="0">
                  <a:moveTo>
                    <a:pt x="379" y="0"/>
                  </a:moveTo>
                  <a:cubicBezTo>
                    <a:pt x="158" y="0"/>
                    <a:pt x="1" y="158"/>
                    <a:pt x="1" y="347"/>
                  </a:cubicBezTo>
                  <a:cubicBezTo>
                    <a:pt x="1" y="567"/>
                    <a:pt x="158" y="725"/>
                    <a:pt x="379" y="725"/>
                  </a:cubicBezTo>
                  <a:cubicBezTo>
                    <a:pt x="568" y="725"/>
                    <a:pt x="725" y="567"/>
                    <a:pt x="725" y="347"/>
                  </a:cubicBezTo>
                  <a:cubicBezTo>
                    <a:pt x="725" y="158"/>
                    <a:pt x="568" y="0"/>
                    <a:pt x="3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3" name="Google Shape;10373;p74"/>
            <p:cNvSpPr/>
            <p:nvPr/>
          </p:nvSpPr>
          <p:spPr>
            <a:xfrm>
              <a:off x="6168925" y="3972375"/>
              <a:ext cx="227650" cy="259925"/>
            </a:xfrm>
            <a:custGeom>
              <a:avLst/>
              <a:gdLst/>
              <a:ahLst/>
              <a:cxnLst/>
              <a:rect l="l" t="t" r="r" b="b"/>
              <a:pathLst>
                <a:path w="9106" h="10397" extrusionOk="0">
                  <a:moveTo>
                    <a:pt x="3115" y="2135"/>
                  </a:moveTo>
                  <a:cubicBezTo>
                    <a:pt x="3206" y="2135"/>
                    <a:pt x="3293" y="2158"/>
                    <a:pt x="3340" y="2205"/>
                  </a:cubicBezTo>
                  <a:cubicBezTo>
                    <a:pt x="3466" y="2331"/>
                    <a:pt x="3466" y="2583"/>
                    <a:pt x="3340" y="2678"/>
                  </a:cubicBezTo>
                  <a:lnTo>
                    <a:pt x="2930" y="3119"/>
                  </a:lnTo>
                  <a:lnTo>
                    <a:pt x="3340" y="3560"/>
                  </a:lnTo>
                  <a:cubicBezTo>
                    <a:pt x="3466" y="3686"/>
                    <a:pt x="3466" y="3907"/>
                    <a:pt x="3340" y="4033"/>
                  </a:cubicBezTo>
                  <a:cubicBezTo>
                    <a:pt x="3293" y="4096"/>
                    <a:pt x="3206" y="4127"/>
                    <a:pt x="3115" y="4127"/>
                  </a:cubicBezTo>
                  <a:cubicBezTo>
                    <a:pt x="3025" y="4127"/>
                    <a:pt x="2930" y="4096"/>
                    <a:pt x="2867" y="4033"/>
                  </a:cubicBezTo>
                  <a:lnTo>
                    <a:pt x="2458" y="3592"/>
                  </a:lnTo>
                  <a:lnTo>
                    <a:pt x="2017" y="4033"/>
                  </a:lnTo>
                  <a:cubicBezTo>
                    <a:pt x="1954" y="4096"/>
                    <a:pt x="1867" y="4127"/>
                    <a:pt x="1780" y="4127"/>
                  </a:cubicBezTo>
                  <a:cubicBezTo>
                    <a:pt x="1694" y="4127"/>
                    <a:pt x="1607" y="4096"/>
                    <a:pt x="1544" y="4033"/>
                  </a:cubicBezTo>
                  <a:cubicBezTo>
                    <a:pt x="1418" y="3907"/>
                    <a:pt x="1418" y="3686"/>
                    <a:pt x="1544" y="3560"/>
                  </a:cubicBezTo>
                  <a:lnTo>
                    <a:pt x="1985" y="3119"/>
                  </a:lnTo>
                  <a:lnTo>
                    <a:pt x="1544" y="2678"/>
                  </a:lnTo>
                  <a:cubicBezTo>
                    <a:pt x="1418" y="2583"/>
                    <a:pt x="1418" y="2331"/>
                    <a:pt x="1544" y="2205"/>
                  </a:cubicBezTo>
                  <a:cubicBezTo>
                    <a:pt x="1591" y="2158"/>
                    <a:pt x="1678" y="2135"/>
                    <a:pt x="1769" y="2135"/>
                  </a:cubicBezTo>
                  <a:cubicBezTo>
                    <a:pt x="1859" y="2135"/>
                    <a:pt x="1954" y="2158"/>
                    <a:pt x="2017" y="2205"/>
                  </a:cubicBezTo>
                  <a:lnTo>
                    <a:pt x="2458" y="2646"/>
                  </a:lnTo>
                  <a:lnTo>
                    <a:pt x="2867" y="2205"/>
                  </a:lnTo>
                  <a:cubicBezTo>
                    <a:pt x="2930" y="2158"/>
                    <a:pt x="3025" y="2135"/>
                    <a:pt x="3115" y="2135"/>
                  </a:cubicBezTo>
                  <a:close/>
                  <a:moveTo>
                    <a:pt x="6727" y="2079"/>
                  </a:moveTo>
                  <a:cubicBezTo>
                    <a:pt x="6813" y="2079"/>
                    <a:pt x="6900" y="2111"/>
                    <a:pt x="6963" y="2174"/>
                  </a:cubicBezTo>
                  <a:lnTo>
                    <a:pt x="7688" y="2898"/>
                  </a:lnTo>
                  <a:cubicBezTo>
                    <a:pt x="7719" y="2993"/>
                    <a:pt x="7719" y="3245"/>
                    <a:pt x="7593" y="3371"/>
                  </a:cubicBezTo>
                  <a:cubicBezTo>
                    <a:pt x="7546" y="3418"/>
                    <a:pt x="7459" y="3442"/>
                    <a:pt x="7369" y="3442"/>
                  </a:cubicBezTo>
                  <a:cubicBezTo>
                    <a:pt x="7278" y="3442"/>
                    <a:pt x="7183" y="3418"/>
                    <a:pt x="7120" y="3371"/>
                  </a:cubicBezTo>
                  <a:lnTo>
                    <a:pt x="7026" y="3245"/>
                  </a:lnTo>
                  <a:lnTo>
                    <a:pt x="7026" y="4505"/>
                  </a:lnTo>
                  <a:cubicBezTo>
                    <a:pt x="7026" y="5104"/>
                    <a:pt x="6553" y="5513"/>
                    <a:pt x="5986" y="5513"/>
                  </a:cubicBezTo>
                  <a:lnTo>
                    <a:pt x="3151" y="5513"/>
                  </a:lnTo>
                  <a:cubicBezTo>
                    <a:pt x="2962" y="5513"/>
                    <a:pt x="2804" y="5671"/>
                    <a:pt x="2804" y="5891"/>
                  </a:cubicBezTo>
                  <a:lnTo>
                    <a:pt x="2804" y="7026"/>
                  </a:lnTo>
                  <a:cubicBezTo>
                    <a:pt x="3182" y="7183"/>
                    <a:pt x="3497" y="7530"/>
                    <a:pt x="3497" y="8002"/>
                  </a:cubicBezTo>
                  <a:cubicBezTo>
                    <a:pt x="3497" y="8601"/>
                    <a:pt x="3025" y="9042"/>
                    <a:pt x="2489" y="9042"/>
                  </a:cubicBezTo>
                  <a:cubicBezTo>
                    <a:pt x="1922" y="9042"/>
                    <a:pt x="1450" y="8569"/>
                    <a:pt x="1450" y="8002"/>
                  </a:cubicBezTo>
                  <a:cubicBezTo>
                    <a:pt x="1450" y="7561"/>
                    <a:pt x="1733" y="7183"/>
                    <a:pt x="2174" y="7026"/>
                  </a:cubicBezTo>
                  <a:lnTo>
                    <a:pt x="2174" y="5891"/>
                  </a:lnTo>
                  <a:cubicBezTo>
                    <a:pt x="2174" y="5293"/>
                    <a:pt x="2647" y="4852"/>
                    <a:pt x="3182" y="4852"/>
                  </a:cubicBezTo>
                  <a:lnTo>
                    <a:pt x="6018" y="4852"/>
                  </a:lnTo>
                  <a:cubicBezTo>
                    <a:pt x="6207" y="4852"/>
                    <a:pt x="6364" y="4694"/>
                    <a:pt x="6364" y="4505"/>
                  </a:cubicBezTo>
                  <a:lnTo>
                    <a:pt x="6364" y="3245"/>
                  </a:lnTo>
                  <a:lnTo>
                    <a:pt x="6270" y="3371"/>
                  </a:lnTo>
                  <a:cubicBezTo>
                    <a:pt x="6207" y="3418"/>
                    <a:pt x="6120" y="3442"/>
                    <a:pt x="6034" y="3442"/>
                  </a:cubicBezTo>
                  <a:cubicBezTo>
                    <a:pt x="5947" y="3442"/>
                    <a:pt x="5860" y="3418"/>
                    <a:pt x="5797" y="3371"/>
                  </a:cubicBezTo>
                  <a:cubicBezTo>
                    <a:pt x="5671" y="3245"/>
                    <a:pt x="5671" y="2993"/>
                    <a:pt x="5797" y="2898"/>
                  </a:cubicBezTo>
                  <a:lnTo>
                    <a:pt x="6490" y="2174"/>
                  </a:lnTo>
                  <a:cubicBezTo>
                    <a:pt x="6553" y="2111"/>
                    <a:pt x="6640" y="2079"/>
                    <a:pt x="6727" y="2079"/>
                  </a:cubicBezTo>
                  <a:close/>
                  <a:moveTo>
                    <a:pt x="7369" y="7057"/>
                  </a:moveTo>
                  <a:cubicBezTo>
                    <a:pt x="7459" y="7057"/>
                    <a:pt x="7546" y="7089"/>
                    <a:pt x="7593" y="7152"/>
                  </a:cubicBezTo>
                  <a:cubicBezTo>
                    <a:pt x="7719" y="7246"/>
                    <a:pt x="7719" y="7498"/>
                    <a:pt x="7593" y="7624"/>
                  </a:cubicBezTo>
                  <a:lnTo>
                    <a:pt x="7183" y="8034"/>
                  </a:lnTo>
                  <a:lnTo>
                    <a:pt x="7593" y="8475"/>
                  </a:lnTo>
                  <a:cubicBezTo>
                    <a:pt x="7719" y="8601"/>
                    <a:pt x="7719" y="8821"/>
                    <a:pt x="7593" y="8947"/>
                  </a:cubicBezTo>
                  <a:cubicBezTo>
                    <a:pt x="7546" y="9010"/>
                    <a:pt x="7459" y="9042"/>
                    <a:pt x="7369" y="9042"/>
                  </a:cubicBezTo>
                  <a:cubicBezTo>
                    <a:pt x="7278" y="9042"/>
                    <a:pt x="7183" y="9010"/>
                    <a:pt x="7120" y="8947"/>
                  </a:cubicBezTo>
                  <a:lnTo>
                    <a:pt x="6711" y="8506"/>
                  </a:lnTo>
                  <a:lnTo>
                    <a:pt x="6270" y="8947"/>
                  </a:lnTo>
                  <a:cubicBezTo>
                    <a:pt x="6207" y="9010"/>
                    <a:pt x="6120" y="9042"/>
                    <a:pt x="6034" y="9042"/>
                  </a:cubicBezTo>
                  <a:cubicBezTo>
                    <a:pt x="5947" y="9042"/>
                    <a:pt x="5860" y="9010"/>
                    <a:pt x="5797" y="8947"/>
                  </a:cubicBezTo>
                  <a:cubicBezTo>
                    <a:pt x="5671" y="8821"/>
                    <a:pt x="5671" y="8601"/>
                    <a:pt x="5797" y="8475"/>
                  </a:cubicBezTo>
                  <a:lnTo>
                    <a:pt x="6207" y="8034"/>
                  </a:lnTo>
                  <a:lnTo>
                    <a:pt x="5797" y="7624"/>
                  </a:lnTo>
                  <a:cubicBezTo>
                    <a:pt x="5671" y="7498"/>
                    <a:pt x="5671" y="7246"/>
                    <a:pt x="5797" y="7152"/>
                  </a:cubicBezTo>
                  <a:cubicBezTo>
                    <a:pt x="5845" y="7089"/>
                    <a:pt x="5931" y="7057"/>
                    <a:pt x="6022" y="7057"/>
                  </a:cubicBezTo>
                  <a:cubicBezTo>
                    <a:pt x="6112" y="7057"/>
                    <a:pt x="6207" y="7089"/>
                    <a:pt x="6270" y="7152"/>
                  </a:cubicBezTo>
                  <a:lnTo>
                    <a:pt x="6711" y="7561"/>
                  </a:lnTo>
                  <a:lnTo>
                    <a:pt x="7120" y="7152"/>
                  </a:lnTo>
                  <a:cubicBezTo>
                    <a:pt x="7183" y="7089"/>
                    <a:pt x="7278" y="7057"/>
                    <a:pt x="7369" y="7057"/>
                  </a:cubicBezTo>
                  <a:close/>
                  <a:moveTo>
                    <a:pt x="1040" y="0"/>
                  </a:moveTo>
                  <a:cubicBezTo>
                    <a:pt x="441" y="0"/>
                    <a:pt x="0" y="473"/>
                    <a:pt x="0" y="1040"/>
                  </a:cubicBezTo>
                  <a:lnTo>
                    <a:pt x="0" y="9388"/>
                  </a:lnTo>
                  <a:cubicBezTo>
                    <a:pt x="0" y="9987"/>
                    <a:pt x="473" y="10397"/>
                    <a:pt x="1040" y="10397"/>
                  </a:cubicBezTo>
                  <a:lnTo>
                    <a:pt x="8003" y="10397"/>
                  </a:lnTo>
                  <a:cubicBezTo>
                    <a:pt x="8601" y="10397"/>
                    <a:pt x="9011" y="9924"/>
                    <a:pt x="9011" y="9388"/>
                  </a:cubicBezTo>
                  <a:lnTo>
                    <a:pt x="9011" y="1040"/>
                  </a:lnTo>
                  <a:cubicBezTo>
                    <a:pt x="9105" y="473"/>
                    <a:pt x="8633" y="0"/>
                    <a:pt x="8034" y="0"/>
                  </a:cubicBezTo>
                  <a:lnTo>
                    <a:pt x="7341" y="0"/>
                  </a:lnTo>
                  <a:cubicBezTo>
                    <a:pt x="7341" y="756"/>
                    <a:pt x="6711" y="1386"/>
                    <a:pt x="5955" y="1386"/>
                  </a:cubicBezTo>
                  <a:lnTo>
                    <a:pt x="3119" y="1386"/>
                  </a:lnTo>
                  <a:cubicBezTo>
                    <a:pt x="2363" y="1386"/>
                    <a:pt x="1733" y="756"/>
                    <a:pt x="17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4" name="Google Shape;10374;p74"/>
            <p:cNvSpPr/>
            <p:nvPr/>
          </p:nvSpPr>
          <p:spPr>
            <a:xfrm>
              <a:off x="6228775" y="3936925"/>
              <a:ext cx="106350" cy="53575"/>
            </a:xfrm>
            <a:custGeom>
              <a:avLst/>
              <a:gdLst/>
              <a:ahLst/>
              <a:cxnLst/>
              <a:rect l="l" t="t" r="r" b="b"/>
              <a:pathLst>
                <a:path w="4254" h="2143" extrusionOk="0">
                  <a:moveTo>
                    <a:pt x="2143" y="0"/>
                  </a:moveTo>
                  <a:cubicBezTo>
                    <a:pt x="1860" y="0"/>
                    <a:pt x="1576" y="221"/>
                    <a:pt x="1450" y="473"/>
                  </a:cubicBezTo>
                  <a:lnTo>
                    <a:pt x="1387" y="725"/>
                  </a:lnTo>
                  <a:lnTo>
                    <a:pt x="725" y="725"/>
                  </a:lnTo>
                  <a:cubicBezTo>
                    <a:pt x="316" y="725"/>
                    <a:pt x="1" y="1040"/>
                    <a:pt x="1" y="1418"/>
                  </a:cubicBezTo>
                  <a:cubicBezTo>
                    <a:pt x="1" y="1828"/>
                    <a:pt x="316" y="2143"/>
                    <a:pt x="725" y="2143"/>
                  </a:cubicBezTo>
                  <a:lnTo>
                    <a:pt x="3561" y="2143"/>
                  </a:lnTo>
                  <a:cubicBezTo>
                    <a:pt x="3939" y="2143"/>
                    <a:pt x="4254" y="1828"/>
                    <a:pt x="4254" y="1418"/>
                  </a:cubicBezTo>
                  <a:cubicBezTo>
                    <a:pt x="4254" y="1040"/>
                    <a:pt x="3939" y="725"/>
                    <a:pt x="3561" y="725"/>
                  </a:cubicBezTo>
                  <a:lnTo>
                    <a:pt x="2868" y="725"/>
                  </a:lnTo>
                  <a:lnTo>
                    <a:pt x="2805" y="473"/>
                  </a:lnTo>
                  <a:cubicBezTo>
                    <a:pt x="2710" y="221"/>
                    <a:pt x="2458" y="0"/>
                    <a:pt x="21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5" name="Google Shape;10375;p74"/>
            <p:cNvSpPr/>
            <p:nvPr/>
          </p:nvSpPr>
          <p:spPr>
            <a:xfrm>
              <a:off x="6412300" y="4059000"/>
              <a:ext cx="52000" cy="105575"/>
            </a:xfrm>
            <a:custGeom>
              <a:avLst/>
              <a:gdLst/>
              <a:ahLst/>
              <a:cxnLst/>
              <a:rect l="l" t="t" r="r" b="b"/>
              <a:pathLst>
                <a:path w="2080" h="4223" extrusionOk="0">
                  <a:moveTo>
                    <a:pt x="0" y="1"/>
                  </a:moveTo>
                  <a:lnTo>
                    <a:pt x="0" y="4222"/>
                  </a:lnTo>
                  <a:lnTo>
                    <a:pt x="32" y="4222"/>
                  </a:lnTo>
                  <a:cubicBezTo>
                    <a:pt x="315" y="4002"/>
                    <a:pt x="662" y="3876"/>
                    <a:pt x="1072" y="3876"/>
                  </a:cubicBezTo>
                  <a:cubicBezTo>
                    <a:pt x="1450" y="3876"/>
                    <a:pt x="1796" y="4002"/>
                    <a:pt x="2080" y="4222"/>
                  </a:cubicBezTo>
                  <a:lnTo>
                    <a:pt x="208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6" name="Google Shape;10376;p74"/>
            <p:cNvSpPr/>
            <p:nvPr/>
          </p:nvSpPr>
          <p:spPr>
            <a:xfrm>
              <a:off x="6413875" y="4007025"/>
              <a:ext cx="52000" cy="34675"/>
            </a:xfrm>
            <a:custGeom>
              <a:avLst/>
              <a:gdLst/>
              <a:ahLst/>
              <a:cxnLst/>
              <a:rect l="l" t="t" r="r" b="b"/>
              <a:pathLst>
                <a:path w="2080" h="1387" extrusionOk="0">
                  <a:moveTo>
                    <a:pt x="1040" y="0"/>
                  </a:moveTo>
                  <a:cubicBezTo>
                    <a:pt x="441" y="0"/>
                    <a:pt x="0" y="473"/>
                    <a:pt x="0" y="1040"/>
                  </a:cubicBezTo>
                  <a:lnTo>
                    <a:pt x="0" y="1386"/>
                  </a:lnTo>
                  <a:lnTo>
                    <a:pt x="2080" y="1386"/>
                  </a:lnTo>
                  <a:lnTo>
                    <a:pt x="2080" y="1040"/>
                  </a:lnTo>
                  <a:cubicBezTo>
                    <a:pt x="2048" y="473"/>
                    <a:pt x="1576" y="0"/>
                    <a:pt x="10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7" name="Google Shape;10377;p74"/>
            <p:cNvSpPr/>
            <p:nvPr/>
          </p:nvSpPr>
          <p:spPr>
            <a:xfrm>
              <a:off x="6417800" y="4173200"/>
              <a:ext cx="43350" cy="43350"/>
            </a:xfrm>
            <a:custGeom>
              <a:avLst/>
              <a:gdLst/>
              <a:ahLst/>
              <a:cxnLst/>
              <a:rect l="l" t="t" r="r" b="b"/>
              <a:pathLst>
                <a:path w="1734" h="1734" extrusionOk="0">
                  <a:moveTo>
                    <a:pt x="883" y="1"/>
                  </a:moveTo>
                  <a:cubicBezTo>
                    <a:pt x="537" y="1"/>
                    <a:pt x="190" y="221"/>
                    <a:pt x="1" y="442"/>
                  </a:cubicBezTo>
                  <a:lnTo>
                    <a:pt x="568" y="1545"/>
                  </a:lnTo>
                  <a:cubicBezTo>
                    <a:pt x="600" y="1671"/>
                    <a:pt x="757" y="1734"/>
                    <a:pt x="883" y="1734"/>
                  </a:cubicBezTo>
                  <a:cubicBezTo>
                    <a:pt x="978" y="1734"/>
                    <a:pt x="1104" y="1671"/>
                    <a:pt x="1198" y="1545"/>
                  </a:cubicBezTo>
                  <a:lnTo>
                    <a:pt x="1734" y="442"/>
                  </a:lnTo>
                  <a:cubicBezTo>
                    <a:pt x="1545" y="158"/>
                    <a:pt x="1230" y="1"/>
                    <a:pt x="88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78" name="Google Shape;10378;p74"/>
          <p:cNvGrpSpPr/>
          <p:nvPr/>
        </p:nvGrpSpPr>
        <p:grpSpPr>
          <a:xfrm>
            <a:off x="6192756" y="1531845"/>
            <a:ext cx="348188" cy="349133"/>
            <a:chOff x="1674750" y="3254050"/>
            <a:chExt cx="294575" cy="295375"/>
          </a:xfrm>
          <a:solidFill>
            <a:srgbClr val="FFC000"/>
          </a:solidFill>
        </p:grpSpPr>
        <p:sp>
          <p:nvSpPr>
            <p:cNvPr id="10379" name="Google Shape;10379;p74"/>
            <p:cNvSpPr/>
            <p:nvPr/>
          </p:nvSpPr>
          <p:spPr>
            <a:xfrm>
              <a:off x="1691275" y="3351700"/>
              <a:ext cx="278050" cy="197725"/>
            </a:xfrm>
            <a:custGeom>
              <a:avLst/>
              <a:gdLst/>
              <a:ahLst/>
              <a:cxnLst/>
              <a:rect l="l" t="t" r="r" b="b"/>
              <a:pathLst>
                <a:path w="11122" h="7909" extrusionOk="0">
                  <a:moveTo>
                    <a:pt x="10535" y="0"/>
                  </a:moveTo>
                  <a:cubicBezTo>
                    <a:pt x="10489" y="0"/>
                    <a:pt x="10442" y="10"/>
                    <a:pt x="10397" y="33"/>
                  </a:cubicBezTo>
                  <a:cubicBezTo>
                    <a:pt x="10208" y="64"/>
                    <a:pt x="10114" y="253"/>
                    <a:pt x="10177" y="474"/>
                  </a:cubicBezTo>
                  <a:cubicBezTo>
                    <a:pt x="10334" y="978"/>
                    <a:pt x="10429" y="1482"/>
                    <a:pt x="10429" y="1986"/>
                  </a:cubicBezTo>
                  <a:cubicBezTo>
                    <a:pt x="10429" y="4885"/>
                    <a:pt x="8066" y="7247"/>
                    <a:pt x="5199" y="7247"/>
                  </a:cubicBezTo>
                  <a:cubicBezTo>
                    <a:pt x="3561" y="7247"/>
                    <a:pt x="2017" y="6397"/>
                    <a:pt x="1072" y="5137"/>
                  </a:cubicBezTo>
                  <a:lnTo>
                    <a:pt x="1733" y="5137"/>
                  </a:lnTo>
                  <a:cubicBezTo>
                    <a:pt x="1922" y="5137"/>
                    <a:pt x="2080" y="4979"/>
                    <a:pt x="2080" y="4790"/>
                  </a:cubicBezTo>
                  <a:cubicBezTo>
                    <a:pt x="2080" y="4601"/>
                    <a:pt x="1922" y="4443"/>
                    <a:pt x="1733" y="4443"/>
                  </a:cubicBezTo>
                  <a:lnTo>
                    <a:pt x="347" y="4443"/>
                  </a:lnTo>
                  <a:cubicBezTo>
                    <a:pt x="158" y="4443"/>
                    <a:pt x="1" y="4601"/>
                    <a:pt x="1" y="4790"/>
                  </a:cubicBezTo>
                  <a:lnTo>
                    <a:pt x="1" y="6176"/>
                  </a:lnTo>
                  <a:cubicBezTo>
                    <a:pt x="1" y="6365"/>
                    <a:pt x="158" y="6523"/>
                    <a:pt x="347" y="6523"/>
                  </a:cubicBezTo>
                  <a:cubicBezTo>
                    <a:pt x="536" y="6523"/>
                    <a:pt x="694" y="6365"/>
                    <a:pt x="694" y="6176"/>
                  </a:cubicBezTo>
                  <a:lnTo>
                    <a:pt x="694" y="5767"/>
                  </a:lnTo>
                  <a:cubicBezTo>
                    <a:pt x="1796" y="7090"/>
                    <a:pt x="3466" y="7909"/>
                    <a:pt x="5199" y="7909"/>
                  </a:cubicBezTo>
                  <a:cubicBezTo>
                    <a:pt x="8412" y="7909"/>
                    <a:pt x="11122" y="5231"/>
                    <a:pt x="11122" y="1986"/>
                  </a:cubicBezTo>
                  <a:cubicBezTo>
                    <a:pt x="11122" y="1419"/>
                    <a:pt x="10996" y="820"/>
                    <a:pt x="10838" y="222"/>
                  </a:cubicBezTo>
                  <a:cubicBezTo>
                    <a:pt x="10814" y="102"/>
                    <a:pt x="10681" y="0"/>
                    <a:pt x="1053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0" name="Google Shape;10380;p74"/>
            <p:cNvSpPr/>
            <p:nvPr/>
          </p:nvSpPr>
          <p:spPr>
            <a:xfrm>
              <a:off x="1674750" y="3254050"/>
              <a:ext cx="277250" cy="197900"/>
            </a:xfrm>
            <a:custGeom>
              <a:avLst/>
              <a:gdLst/>
              <a:ahLst/>
              <a:cxnLst/>
              <a:rect l="l" t="t" r="r" b="b"/>
              <a:pathLst>
                <a:path w="11090" h="7916" extrusionOk="0">
                  <a:moveTo>
                    <a:pt x="5891" y="1"/>
                  </a:moveTo>
                  <a:cubicBezTo>
                    <a:pt x="2678" y="1"/>
                    <a:pt x="0" y="2679"/>
                    <a:pt x="0" y="5892"/>
                  </a:cubicBezTo>
                  <a:cubicBezTo>
                    <a:pt x="0" y="6491"/>
                    <a:pt x="126" y="7089"/>
                    <a:pt x="284" y="7656"/>
                  </a:cubicBezTo>
                  <a:cubicBezTo>
                    <a:pt x="310" y="7842"/>
                    <a:pt x="448" y="7916"/>
                    <a:pt x="604" y="7916"/>
                  </a:cubicBezTo>
                  <a:cubicBezTo>
                    <a:pt x="633" y="7916"/>
                    <a:pt x="663" y="7913"/>
                    <a:pt x="693" y="7908"/>
                  </a:cubicBezTo>
                  <a:cubicBezTo>
                    <a:pt x="882" y="7877"/>
                    <a:pt x="977" y="7656"/>
                    <a:pt x="945" y="7467"/>
                  </a:cubicBezTo>
                  <a:cubicBezTo>
                    <a:pt x="788" y="6963"/>
                    <a:pt x="662" y="6459"/>
                    <a:pt x="662" y="5892"/>
                  </a:cubicBezTo>
                  <a:cubicBezTo>
                    <a:pt x="662" y="3025"/>
                    <a:pt x="3025" y="662"/>
                    <a:pt x="5891" y="662"/>
                  </a:cubicBezTo>
                  <a:cubicBezTo>
                    <a:pt x="7561" y="662"/>
                    <a:pt x="9105" y="1481"/>
                    <a:pt x="10050" y="2742"/>
                  </a:cubicBezTo>
                  <a:lnTo>
                    <a:pt x="9357" y="2742"/>
                  </a:lnTo>
                  <a:cubicBezTo>
                    <a:pt x="9168" y="2742"/>
                    <a:pt x="9010" y="2899"/>
                    <a:pt x="9010" y="3088"/>
                  </a:cubicBezTo>
                  <a:cubicBezTo>
                    <a:pt x="9010" y="3309"/>
                    <a:pt x="9168" y="3466"/>
                    <a:pt x="9357" y="3466"/>
                  </a:cubicBezTo>
                  <a:lnTo>
                    <a:pt x="10743" y="3466"/>
                  </a:lnTo>
                  <a:cubicBezTo>
                    <a:pt x="10932" y="3466"/>
                    <a:pt x="11090" y="3309"/>
                    <a:pt x="11090" y="3088"/>
                  </a:cubicBezTo>
                  <a:lnTo>
                    <a:pt x="11090" y="1733"/>
                  </a:lnTo>
                  <a:cubicBezTo>
                    <a:pt x="11090" y="1513"/>
                    <a:pt x="10932" y="1355"/>
                    <a:pt x="10743" y="1355"/>
                  </a:cubicBezTo>
                  <a:cubicBezTo>
                    <a:pt x="10554" y="1355"/>
                    <a:pt x="10397" y="1513"/>
                    <a:pt x="10397" y="1733"/>
                  </a:cubicBezTo>
                  <a:lnTo>
                    <a:pt x="10397" y="2111"/>
                  </a:lnTo>
                  <a:cubicBezTo>
                    <a:pt x="9294" y="820"/>
                    <a:pt x="7624" y="1"/>
                    <a:pt x="58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1" name="Google Shape;10381;p74"/>
            <p:cNvSpPr/>
            <p:nvPr/>
          </p:nvSpPr>
          <p:spPr>
            <a:xfrm>
              <a:off x="1727500" y="3306825"/>
              <a:ext cx="189075" cy="189050"/>
            </a:xfrm>
            <a:custGeom>
              <a:avLst/>
              <a:gdLst/>
              <a:ahLst/>
              <a:cxnLst/>
              <a:rect l="l" t="t" r="r" b="b"/>
              <a:pathLst>
                <a:path w="7563" h="7562" extrusionOk="0">
                  <a:moveTo>
                    <a:pt x="3750" y="2048"/>
                  </a:moveTo>
                  <a:cubicBezTo>
                    <a:pt x="3939" y="2048"/>
                    <a:pt x="4097" y="2206"/>
                    <a:pt x="4097" y="2426"/>
                  </a:cubicBezTo>
                  <a:lnTo>
                    <a:pt x="4097" y="3435"/>
                  </a:lnTo>
                  <a:lnTo>
                    <a:pt x="4475" y="3435"/>
                  </a:lnTo>
                  <a:cubicBezTo>
                    <a:pt x="4664" y="3435"/>
                    <a:pt x="4821" y="3592"/>
                    <a:pt x="4821" y="3781"/>
                  </a:cubicBezTo>
                  <a:cubicBezTo>
                    <a:pt x="4821" y="4002"/>
                    <a:pt x="4664" y="4159"/>
                    <a:pt x="4475" y="4159"/>
                  </a:cubicBezTo>
                  <a:lnTo>
                    <a:pt x="3750" y="4159"/>
                  </a:lnTo>
                  <a:cubicBezTo>
                    <a:pt x="3561" y="4159"/>
                    <a:pt x="3403" y="4002"/>
                    <a:pt x="3403" y="3781"/>
                  </a:cubicBezTo>
                  <a:lnTo>
                    <a:pt x="3403" y="2426"/>
                  </a:lnTo>
                  <a:cubicBezTo>
                    <a:pt x="3403" y="2206"/>
                    <a:pt x="3561" y="2048"/>
                    <a:pt x="3750" y="2048"/>
                  </a:cubicBezTo>
                  <a:close/>
                  <a:moveTo>
                    <a:pt x="3435" y="0"/>
                  </a:moveTo>
                  <a:cubicBezTo>
                    <a:pt x="2647" y="95"/>
                    <a:pt x="1923" y="410"/>
                    <a:pt x="1356" y="883"/>
                  </a:cubicBezTo>
                  <a:lnTo>
                    <a:pt x="2049" y="1576"/>
                  </a:lnTo>
                  <a:cubicBezTo>
                    <a:pt x="2175" y="1702"/>
                    <a:pt x="2175" y="1954"/>
                    <a:pt x="2049" y="2048"/>
                  </a:cubicBezTo>
                  <a:cubicBezTo>
                    <a:pt x="1986" y="2111"/>
                    <a:pt x="1899" y="2143"/>
                    <a:pt x="1812" y="2143"/>
                  </a:cubicBezTo>
                  <a:cubicBezTo>
                    <a:pt x="1726" y="2143"/>
                    <a:pt x="1639" y="2111"/>
                    <a:pt x="1576" y="2048"/>
                  </a:cubicBezTo>
                  <a:lnTo>
                    <a:pt x="883" y="1355"/>
                  </a:lnTo>
                  <a:cubicBezTo>
                    <a:pt x="410" y="1922"/>
                    <a:pt x="95" y="2647"/>
                    <a:pt x="1" y="3435"/>
                  </a:cubicBezTo>
                  <a:lnTo>
                    <a:pt x="1041" y="3435"/>
                  </a:lnTo>
                  <a:cubicBezTo>
                    <a:pt x="1230" y="3435"/>
                    <a:pt x="1387" y="3592"/>
                    <a:pt x="1387" y="3781"/>
                  </a:cubicBezTo>
                  <a:cubicBezTo>
                    <a:pt x="1387" y="3970"/>
                    <a:pt x="1230" y="4128"/>
                    <a:pt x="1041" y="4128"/>
                  </a:cubicBezTo>
                  <a:lnTo>
                    <a:pt x="1" y="4128"/>
                  </a:lnTo>
                  <a:cubicBezTo>
                    <a:pt x="95" y="4915"/>
                    <a:pt x="410" y="5640"/>
                    <a:pt x="883" y="6238"/>
                  </a:cubicBezTo>
                  <a:lnTo>
                    <a:pt x="1576" y="5514"/>
                  </a:lnTo>
                  <a:cubicBezTo>
                    <a:pt x="1639" y="5451"/>
                    <a:pt x="1734" y="5419"/>
                    <a:pt x="1824" y="5419"/>
                  </a:cubicBezTo>
                  <a:cubicBezTo>
                    <a:pt x="1915" y="5419"/>
                    <a:pt x="2001" y="5451"/>
                    <a:pt x="2049" y="5514"/>
                  </a:cubicBezTo>
                  <a:cubicBezTo>
                    <a:pt x="2175" y="5640"/>
                    <a:pt x="2175" y="5860"/>
                    <a:pt x="2049" y="5986"/>
                  </a:cubicBezTo>
                  <a:lnTo>
                    <a:pt x="1356" y="6711"/>
                  </a:lnTo>
                  <a:cubicBezTo>
                    <a:pt x="1923" y="7184"/>
                    <a:pt x="2647" y="7499"/>
                    <a:pt x="3435" y="7562"/>
                  </a:cubicBezTo>
                  <a:lnTo>
                    <a:pt x="3435" y="6553"/>
                  </a:lnTo>
                  <a:cubicBezTo>
                    <a:pt x="3435" y="6333"/>
                    <a:pt x="3592" y="6175"/>
                    <a:pt x="3781" y="6175"/>
                  </a:cubicBezTo>
                  <a:cubicBezTo>
                    <a:pt x="4002" y="6175"/>
                    <a:pt x="4160" y="6333"/>
                    <a:pt x="4160" y="6553"/>
                  </a:cubicBezTo>
                  <a:lnTo>
                    <a:pt x="4160" y="7562"/>
                  </a:lnTo>
                  <a:cubicBezTo>
                    <a:pt x="4947" y="7499"/>
                    <a:pt x="5640" y="7184"/>
                    <a:pt x="6239" y="6711"/>
                  </a:cubicBezTo>
                  <a:lnTo>
                    <a:pt x="5514" y="5986"/>
                  </a:lnTo>
                  <a:cubicBezTo>
                    <a:pt x="5420" y="5860"/>
                    <a:pt x="5420" y="5640"/>
                    <a:pt x="5514" y="5514"/>
                  </a:cubicBezTo>
                  <a:cubicBezTo>
                    <a:pt x="5577" y="5451"/>
                    <a:pt x="5672" y="5419"/>
                    <a:pt x="5762" y="5419"/>
                  </a:cubicBezTo>
                  <a:cubicBezTo>
                    <a:pt x="5853" y="5419"/>
                    <a:pt x="5940" y="5451"/>
                    <a:pt x="5987" y="5514"/>
                  </a:cubicBezTo>
                  <a:lnTo>
                    <a:pt x="6711" y="6238"/>
                  </a:lnTo>
                  <a:cubicBezTo>
                    <a:pt x="7184" y="5640"/>
                    <a:pt x="7499" y="4915"/>
                    <a:pt x="7562" y="4128"/>
                  </a:cubicBezTo>
                  <a:lnTo>
                    <a:pt x="6554" y="4128"/>
                  </a:lnTo>
                  <a:cubicBezTo>
                    <a:pt x="6365" y="4128"/>
                    <a:pt x="6207" y="3970"/>
                    <a:pt x="6207" y="3781"/>
                  </a:cubicBezTo>
                  <a:cubicBezTo>
                    <a:pt x="6207" y="3592"/>
                    <a:pt x="6365" y="3435"/>
                    <a:pt x="6554" y="3435"/>
                  </a:cubicBezTo>
                  <a:lnTo>
                    <a:pt x="7562" y="3435"/>
                  </a:lnTo>
                  <a:cubicBezTo>
                    <a:pt x="7499" y="2647"/>
                    <a:pt x="7184" y="1922"/>
                    <a:pt x="6711" y="1355"/>
                  </a:cubicBezTo>
                  <a:lnTo>
                    <a:pt x="5987" y="2048"/>
                  </a:lnTo>
                  <a:cubicBezTo>
                    <a:pt x="5940" y="2111"/>
                    <a:pt x="5853" y="2143"/>
                    <a:pt x="5762" y="2143"/>
                  </a:cubicBezTo>
                  <a:cubicBezTo>
                    <a:pt x="5672" y="2143"/>
                    <a:pt x="5577" y="2111"/>
                    <a:pt x="5514" y="2048"/>
                  </a:cubicBezTo>
                  <a:cubicBezTo>
                    <a:pt x="5420" y="1922"/>
                    <a:pt x="5420" y="1702"/>
                    <a:pt x="5514" y="1576"/>
                  </a:cubicBezTo>
                  <a:lnTo>
                    <a:pt x="6239" y="883"/>
                  </a:lnTo>
                  <a:cubicBezTo>
                    <a:pt x="5640" y="410"/>
                    <a:pt x="4947" y="95"/>
                    <a:pt x="4160" y="0"/>
                  </a:cubicBezTo>
                  <a:lnTo>
                    <a:pt x="4160" y="1040"/>
                  </a:lnTo>
                  <a:cubicBezTo>
                    <a:pt x="4160" y="1229"/>
                    <a:pt x="4002" y="1387"/>
                    <a:pt x="3781" y="1387"/>
                  </a:cubicBezTo>
                  <a:cubicBezTo>
                    <a:pt x="3592" y="1387"/>
                    <a:pt x="3435" y="1229"/>
                    <a:pt x="3435" y="1040"/>
                  </a:cubicBezTo>
                  <a:lnTo>
                    <a:pt x="343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82" name="Google Shape;10382;p74"/>
          <p:cNvGrpSpPr/>
          <p:nvPr/>
        </p:nvGrpSpPr>
        <p:grpSpPr>
          <a:xfrm>
            <a:off x="6207177" y="1972435"/>
            <a:ext cx="319347" cy="349133"/>
            <a:chOff x="1687350" y="3618725"/>
            <a:chExt cx="270175" cy="295375"/>
          </a:xfrm>
          <a:solidFill>
            <a:srgbClr val="FFC000"/>
          </a:solidFill>
        </p:grpSpPr>
        <p:sp>
          <p:nvSpPr>
            <p:cNvPr id="10383" name="Google Shape;10383;p74"/>
            <p:cNvSpPr/>
            <p:nvPr/>
          </p:nvSpPr>
          <p:spPr>
            <a:xfrm>
              <a:off x="1829900" y="3808550"/>
              <a:ext cx="18150" cy="35450"/>
            </a:xfrm>
            <a:custGeom>
              <a:avLst/>
              <a:gdLst/>
              <a:ahLst/>
              <a:cxnLst/>
              <a:rect l="l" t="t" r="r" b="b"/>
              <a:pathLst>
                <a:path w="726" h="1418" extrusionOk="0">
                  <a:moveTo>
                    <a:pt x="1" y="0"/>
                  </a:moveTo>
                  <a:lnTo>
                    <a:pt x="1" y="1418"/>
                  </a:lnTo>
                  <a:lnTo>
                    <a:pt x="379" y="1418"/>
                  </a:lnTo>
                  <a:cubicBezTo>
                    <a:pt x="568" y="1418"/>
                    <a:pt x="725" y="1260"/>
                    <a:pt x="725" y="1040"/>
                  </a:cubicBezTo>
                  <a:lnTo>
                    <a:pt x="725" y="347"/>
                  </a:lnTo>
                  <a:cubicBezTo>
                    <a:pt x="725" y="158"/>
                    <a:pt x="568" y="0"/>
                    <a:pt x="3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4" name="Google Shape;10384;p74"/>
            <p:cNvSpPr/>
            <p:nvPr/>
          </p:nvSpPr>
          <p:spPr>
            <a:xfrm>
              <a:off x="1795250" y="3755775"/>
              <a:ext cx="18125" cy="35450"/>
            </a:xfrm>
            <a:custGeom>
              <a:avLst/>
              <a:gdLst/>
              <a:ahLst/>
              <a:cxnLst/>
              <a:rect l="l" t="t" r="r" b="b"/>
              <a:pathLst>
                <a:path w="725" h="1418" extrusionOk="0">
                  <a:moveTo>
                    <a:pt x="378" y="0"/>
                  </a:moveTo>
                  <a:cubicBezTo>
                    <a:pt x="189" y="0"/>
                    <a:pt x="0" y="158"/>
                    <a:pt x="0" y="378"/>
                  </a:cubicBezTo>
                  <a:lnTo>
                    <a:pt x="0" y="1071"/>
                  </a:lnTo>
                  <a:cubicBezTo>
                    <a:pt x="0" y="1260"/>
                    <a:pt x="189" y="1418"/>
                    <a:pt x="378" y="1418"/>
                  </a:cubicBezTo>
                  <a:lnTo>
                    <a:pt x="725" y="1418"/>
                  </a:lnTo>
                  <a:lnTo>
                    <a:pt x="7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5" name="Google Shape;10385;p74"/>
            <p:cNvSpPr/>
            <p:nvPr/>
          </p:nvSpPr>
          <p:spPr>
            <a:xfrm>
              <a:off x="1687350" y="3618725"/>
              <a:ext cx="270175" cy="295375"/>
            </a:xfrm>
            <a:custGeom>
              <a:avLst/>
              <a:gdLst/>
              <a:ahLst/>
              <a:cxnLst/>
              <a:rect l="l" t="t" r="r" b="b"/>
              <a:pathLst>
                <a:path w="10807" h="11815" extrusionOk="0">
                  <a:moveTo>
                    <a:pt x="6459" y="662"/>
                  </a:moveTo>
                  <a:cubicBezTo>
                    <a:pt x="6868" y="662"/>
                    <a:pt x="7183" y="977"/>
                    <a:pt x="7183" y="1355"/>
                  </a:cubicBezTo>
                  <a:cubicBezTo>
                    <a:pt x="7183" y="1765"/>
                    <a:pt x="6868" y="2080"/>
                    <a:pt x="6459" y="2080"/>
                  </a:cubicBezTo>
                  <a:lnTo>
                    <a:pt x="6459" y="1702"/>
                  </a:lnTo>
                  <a:cubicBezTo>
                    <a:pt x="6459" y="1513"/>
                    <a:pt x="6301" y="1355"/>
                    <a:pt x="6112" y="1355"/>
                  </a:cubicBezTo>
                  <a:lnTo>
                    <a:pt x="4726" y="1355"/>
                  </a:lnTo>
                  <a:cubicBezTo>
                    <a:pt x="4537" y="1355"/>
                    <a:pt x="4379" y="1513"/>
                    <a:pt x="4379" y="1702"/>
                  </a:cubicBezTo>
                  <a:lnTo>
                    <a:pt x="4379" y="2080"/>
                  </a:lnTo>
                  <a:cubicBezTo>
                    <a:pt x="3970" y="2017"/>
                    <a:pt x="3655" y="1702"/>
                    <a:pt x="3655" y="1355"/>
                  </a:cubicBezTo>
                  <a:cubicBezTo>
                    <a:pt x="3655" y="977"/>
                    <a:pt x="3970" y="662"/>
                    <a:pt x="4379" y="662"/>
                  </a:cubicBezTo>
                  <a:close/>
                  <a:moveTo>
                    <a:pt x="5387" y="4128"/>
                  </a:moveTo>
                  <a:cubicBezTo>
                    <a:pt x="5608" y="4128"/>
                    <a:pt x="5766" y="4285"/>
                    <a:pt x="5766" y="4474"/>
                  </a:cubicBezTo>
                  <a:lnTo>
                    <a:pt x="5766" y="4821"/>
                  </a:lnTo>
                  <a:lnTo>
                    <a:pt x="6112" y="4821"/>
                  </a:lnTo>
                  <a:cubicBezTo>
                    <a:pt x="6711" y="4821"/>
                    <a:pt x="7120" y="5293"/>
                    <a:pt x="7120" y="5860"/>
                  </a:cubicBezTo>
                  <a:cubicBezTo>
                    <a:pt x="7120" y="6049"/>
                    <a:pt x="6963" y="6207"/>
                    <a:pt x="6774" y="6207"/>
                  </a:cubicBezTo>
                  <a:cubicBezTo>
                    <a:pt x="6585" y="6207"/>
                    <a:pt x="6427" y="6049"/>
                    <a:pt x="6427" y="5860"/>
                  </a:cubicBezTo>
                  <a:cubicBezTo>
                    <a:pt x="6427" y="5640"/>
                    <a:pt x="6270" y="5482"/>
                    <a:pt x="6081" y="5482"/>
                  </a:cubicBezTo>
                  <a:lnTo>
                    <a:pt x="5703" y="5482"/>
                  </a:lnTo>
                  <a:lnTo>
                    <a:pt x="5703" y="6868"/>
                  </a:lnTo>
                  <a:lnTo>
                    <a:pt x="6081" y="6868"/>
                  </a:lnTo>
                  <a:cubicBezTo>
                    <a:pt x="6648" y="6868"/>
                    <a:pt x="7089" y="7341"/>
                    <a:pt x="7089" y="7908"/>
                  </a:cubicBezTo>
                  <a:lnTo>
                    <a:pt x="7089" y="8601"/>
                  </a:lnTo>
                  <a:cubicBezTo>
                    <a:pt x="7089" y="9200"/>
                    <a:pt x="6616" y="9641"/>
                    <a:pt x="6081" y="9641"/>
                  </a:cubicBezTo>
                  <a:lnTo>
                    <a:pt x="5703" y="9641"/>
                  </a:lnTo>
                  <a:lnTo>
                    <a:pt x="5703" y="9987"/>
                  </a:lnTo>
                  <a:cubicBezTo>
                    <a:pt x="5703" y="10176"/>
                    <a:pt x="5545" y="10334"/>
                    <a:pt x="5356" y="10334"/>
                  </a:cubicBezTo>
                  <a:cubicBezTo>
                    <a:pt x="5167" y="10334"/>
                    <a:pt x="5009" y="10176"/>
                    <a:pt x="5009" y="9987"/>
                  </a:cubicBezTo>
                  <a:lnTo>
                    <a:pt x="5009" y="9704"/>
                  </a:lnTo>
                  <a:lnTo>
                    <a:pt x="4631" y="9704"/>
                  </a:lnTo>
                  <a:cubicBezTo>
                    <a:pt x="4064" y="9704"/>
                    <a:pt x="3623" y="9231"/>
                    <a:pt x="3623" y="8664"/>
                  </a:cubicBezTo>
                  <a:cubicBezTo>
                    <a:pt x="3623" y="8475"/>
                    <a:pt x="3781" y="8318"/>
                    <a:pt x="3970" y="8318"/>
                  </a:cubicBezTo>
                  <a:cubicBezTo>
                    <a:pt x="4159" y="8318"/>
                    <a:pt x="4316" y="8475"/>
                    <a:pt x="4316" y="8664"/>
                  </a:cubicBezTo>
                  <a:cubicBezTo>
                    <a:pt x="4316" y="8885"/>
                    <a:pt x="4505" y="9042"/>
                    <a:pt x="4694" y="9042"/>
                  </a:cubicBezTo>
                  <a:lnTo>
                    <a:pt x="5041" y="9042"/>
                  </a:lnTo>
                  <a:lnTo>
                    <a:pt x="5041" y="7625"/>
                  </a:lnTo>
                  <a:lnTo>
                    <a:pt x="4694" y="7625"/>
                  </a:lnTo>
                  <a:lnTo>
                    <a:pt x="4694" y="7593"/>
                  </a:lnTo>
                  <a:cubicBezTo>
                    <a:pt x="4096" y="7593"/>
                    <a:pt x="3655" y="7120"/>
                    <a:pt x="3655" y="6553"/>
                  </a:cubicBezTo>
                  <a:lnTo>
                    <a:pt x="3655" y="5860"/>
                  </a:lnTo>
                  <a:cubicBezTo>
                    <a:pt x="3655" y="5262"/>
                    <a:pt x="4127" y="4821"/>
                    <a:pt x="4694" y="4821"/>
                  </a:cubicBezTo>
                  <a:lnTo>
                    <a:pt x="5041" y="4821"/>
                  </a:lnTo>
                  <a:lnTo>
                    <a:pt x="5041" y="4474"/>
                  </a:lnTo>
                  <a:cubicBezTo>
                    <a:pt x="5041" y="4285"/>
                    <a:pt x="5198" y="4128"/>
                    <a:pt x="5387" y="4128"/>
                  </a:cubicBezTo>
                  <a:close/>
                  <a:moveTo>
                    <a:pt x="4379" y="0"/>
                  </a:moveTo>
                  <a:cubicBezTo>
                    <a:pt x="3623" y="0"/>
                    <a:pt x="2993" y="662"/>
                    <a:pt x="2993" y="1387"/>
                  </a:cubicBezTo>
                  <a:cubicBezTo>
                    <a:pt x="2993" y="2143"/>
                    <a:pt x="3623" y="2773"/>
                    <a:pt x="4379" y="2773"/>
                  </a:cubicBezTo>
                  <a:lnTo>
                    <a:pt x="4379" y="2899"/>
                  </a:lnTo>
                  <a:cubicBezTo>
                    <a:pt x="3781" y="3025"/>
                    <a:pt x="3277" y="3277"/>
                    <a:pt x="2804" y="3592"/>
                  </a:cubicBezTo>
                  <a:lnTo>
                    <a:pt x="2332" y="3056"/>
                  </a:lnTo>
                  <a:lnTo>
                    <a:pt x="2584" y="2804"/>
                  </a:lnTo>
                  <a:cubicBezTo>
                    <a:pt x="2710" y="2710"/>
                    <a:pt x="2710" y="2458"/>
                    <a:pt x="2615" y="2332"/>
                  </a:cubicBezTo>
                  <a:lnTo>
                    <a:pt x="1701" y="1292"/>
                  </a:lnTo>
                  <a:cubicBezTo>
                    <a:pt x="1630" y="1203"/>
                    <a:pt x="1529" y="1165"/>
                    <a:pt x="1432" y="1165"/>
                  </a:cubicBezTo>
                  <a:cubicBezTo>
                    <a:pt x="1357" y="1165"/>
                    <a:pt x="1284" y="1188"/>
                    <a:pt x="1229" y="1229"/>
                  </a:cubicBezTo>
                  <a:lnTo>
                    <a:pt x="158" y="2143"/>
                  </a:lnTo>
                  <a:cubicBezTo>
                    <a:pt x="0" y="2269"/>
                    <a:pt x="0" y="2489"/>
                    <a:pt x="126" y="2615"/>
                  </a:cubicBezTo>
                  <a:lnTo>
                    <a:pt x="1040" y="3686"/>
                  </a:lnTo>
                  <a:cubicBezTo>
                    <a:pt x="1090" y="3770"/>
                    <a:pt x="1183" y="3809"/>
                    <a:pt x="1279" y="3809"/>
                  </a:cubicBezTo>
                  <a:cubicBezTo>
                    <a:pt x="1365" y="3809"/>
                    <a:pt x="1453" y="3777"/>
                    <a:pt x="1512" y="3718"/>
                  </a:cubicBezTo>
                  <a:lnTo>
                    <a:pt x="1764" y="3497"/>
                  </a:lnTo>
                  <a:lnTo>
                    <a:pt x="2237" y="4033"/>
                  </a:lnTo>
                  <a:cubicBezTo>
                    <a:pt x="1418" y="4852"/>
                    <a:pt x="914" y="5986"/>
                    <a:pt x="914" y="7247"/>
                  </a:cubicBezTo>
                  <a:cubicBezTo>
                    <a:pt x="914" y="9735"/>
                    <a:pt x="2930" y="11815"/>
                    <a:pt x="5387" y="11815"/>
                  </a:cubicBezTo>
                  <a:cubicBezTo>
                    <a:pt x="7876" y="11815"/>
                    <a:pt x="9893" y="9798"/>
                    <a:pt x="9893" y="7247"/>
                  </a:cubicBezTo>
                  <a:cubicBezTo>
                    <a:pt x="9893" y="5986"/>
                    <a:pt x="9389" y="4852"/>
                    <a:pt x="8538" y="4033"/>
                  </a:cubicBezTo>
                  <a:lnTo>
                    <a:pt x="9011" y="3497"/>
                  </a:lnTo>
                  <a:lnTo>
                    <a:pt x="9294" y="3718"/>
                  </a:lnTo>
                  <a:cubicBezTo>
                    <a:pt x="9368" y="3777"/>
                    <a:pt x="9450" y="3809"/>
                    <a:pt x="9528" y="3809"/>
                  </a:cubicBezTo>
                  <a:cubicBezTo>
                    <a:pt x="9616" y="3809"/>
                    <a:pt x="9700" y="3770"/>
                    <a:pt x="9767" y="3686"/>
                  </a:cubicBezTo>
                  <a:lnTo>
                    <a:pt x="10680" y="2615"/>
                  </a:lnTo>
                  <a:cubicBezTo>
                    <a:pt x="10806" y="2458"/>
                    <a:pt x="10806" y="2269"/>
                    <a:pt x="10649" y="2143"/>
                  </a:cubicBezTo>
                  <a:lnTo>
                    <a:pt x="9578" y="1229"/>
                  </a:lnTo>
                  <a:cubicBezTo>
                    <a:pt x="9509" y="1188"/>
                    <a:pt x="9434" y="1165"/>
                    <a:pt x="9361" y="1165"/>
                  </a:cubicBezTo>
                  <a:cubicBezTo>
                    <a:pt x="9267" y="1165"/>
                    <a:pt x="9176" y="1203"/>
                    <a:pt x="9105" y="1292"/>
                  </a:cubicBezTo>
                  <a:lnTo>
                    <a:pt x="8191" y="2332"/>
                  </a:lnTo>
                  <a:cubicBezTo>
                    <a:pt x="8065" y="2489"/>
                    <a:pt x="8065" y="2710"/>
                    <a:pt x="8223" y="2804"/>
                  </a:cubicBezTo>
                  <a:lnTo>
                    <a:pt x="8506" y="3056"/>
                  </a:lnTo>
                  <a:lnTo>
                    <a:pt x="8034" y="3592"/>
                  </a:lnTo>
                  <a:cubicBezTo>
                    <a:pt x="7561" y="3245"/>
                    <a:pt x="7057" y="3025"/>
                    <a:pt x="6459" y="2899"/>
                  </a:cubicBezTo>
                  <a:lnTo>
                    <a:pt x="6459" y="2773"/>
                  </a:lnTo>
                  <a:cubicBezTo>
                    <a:pt x="7215" y="2773"/>
                    <a:pt x="7845" y="2143"/>
                    <a:pt x="7845" y="1387"/>
                  </a:cubicBezTo>
                  <a:cubicBezTo>
                    <a:pt x="7845" y="662"/>
                    <a:pt x="7215" y="0"/>
                    <a:pt x="64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86" name="Google Shape;10386;p74"/>
          <p:cNvGrpSpPr/>
          <p:nvPr/>
        </p:nvGrpSpPr>
        <p:grpSpPr>
          <a:xfrm>
            <a:off x="6190880" y="2418916"/>
            <a:ext cx="351940" cy="349133"/>
            <a:chOff x="1672375" y="3982600"/>
            <a:chExt cx="297750" cy="295375"/>
          </a:xfrm>
          <a:solidFill>
            <a:srgbClr val="FFC000"/>
          </a:solidFill>
        </p:grpSpPr>
        <p:sp>
          <p:nvSpPr>
            <p:cNvPr id="10387" name="Google Shape;10387;p74"/>
            <p:cNvSpPr/>
            <p:nvPr/>
          </p:nvSpPr>
          <p:spPr>
            <a:xfrm>
              <a:off x="1796825" y="3982600"/>
              <a:ext cx="51225" cy="51225"/>
            </a:xfrm>
            <a:custGeom>
              <a:avLst/>
              <a:gdLst/>
              <a:ahLst/>
              <a:cxnLst/>
              <a:rect l="l" t="t" r="r" b="b"/>
              <a:pathLst>
                <a:path w="2049" h="2049" extrusionOk="0">
                  <a:moveTo>
                    <a:pt x="1008" y="1"/>
                  </a:moveTo>
                  <a:cubicBezTo>
                    <a:pt x="441" y="1"/>
                    <a:pt x="0" y="442"/>
                    <a:pt x="0" y="1009"/>
                  </a:cubicBezTo>
                  <a:cubicBezTo>
                    <a:pt x="0" y="1576"/>
                    <a:pt x="441" y="2048"/>
                    <a:pt x="1008" y="2048"/>
                  </a:cubicBezTo>
                  <a:cubicBezTo>
                    <a:pt x="1576" y="2048"/>
                    <a:pt x="2048" y="1576"/>
                    <a:pt x="2048" y="1009"/>
                  </a:cubicBezTo>
                  <a:cubicBezTo>
                    <a:pt x="2048" y="442"/>
                    <a:pt x="1576" y="1"/>
                    <a:pt x="100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8" name="Google Shape;10388;p74"/>
            <p:cNvSpPr/>
            <p:nvPr/>
          </p:nvSpPr>
          <p:spPr>
            <a:xfrm>
              <a:off x="1672375" y="4092075"/>
              <a:ext cx="297750" cy="185900"/>
            </a:xfrm>
            <a:custGeom>
              <a:avLst/>
              <a:gdLst/>
              <a:ahLst/>
              <a:cxnLst/>
              <a:rect l="l" t="t" r="r" b="b"/>
              <a:pathLst>
                <a:path w="11910" h="7436" extrusionOk="0">
                  <a:moveTo>
                    <a:pt x="3498" y="1"/>
                  </a:moveTo>
                  <a:cubicBezTo>
                    <a:pt x="2174" y="316"/>
                    <a:pt x="1418" y="820"/>
                    <a:pt x="1418" y="1482"/>
                  </a:cubicBezTo>
                  <a:cubicBezTo>
                    <a:pt x="1418" y="2112"/>
                    <a:pt x="2080" y="2553"/>
                    <a:pt x="3088" y="2868"/>
                  </a:cubicBezTo>
                  <a:lnTo>
                    <a:pt x="1891" y="5357"/>
                  </a:lnTo>
                  <a:lnTo>
                    <a:pt x="1765" y="5357"/>
                  </a:lnTo>
                  <a:cubicBezTo>
                    <a:pt x="788" y="5357"/>
                    <a:pt x="1" y="5766"/>
                    <a:pt x="1" y="6365"/>
                  </a:cubicBezTo>
                  <a:cubicBezTo>
                    <a:pt x="1" y="6963"/>
                    <a:pt x="757" y="7404"/>
                    <a:pt x="1765" y="7404"/>
                  </a:cubicBezTo>
                  <a:cubicBezTo>
                    <a:pt x="2804" y="7404"/>
                    <a:pt x="3498" y="6963"/>
                    <a:pt x="3498" y="6365"/>
                  </a:cubicBezTo>
                  <a:cubicBezTo>
                    <a:pt x="3498" y="5987"/>
                    <a:pt x="3151" y="5609"/>
                    <a:pt x="2615" y="5451"/>
                  </a:cubicBezTo>
                  <a:lnTo>
                    <a:pt x="3781" y="3025"/>
                  </a:lnTo>
                  <a:cubicBezTo>
                    <a:pt x="4348" y="3151"/>
                    <a:pt x="4978" y="3183"/>
                    <a:pt x="5608" y="3214"/>
                  </a:cubicBezTo>
                  <a:lnTo>
                    <a:pt x="5608" y="5388"/>
                  </a:lnTo>
                  <a:cubicBezTo>
                    <a:pt x="4758" y="5451"/>
                    <a:pt x="4222" y="5892"/>
                    <a:pt x="4222" y="6396"/>
                  </a:cubicBezTo>
                  <a:cubicBezTo>
                    <a:pt x="4222" y="6995"/>
                    <a:pt x="4978" y="7436"/>
                    <a:pt x="5955" y="7436"/>
                  </a:cubicBezTo>
                  <a:cubicBezTo>
                    <a:pt x="6932" y="7436"/>
                    <a:pt x="7688" y="6995"/>
                    <a:pt x="7688" y="6396"/>
                  </a:cubicBezTo>
                  <a:cubicBezTo>
                    <a:pt x="7688" y="5892"/>
                    <a:pt x="7089" y="5451"/>
                    <a:pt x="6302" y="5388"/>
                  </a:cubicBezTo>
                  <a:lnTo>
                    <a:pt x="6302" y="3214"/>
                  </a:lnTo>
                  <a:cubicBezTo>
                    <a:pt x="6932" y="3214"/>
                    <a:pt x="7562" y="3151"/>
                    <a:pt x="8129" y="3025"/>
                  </a:cubicBezTo>
                  <a:lnTo>
                    <a:pt x="9295" y="5451"/>
                  </a:lnTo>
                  <a:cubicBezTo>
                    <a:pt x="8759" y="5609"/>
                    <a:pt x="8381" y="5987"/>
                    <a:pt x="8381" y="6365"/>
                  </a:cubicBezTo>
                  <a:cubicBezTo>
                    <a:pt x="8381" y="6963"/>
                    <a:pt x="9137" y="7404"/>
                    <a:pt x="10114" y="7404"/>
                  </a:cubicBezTo>
                  <a:cubicBezTo>
                    <a:pt x="11122" y="7404"/>
                    <a:pt x="11909" y="6963"/>
                    <a:pt x="11909" y="6365"/>
                  </a:cubicBezTo>
                  <a:cubicBezTo>
                    <a:pt x="11909" y="5766"/>
                    <a:pt x="11122" y="5357"/>
                    <a:pt x="10145" y="5357"/>
                  </a:cubicBezTo>
                  <a:lnTo>
                    <a:pt x="10019" y="5357"/>
                  </a:lnTo>
                  <a:lnTo>
                    <a:pt x="8822" y="2868"/>
                  </a:lnTo>
                  <a:cubicBezTo>
                    <a:pt x="9830" y="2584"/>
                    <a:pt x="10492" y="2112"/>
                    <a:pt x="10492" y="1482"/>
                  </a:cubicBezTo>
                  <a:cubicBezTo>
                    <a:pt x="10492" y="820"/>
                    <a:pt x="9736" y="316"/>
                    <a:pt x="8381" y="1"/>
                  </a:cubicBezTo>
                  <a:lnTo>
                    <a:pt x="8381" y="64"/>
                  </a:lnTo>
                  <a:lnTo>
                    <a:pt x="8381" y="1450"/>
                  </a:lnTo>
                  <a:cubicBezTo>
                    <a:pt x="8381" y="1639"/>
                    <a:pt x="8223" y="1797"/>
                    <a:pt x="8034" y="1797"/>
                  </a:cubicBezTo>
                  <a:lnTo>
                    <a:pt x="3876" y="1797"/>
                  </a:lnTo>
                  <a:cubicBezTo>
                    <a:pt x="3655" y="1797"/>
                    <a:pt x="3498" y="1639"/>
                    <a:pt x="3498" y="1450"/>
                  </a:cubicBezTo>
                  <a:lnTo>
                    <a:pt x="3498" y="64"/>
                  </a:lnTo>
                  <a:lnTo>
                    <a:pt x="349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9" name="Google Shape;10389;p74"/>
            <p:cNvSpPr/>
            <p:nvPr/>
          </p:nvSpPr>
          <p:spPr>
            <a:xfrm>
              <a:off x="1778700" y="4051125"/>
              <a:ext cx="86675" cy="69325"/>
            </a:xfrm>
            <a:custGeom>
              <a:avLst/>
              <a:gdLst/>
              <a:ahLst/>
              <a:cxnLst/>
              <a:rect l="l" t="t" r="r" b="b"/>
              <a:pathLst>
                <a:path w="3467" h="2773" extrusionOk="0">
                  <a:moveTo>
                    <a:pt x="1733" y="1"/>
                  </a:moveTo>
                  <a:cubicBezTo>
                    <a:pt x="788" y="1"/>
                    <a:pt x="1" y="757"/>
                    <a:pt x="1" y="1733"/>
                  </a:cubicBezTo>
                  <a:lnTo>
                    <a:pt x="1" y="2773"/>
                  </a:lnTo>
                  <a:lnTo>
                    <a:pt x="3466" y="2773"/>
                  </a:lnTo>
                  <a:lnTo>
                    <a:pt x="3466" y="1733"/>
                  </a:lnTo>
                  <a:cubicBezTo>
                    <a:pt x="3466" y="788"/>
                    <a:pt x="2679"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90" name="Google Shape;10390;p74"/>
          <p:cNvGrpSpPr/>
          <p:nvPr/>
        </p:nvGrpSpPr>
        <p:grpSpPr>
          <a:xfrm>
            <a:off x="4882872" y="2883111"/>
            <a:ext cx="350079" cy="350079"/>
            <a:chOff x="3497300" y="3227275"/>
            <a:chExt cx="296175" cy="296175"/>
          </a:xfrm>
          <a:solidFill>
            <a:srgbClr val="FFC000"/>
          </a:solidFill>
        </p:grpSpPr>
        <p:sp>
          <p:nvSpPr>
            <p:cNvPr id="10391" name="Google Shape;10391;p74"/>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2" name="Google Shape;10392;p74"/>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3" name="Google Shape;10393;p74"/>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4" name="Google Shape;10394;p74"/>
            <p:cNvSpPr/>
            <p:nvPr/>
          </p:nvSpPr>
          <p:spPr>
            <a:xfrm>
              <a:off x="3622525" y="3421825"/>
              <a:ext cx="41775" cy="25225"/>
            </a:xfrm>
            <a:custGeom>
              <a:avLst/>
              <a:gdLst/>
              <a:ahLst/>
              <a:cxnLst/>
              <a:rect l="l" t="t" r="r" b="b"/>
              <a:pathLst>
                <a:path w="1671"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5" name="Google Shape;10395;p74"/>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6" name="Google Shape;10396;p74"/>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7" name="Google Shape;10397;p74"/>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8" name="Google Shape;10398;p74"/>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99" name="Google Shape;10399;p74"/>
          <p:cNvGrpSpPr/>
          <p:nvPr/>
        </p:nvGrpSpPr>
        <p:grpSpPr>
          <a:xfrm>
            <a:off x="4883345" y="3332506"/>
            <a:ext cx="349133" cy="347272"/>
            <a:chOff x="3497300" y="3591950"/>
            <a:chExt cx="295375" cy="293800"/>
          </a:xfrm>
          <a:solidFill>
            <a:srgbClr val="FFC000"/>
          </a:solidFill>
        </p:grpSpPr>
        <p:sp>
          <p:nvSpPr>
            <p:cNvPr id="10400" name="Google Shape;10400;p74"/>
            <p:cNvSpPr/>
            <p:nvPr/>
          </p:nvSpPr>
          <p:spPr>
            <a:xfrm>
              <a:off x="3628825" y="3724275"/>
              <a:ext cx="18150" cy="16550"/>
            </a:xfrm>
            <a:custGeom>
              <a:avLst/>
              <a:gdLst/>
              <a:ahLst/>
              <a:cxnLst/>
              <a:rect l="l" t="t" r="r" b="b"/>
              <a:pathLst>
                <a:path w="726" h="662" extrusionOk="0">
                  <a:moveTo>
                    <a:pt x="375" y="0"/>
                  </a:moveTo>
                  <a:cubicBezTo>
                    <a:pt x="292" y="0"/>
                    <a:pt x="206" y="32"/>
                    <a:pt x="127" y="95"/>
                  </a:cubicBezTo>
                  <a:cubicBezTo>
                    <a:pt x="1" y="221"/>
                    <a:pt x="1" y="441"/>
                    <a:pt x="127" y="567"/>
                  </a:cubicBezTo>
                  <a:cubicBezTo>
                    <a:pt x="190" y="630"/>
                    <a:pt x="277" y="662"/>
                    <a:pt x="363" y="662"/>
                  </a:cubicBezTo>
                  <a:cubicBezTo>
                    <a:pt x="450" y="662"/>
                    <a:pt x="536" y="630"/>
                    <a:pt x="599" y="567"/>
                  </a:cubicBezTo>
                  <a:cubicBezTo>
                    <a:pt x="725" y="441"/>
                    <a:pt x="725" y="221"/>
                    <a:pt x="599" y="95"/>
                  </a:cubicBezTo>
                  <a:cubicBezTo>
                    <a:pt x="536" y="32"/>
                    <a:pt x="458" y="0"/>
                    <a:pt x="37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1" name="Google Shape;10401;p74"/>
            <p:cNvSpPr/>
            <p:nvPr/>
          </p:nvSpPr>
          <p:spPr>
            <a:xfrm>
              <a:off x="3590250" y="3689400"/>
              <a:ext cx="94525" cy="86675"/>
            </a:xfrm>
            <a:custGeom>
              <a:avLst/>
              <a:gdLst/>
              <a:ahLst/>
              <a:cxnLst/>
              <a:rect l="l" t="t" r="r" b="b"/>
              <a:pathLst>
                <a:path w="3781" h="3467" extrusionOk="0">
                  <a:moveTo>
                    <a:pt x="1922" y="710"/>
                  </a:moveTo>
                  <a:cubicBezTo>
                    <a:pt x="2190" y="710"/>
                    <a:pt x="2458" y="812"/>
                    <a:pt x="2647" y="1017"/>
                  </a:cubicBezTo>
                  <a:cubicBezTo>
                    <a:pt x="3088" y="1395"/>
                    <a:pt x="3088" y="2088"/>
                    <a:pt x="2647" y="2466"/>
                  </a:cubicBezTo>
                  <a:cubicBezTo>
                    <a:pt x="2458" y="2671"/>
                    <a:pt x="2190" y="2773"/>
                    <a:pt x="1922" y="2773"/>
                  </a:cubicBezTo>
                  <a:cubicBezTo>
                    <a:pt x="1654" y="2773"/>
                    <a:pt x="1386" y="2671"/>
                    <a:pt x="1197" y="2466"/>
                  </a:cubicBezTo>
                  <a:cubicBezTo>
                    <a:pt x="788" y="2088"/>
                    <a:pt x="788" y="1395"/>
                    <a:pt x="1197" y="1017"/>
                  </a:cubicBezTo>
                  <a:cubicBezTo>
                    <a:pt x="1386" y="812"/>
                    <a:pt x="1654" y="710"/>
                    <a:pt x="1922" y="710"/>
                  </a:cubicBezTo>
                  <a:close/>
                  <a:moveTo>
                    <a:pt x="1930" y="1"/>
                  </a:moveTo>
                  <a:cubicBezTo>
                    <a:pt x="1489" y="1"/>
                    <a:pt x="1040" y="182"/>
                    <a:pt x="693" y="544"/>
                  </a:cubicBezTo>
                  <a:cubicBezTo>
                    <a:pt x="0" y="1206"/>
                    <a:pt x="0" y="2309"/>
                    <a:pt x="693" y="2970"/>
                  </a:cubicBezTo>
                  <a:cubicBezTo>
                    <a:pt x="1024" y="3301"/>
                    <a:pt x="1473" y="3466"/>
                    <a:pt x="1918" y="3466"/>
                  </a:cubicBezTo>
                  <a:cubicBezTo>
                    <a:pt x="2363" y="3466"/>
                    <a:pt x="2804" y="3301"/>
                    <a:pt x="3119" y="2970"/>
                  </a:cubicBezTo>
                  <a:cubicBezTo>
                    <a:pt x="3781" y="2309"/>
                    <a:pt x="3781" y="1206"/>
                    <a:pt x="3119" y="544"/>
                  </a:cubicBezTo>
                  <a:cubicBezTo>
                    <a:pt x="2804" y="182"/>
                    <a:pt x="2371" y="1"/>
                    <a:pt x="19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2" name="Google Shape;10402;p74"/>
            <p:cNvSpPr/>
            <p:nvPr/>
          </p:nvSpPr>
          <p:spPr>
            <a:xfrm>
              <a:off x="3674525" y="3601400"/>
              <a:ext cx="118150" cy="118950"/>
            </a:xfrm>
            <a:custGeom>
              <a:avLst/>
              <a:gdLst/>
              <a:ahLst/>
              <a:cxnLst/>
              <a:rect l="l" t="t" r="r" b="b"/>
              <a:pathLst>
                <a:path w="4726" h="4758" extrusionOk="0">
                  <a:moveTo>
                    <a:pt x="3533" y="0"/>
                  </a:moveTo>
                  <a:cubicBezTo>
                    <a:pt x="3442" y="0"/>
                    <a:pt x="3355" y="32"/>
                    <a:pt x="3308" y="95"/>
                  </a:cubicBezTo>
                  <a:lnTo>
                    <a:pt x="0" y="3308"/>
                  </a:lnTo>
                  <a:cubicBezTo>
                    <a:pt x="410" y="3623"/>
                    <a:pt x="788" y="4127"/>
                    <a:pt x="1953" y="4758"/>
                  </a:cubicBezTo>
                  <a:lnTo>
                    <a:pt x="4600" y="2678"/>
                  </a:lnTo>
                  <a:cubicBezTo>
                    <a:pt x="4663" y="2615"/>
                    <a:pt x="4726" y="2521"/>
                    <a:pt x="4726" y="2395"/>
                  </a:cubicBezTo>
                  <a:cubicBezTo>
                    <a:pt x="4726" y="1544"/>
                    <a:pt x="4348" y="693"/>
                    <a:pt x="3781" y="95"/>
                  </a:cubicBezTo>
                  <a:cubicBezTo>
                    <a:pt x="3718" y="32"/>
                    <a:pt x="3623" y="0"/>
                    <a:pt x="35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3" name="Google Shape;10403;p74"/>
            <p:cNvSpPr/>
            <p:nvPr/>
          </p:nvSpPr>
          <p:spPr>
            <a:xfrm>
              <a:off x="3631200" y="3774675"/>
              <a:ext cx="103200" cy="102400"/>
            </a:xfrm>
            <a:custGeom>
              <a:avLst/>
              <a:gdLst/>
              <a:ahLst/>
              <a:cxnLst/>
              <a:rect l="l" t="t" r="r" b="b"/>
              <a:pathLst>
                <a:path w="4128" h="4096" extrusionOk="0">
                  <a:moveTo>
                    <a:pt x="2048" y="0"/>
                  </a:moveTo>
                  <a:cubicBezTo>
                    <a:pt x="1985" y="32"/>
                    <a:pt x="1985" y="63"/>
                    <a:pt x="1954" y="126"/>
                  </a:cubicBezTo>
                  <a:cubicBezTo>
                    <a:pt x="1506" y="546"/>
                    <a:pt x="859" y="767"/>
                    <a:pt x="235" y="767"/>
                  </a:cubicBezTo>
                  <a:cubicBezTo>
                    <a:pt x="156" y="767"/>
                    <a:pt x="78" y="764"/>
                    <a:pt x="0" y="756"/>
                  </a:cubicBezTo>
                  <a:lnTo>
                    <a:pt x="0" y="756"/>
                  </a:lnTo>
                  <a:cubicBezTo>
                    <a:pt x="567" y="1670"/>
                    <a:pt x="1355" y="3749"/>
                    <a:pt x="1418" y="3875"/>
                  </a:cubicBezTo>
                  <a:cubicBezTo>
                    <a:pt x="1450" y="4001"/>
                    <a:pt x="1607" y="4096"/>
                    <a:pt x="1733" y="4096"/>
                  </a:cubicBezTo>
                  <a:cubicBezTo>
                    <a:pt x="1891" y="4096"/>
                    <a:pt x="1985" y="4033"/>
                    <a:pt x="2048" y="3875"/>
                  </a:cubicBezTo>
                  <a:lnTo>
                    <a:pt x="2426" y="2647"/>
                  </a:lnTo>
                  <a:lnTo>
                    <a:pt x="3182" y="2647"/>
                  </a:lnTo>
                  <a:cubicBezTo>
                    <a:pt x="4128" y="2647"/>
                    <a:pt x="2710" y="630"/>
                    <a:pt x="20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4" name="Google Shape;10404;p74"/>
            <p:cNvSpPr/>
            <p:nvPr/>
          </p:nvSpPr>
          <p:spPr>
            <a:xfrm>
              <a:off x="3691850" y="3726625"/>
              <a:ext cx="89800" cy="89050"/>
            </a:xfrm>
            <a:custGeom>
              <a:avLst/>
              <a:gdLst/>
              <a:ahLst/>
              <a:cxnLst/>
              <a:rect l="l" t="t" r="r" b="b"/>
              <a:pathLst>
                <a:path w="3592" h="3562" extrusionOk="0">
                  <a:moveTo>
                    <a:pt x="252" y="1"/>
                  </a:moveTo>
                  <a:cubicBezTo>
                    <a:pt x="284" y="410"/>
                    <a:pt x="189" y="883"/>
                    <a:pt x="0" y="1292"/>
                  </a:cubicBezTo>
                  <a:cubicBezTo>
                    <a:pt x="630" y="1922"/>
                    <a:pt x="1134" y="2615"/>
                    <a:pt x="1544" y="3466"/>
                  </a:cubicBezTo>
                  <a:cubicBezTo>
                    <a:pt x="1565" y="3530"/>
                    <a:pt x="1634" y="3562"/>
                    <a:pt x="1715" y="3562"/>
                  </a:cubicBezTo>
                  <a:cubicBezTo>
                    <a:pt x="1874" y="3562"/>
                    <a:pt x="2080" y="3443"/>
                    <a:pt x="2080" y="3214"/>
                  </a:cubicBezTo>
                  <a:lnTo>
                    <a:pt x="2080" y="2458"/>
                  </a:lnTo>
                  <a:lnTo>
                    <a:pt x="3308" y="2080"/>
                  </a:lnTo>
                  <a:cubicBezTo>
                    <a:pt x="3497" y="1985"/>
                    <a:pt x="3592" y="1891"/>
                    <a:pt x="3592" y="1733"/>
                  </a:cubicBezTo>
                  <a:cubicBezTo>
                    <a:pt x="3592" y="1576"/>
                    <a:pt x="3497" y="1450"/>
                    <a:pt x="3340" y="1418"/>
                  </a:cubicBezTo>
                  <a:cubicBezTo>
                    <a:pt x="3182" y="1355"/>
                    <a:pt x="1134" y="568"/>
                    <a:pt x="25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5" name="Google Shape;10405;p74"/>
            <p:cNvSpPr/>
            <p:nvPr/>
          </p:nvSpPr>
          <p:spPr>
            <a:xfrm>
              <a:off x="3505175" y="3767575"/>
              <a:ext cx="120525" cy="118175"/>
            </a:xfrm>
            <a:custGeom>
              <a:avLst/>
              <a:gdLst/>
              <a:ahLst/>
              <a:cxnLst/>
              <a:rect l="l" t="t" r="r" b="b"/>
              <a:pathLst>
                <a:path w="4821" h="4727" extrusionOk="0">
                  <a:moveTo>
                    <a:pt x="3372" y="1"/>
                  </a:moveTo>
                  <a:lnTo>
                    <a:pt x="95" y="3277"/>
                  </a:lnTo>
                  <a:cubicBezTo>
                    <a:pt x="1" y="3435"/>
                    <a:pt x="1" y="3687"/>
                    <a:pt x="158" y="3781"/>
                  </a:cubicBezTo>
                  <a:cubicBezTo>
                    <a:pt x="788" y="4411"/>
                    <a:pt x="1607" y="4727"/>
                    <a:pt x="2458" y="4727"/>
                  </a:cubicBezTo>
                  <a:cubicBezTo>
                    <a:pt x="2584" y="4727"/>
                    <a:pt x="2679" y="4695"/>
                    <a:pt x="2742" y="4632"/>
                  </a:cubicBezTo>
                  <a:lnTo>
                    <a:pt x="4821" y="1986"/>
                  </a:lnTo>
                  <a:cubicBezTo>
                    <a:pt x="4254" y="851"/>
                    <a:pt x="3718" y="442"/>
                    <a:pt x="33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6" name="Google Shape;10406;p74"/>
            <p:cNvSpPr/>
            <p:nvPr/>
          </p:nvSpPr>
          <p:spPr>
            <a:xfrm>
              <a:off x="3631200" y="3591950"/>
              <a:ext cx="104000" cy="84300"/>
            </a:xfrm>
            <a:custGeom>
              <a:avLst/>
              <a:gdLst/>
              <a:ahLst/>
              <a:cxnLst/>
              <a:rect l="l" t="t" r="r" b="b"/>
              <a:pathLst>
                <a:path w="4160" h="3372" extrusionOk="0">
                  <a:moveTo>
                    <a:pt x="2836" y="0"/>
                  </a:moveTo>
                  <a:cubicBezTo>
                    <a:pt x="2678" y="0"/>
                    <a:pt x="2584" y="32"/>
                    <a:pt x="2521" y="95"/>
                  </a:cubicBezTo>
                  <a:lnTo>
                    <a:pt x="0" y="3245"/>
                  </a:lnTo>
                  <a:cubicBezTo>
                    <a:pt x="90" y="3238"/>
                    <a:pt x="181" y="3234"/>
                    <a:pt x="272" y="3234"/>
                  </a:cubicBezTo>
                  <a:cubicBezTo>
                    <a:pt x="568" y="3234"/>
                    <a:pt x="870" y="3275"/>
                    <a:pt x="1135" y="3371"/>
                  </a:cubicBezTo>
                  <a:cubicBezTo>
                    <a:pt x="1324" y="3119"/>
                    <a:pt x="3939" y="567"/>
                    <a:pt x="4159" y="347"/>
                  </a:cubicBezTo>
                  <a:cubicBezTo>
                    <a:pt x="3718" y="158"/>
                    <a:pt x="3308" y="0"/>
                    <a:pt x="28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7" name="Google Shape;10407;p74"/>
            <p:cNvSpPr/>
            <p:nvPr/>
          </p:nvSpPr>
          <p:spPr>
            <a:xfrm>
              <a:off x="3497300" y="3721900"/>
              <a:ext cx="84300" cy="107150"/>
            </a:xfrm>
            <a:custGeom>
              <a:avLst/>
              <a:gdLst/>
              <a:ahLst/>
              <a:cxnLst/>
              <a:rect l="l" t="t" r="r" b="b"/>
              <a:pathLst>
                <a:path w="3372" h="4286" extrusionOk="0">
                  <a:moveTo>
                    <a:pt x="3246" y="1"/>
                  </a:moveTo>
                  <a:lnTo>
                    <a:pt x="95" y="2552"/>
                  </a:lnTo>
                  <a:cubicBezTo>
                    <a:pt x="32" y="2615"/>
                    <a:pt x="1" y="2710"/>
                    <a:pt x="1" y="2836"/>
                  </a:cubicBezTo>
                  <a:cubicBezTo>
                    <a:pt x="1" y="3340"/>
                    <a:pt x="95" y="3844"/>
                    <a:pt x="347" y="4285"/>
                  </a:cubicBezTo>
                  <a:lnTo>
                    <a:pt x="3372" y="1261"/>
                  </a:lnTo>
                  <a:cubicBezTo>
                    <a:pt x="3214" y="851"/>
                    <a:pt x="3183" y="410"/>
                    <a:pt x="324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08" name="Google Shape;10408;p74"/>
          <p:cNvGrpSpPr/>
          <p:nvPr/>
        </p:nvGrpSpPr>
        <p:grpSpPr>
          <a:xfrm>
            <a:off x="4883345" y="3807644"/>
            <a:ext cx="349133" cy="349163"/>
            <a:chOff x="3497300" y="3955025"/>
            <a:chExt cx="295375" cy="295400"/>
          </a:xfrm>
          <a:solidFill>
            <a:srgbClr val="FFC000"/>
          </a:solidFill>
        </p:grpSpPr>
        <p:sp>
          <p:nvSpPr>
            <p:cNvPr id="10409" name="Google Shape;10409;p74"/>
            <p:cNvSpPr/>
            <p:nvPr/>
          </p:nvSpPr>
          <p:spPr>
            <a:xfrm>
              <a:off x="3660350" y="4035375"/>
              <a:ext cx="132325" cy="155175"/>
            </a:xfrm>
            <a:custGeom>
              <a:avLst/>
              <a:gdLst/>
              <a:ahLst/>
              <a:cxnLst/>
              <a:rect l="l" t="t" r="r" b="b"/>
              <a:pathLst>
                <a:path w="5293" h="6207" extrusionOk="0">
                  <a:moveTo>
                    <a:pt x="4663" y="0"/>
                  </a:moveTo>
                  <a:lnTo>
                    <a:pt x="0" y="2773"/>
                  </a:lnTo>
                  <a:lnTo>
                    <a:pt x="4127" y="6207"/>
                  </a:lnTo>
                  <a:cubicBezTo>
                    <a:pt x="4852" y="5199"/>
                    <a:pt x="5293" y="4033"/>
                    <a:pt x="5293" y="2678"/>
                  </a:cubicBezTo>
                  <a:cubicBezTo>
                    <a:pt x="5293" y="1733"/>
                    <a:pt x="5041" y="851"/>
                    <a:pt x="46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0" name="Google Shape;10410;p74"/>
            <p:cNvSpPr/>
            <p:nvPr/>
          </p:nvSpPr>
          <p:spPr>
            <a:xfrm>
              <a:off x="3653250" y="3955025"/>
              <a:ext cx="114225" cy="133150"/>
            </a:xfrm>
            <a:custGeom>
              <a:avLst/>
              <a:gdLst/>
              <a:ahLst/>
              <a:cxnLst/>
              <a:rect l="l" t="t" r="r" b="b"/>
              <a:pathLst>
                <a:path w="4569" h="5326" extrusionOk="0">
                  <a:moveTo>
                    <a:pt x="1" y="1"/>
                  </a:moveTo>
                  <a:lnTo>
                    <a:pt x="1" y="5325"/>
                  </a:lnTo>
                  <a:lnTo>
                    <a:pt x="4569" y="2679"/>
                  </a:lnTo>
                  <a:cubicBezTo>
                    <a:pt x="3561" y="1167"/>
                    <a:pt x="1891" y="127"/>
                    <a:pt x="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1" name="Google Shape;10411;p74"/>
            <p:cNvSpPr/>
            <p:nvPr/>
          </p:nvSpPr>
          <p:spPr>
            <a:xfrm>
              <a:off x="3497300" y="3955025"/>
              <a:ext cx="256000" cy="295400"/>
            </a:xfrm>
            <a:custGeom>
              <a:avLst/>
              <a:gdLst/>
              <a:ahLst/>
              <a:cxnLst/>
              <a:rect l="l" t="t" r="r" b="b"/>
              <a:pathLst>
                <a:path w="10240" h="11816" extrusionOk="0">
                  <a:moveTo>
                    <a:pt x="5577" y="1"/>
                  </a:moveTo>
                  <a:cubicBezTo>
                    <a:pt x="2521" y="190"/>
                    <a:pt x="1" y="2805"/>
                    <a:pt x="1" y="5892"/>
                  </a:cubicBezTo>
                  <a:cubicBezTo>
                    <a:pt x="1" y="9137"/>
                    <a:pt x="2678" y="11815"/>
                    <a:pt x="5923" y="11815"/>
                  </a:cubicBezTo>
                  <a:cubicBezTo>
                    <a:pt x="7625" y="11815"/>
                    <a:pt x="9168" y="11059"/>
                    <a:pt x="10240" y="9925"/>
                  </a:cubicBezTo>
                  <a:lnTo>
                    <a:pt x="5703" y="6176"/>
                  </a:lnTo>
                  <a:cubicBezTo>
                    <a:pt x="5608" y="6144"/>
                    <a:pt x="5577" y="5987"/>
                    <a:pt x="5577" y="5892"/>
                  </a:cubicBezTo>
                  <a:lnTo>
                    <a:pt x="557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12" name="Google Shape;10412;p74"/>
          <p:cNvGrpSpPr/>
          <p:nvPr/>
        </p:nvGrpSpPr>
        <p:grpSpPr>
          <a:xfrm>
            <a:off x="7107917" y="2883835"/>
            <a:ext cx="327739" cy="348631"/>
            <a:chOff x="5364750" y="3235150"/>
            <a:chExt cx="277275" cy="294950"/>
          </a:xfrm>
          <a:solidFill>
            <a:srgbClr val="FFC000"/>
          </a:solidFill>
        </p:grpSpPr>
        <p:sp>
          <p:nvSpPr>
            <p:cNvPr id="10413" name="Google Shape;10413;p74"/>
            <p:cNvSpPr/>
            <p:nvPr/>
          </p:nvSpPr>
          <p:spPr>
            <a:xfrm>
              <a:off x="5502600" y="3235150"/>
              <a:ext cx="17350" cy="44125"/>
            </a:xfrm>
            <a:custGeom>
              <a:avLst/>
              <a:gdLst/>
              <a:ahLst/>
              <a:cxnLst/>
              <a:rect l="l" t="t" r="r" b="b"/>
              <a:pathLst>
                <a:path w="694" h="1765" extrusionOk="0">
                  <a:moveTo>
                    <a:pt x="347" y="1"/>
                  </a:moveTo>
                  <a:cubicBezTo>
                    <a:pt x="158" y="1"/>
                    <a:pt x="0" y="158"/>
                    <a:pt x="0" y="347"/>
                  </a:cubicBezTo>
                  <a:lnTo>
                    <a:pt x="0" y="1418"/>
                  </a:lnTo>
                  <a:cubicBezTo>
                    <a:pt x="0" y="1607"/>
                    <a:pt x="158" y="1765"/>
                    <a:pt x="347" y="1765"/>
                  </a:cubicBezTo>
                  <a:cubicBezTo>
                    <a:pt x="536" y="1765"/>
                    <a:pt x="693" y="1607"/>
                    <a:pt x="693" y="1418"/>
                  </a:cubicBezTo>
                  <a:lnTo>
                    <a:pt x="693" y="347"/>
                  </a:lnTo>
                  <a:cubicBezTo>
                    <a:pt x="693"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4" name="Google Shape;10414;p74"/>
            <p:cNvSpPr/>
            <p:nvPr/>
          </p:nvSpPr>
          <p:spPr>
            <a:xfrm>
              <a:off x="5555375" y="3253850"/>
              <a:ext cx="35450" cy="34100"/>
            </a:xfrm>
            <a:custGeom>
              <a:avLst/>
              <a:gdLst/>
              <a:ahLst/>
              <a:cxnLst/>
              <a:rect l="l" t="t" r="r" b="b"/>
              <a:pathLst>
                <a:path w="1418" h="1364" extrusionOk="0">
                  <a:moveTo>
                    <a:pt x="1071" y="1"/>
                  </a:moveTo>
                  <a:cubicBezTo>
                    <a:pt x="977" y="1"/>
                    <a:pt x="882" y="24"/>
                    <a:pt x="819" y="72"/>
                  </a:cubicBezTo>
                  <a:lnTo>
                    <a:pt x="126" y="796"/>
                  </a:lnTo>
                  <a:cubicBezTo>
                    <a:pt x="0" y="922"/>
                    <a:pt x="0" y="1143"/>
                    <a:pt x="126" y="1269"/>
                  </a:cubicBezTo>
                  <a:cubicBezTo>
                    <a:pt x="189" y="1332"/>
                    <a:pt x="268" y="1363"/>
                    <a:pt x="350" y="1363"/>
                  </a:cubicBezTo>
                  <a:cubicBezTo>
                    <a:pt x="433" y="1363"/>
                    <a:pt x="520" y="1332"/>
                    <a:pt x="599" y="1269"/>
                  </a:cubicBezTo>
                  <a:lnTo>
                    <a:pt x="1323" y="544"/>
                  </a:lnTo>
                  <a:cubicBezTo>
                    <a:pt x="1418" y="418"/>
                    <a:pt x="1418" y="198"/>
                    <a:pt x="1323" y="72"/>
                  </a:cubicBezTo>
                  <a:cubicBezTo>
                    <a:pt x="1260" y="24"/>
                    <a:pt x="1166" y="1"/>
                    <a:pt x="10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5" name="Google Shape;10415;p74"/>
            <p:cNvSpPr/>
            <p:nvPr/>
          </p:nvSpPr>
          <p:spPr>
            <a:xfrm>
              <a:off x="5606550" y="3357225"/>
              <a:ext cx="35475" cy="18150"/>
            </a:xfrm>
            <a:custGeom>
              <a:avLst/>
              <a:gdLst/>
              <a:ahLst/>
              <a:cxnLst/>
              <a:rect l="l" t="t" r="r" b="b"/>
              <a:pathLst>
                <a:path w="1419" h="726" extrusionOk="0">
                  <a:moveTo>
                    <a:pt x="379" y="1"/>
                  </a:moveTo>
                  <a:cubicBezTo>
                    <a:pt x="158" y="1"/>
                    <a:pt x="1" y="158"/>
                    <a:pt x="1" y="347"/>
                  </a:cubicBezTo>
                  <a:cubicBezTo>
                    <a:pt x="1" y="568"/>
                    <a:pt x="158" y="725"/>
                    <a:pt x="379" y="725"/>
                  </a:cubicBezTo>
                  <a:lnTo>
                    <a:pt x="1072" y="725"/>
                  </a:lnTo>
                  <a:cubicBezTo>
                    <a:pt x="1261" y="725"/>
                    <a:pt x="1419" y="568"/>
                    <a:pt x="1419" y="347"/>
                  </a:cubicBezTo>
                  <a:cubicBezTo>
                    <a:pt x="1419" y="158"/>
                    <a:pt x="1261" y="1"/>
                    <a:pt x="10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6" name="Google Shape;10416;p74"/>
            <p:cNvSpPr/>
            <p:nvPr/>
          </p:nvSpPr>
          <p:spPr>
            <a:xfrm>
              <a:off x="5364750" y="3357225"/>
              <a:ext cx="35475" cy="17350"/>
            </a:xfrm>
            <a:custGeom>
              <a:avLst/>
              <a:gdLst/>
              <a:ahLst/>
              <a:cxnLst/>
              <a:rect l="l" t="t" r="r" b="b"/>
              <a:pathLst>
                <a:path w="1419" h="694" extrusionOk="0">
                  <a:moveTo>
                    <a:pt x="347" y="1"/>
                  </a:moveTo>
                  <a:cubicBezTo>
                    <a:pt x="158" y="1"/>
                    <a:pt x="1" y="158"/>
                    <a:pt x="1" y="347"/>
                  </a:cubicBezTo>
                  <a:cubicBezTo>
                    <a:pt x="1" y="568"/>
                    <a:pt x="158" y="694"/>
                    <a:pt x="347" y="694"/>
                  </a:cubicBezTo>
                  <a:lnTo>
                    <a:pt x="1072" y="694"/>
                  </a:lnTo>
                  <a:cubicBezTo>
                    <a:pt x="1261" y="694"/>
                    <a:pt x="1419" y="568"/>
                    <a:pt x="1419" y="347"/>
                  </a:cubicBezTo>
                  <a:cubicBezTo>
                    <a:pt x="1419" y="158"/>
                    <a:pt x="1261" y="1"/>
                    <a:pt x="107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7" name="Google Shape;10417;p74"/>
            <p:cNvSpPr/>
            <p:nvPr/>
          </p:nvSpPr>
          <p:spPr>
            <a:xfrm>
              <a:off x="5433275" y="3253850"/>
              <a:ext cx="35475" cy="34100"/>
            </a:xfrm>
            <a:custGeom>
              <a:avLst/>
              <a:gdLst/>
              <a:ahLst/>
              <a:cxnLst/>
              <a:rect l="l" t="t" r="r" b="b"/>
              <a:pathLst>
                <a:path w="1419" h="1364" extrusionOk="0">
                  <a:moveTo>
                    <a:pt x="363" y="1"/>
                  </a:moveTo>
                  <a:cubicBezTo>
                    <a:pt x="276" y="1"/>
                    <a:pt x="190" y="24"/>
                    <a:pt x="127" y="72"/>
                  </a:cubicBezTo>
                  <a:cubicBezTo>
                    <a:pt x="1" y="198"/>
                    <a:pt x="1" y="450"/>
                    <a:pt x="127" y="544"/>
                  </a:cubicBezTo>
                  <a:lnTo>
                    <a:pt x="820" y="1269"/>
                  </a:lnTo>
                  <a:cubicBezTo>
                    <a:pt x="883" y="1332"/>
                    <a:pt x="977" y="1363"/>
                    <a:pt x="1072" y="1363"/>
                  </a:cubicBezTo>
                  <a:cubicBezTo>
                    <a:pt x="1166" y="1363"/>
                    <a:pt x="1261" y="1332"/>
                    <a:pt x="1324" y="1269"/>
                  </a:cubicBezTo>
                  <a:cubicBezTo>
                    <a:pt x="1418" y="1143"/>
                    <a:pt x="1418" y="922"/>
                    <a:pt x="1324" y="796"/>
                  </a:cubicBezTo>
                  <a:lnTo>
                    <a:pt x="599" y="72"/>
                  </a:lnTo>
                  <a:cubicBezTo>
                    <a:pt x="536" y="24"/>
                    <a:pt x="450" y="1"/>
                    <a:pt x="3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8" name="Google Shape;10418;p74"/>
            <p:cNvSpPr/>
            <p:nvPr/>
          </p:nvSpPr>
          <p:spPr>
            <a:xfrm>
              <a:off x="5380500" y="3287775"/>
              <a:ext cx="37050" cy="25975"/>
            </a:xfrm>
            <a:custGeom>
              <a:avLst/>
              <a:gdLst/>
              <a:ahLst/>
              <a:cxnLst/>
              <a:rect l="l" t="t" r="r" b="b"/>
              <a:pathLst>
                <a:path w="1482" h="1039" extrusionOk="0">
                  <a:moveTo>
                    <a:pt x="396" y="0"/>
                  </a:moveTo>
                  <a:cubicBezTo>
                    <a:pt x="267" y="0"/>
                    <a:pt x="132" y="81"/>
                    <a:pt x="64" y="195"/>
                  </a:cubicBezTo>
                  <a:cubicBezTo>
                    <a:pt x="1" y="353"/>
                    <a:pt x="64" y="573"/>
                    <a:pt x="221" y="668"/>
                  </a:cubicBezTo>
                  <a:lnTo>
                    <a:pt x="946" y="1015"/>
                  </a:lnTo>
                  <a:cubicBezTo>
                    <a:pt x="987" y="1031"/>
                    <a:pt x="1032" y="1039"/>
                    <a:pt x="1077" y="1039"/>
                  </a:cubicBezTo>
                  <a:cubicBezTo>
                    <a:pt x="1209" y="1039"/>
                    <a:pt x="1349" y="974"/>
                    <a:pt x="1419" y="857"/>
                  </a:cubicBezTo>
                  <a:cubicBezTo>
                    <a:pt x="1482" y="699"/>
                    <a:pt x="1419" y="447"/>
                    <a:pt x="1261" y="384"/>
                  </a:cubicBezTo>
                  <a:lnTo>
                    <a:pt x="536" y="38"/>
                  </a:lnTo>
                  <a:cubicBezTo>
                    <a:pt x="493" y="12"/>
                    <a:pt x="445" y="0"/>
                    <a:pt x="3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9" name="Google Shape;10419;p74"/>
            <p:cNvSpPr/>
            <p:nvPr/>
          </p:nvSpPr>
          <p:spPr>
            <a:xfrm>
              <a:off x="5588450" y="3288075"/>
              <a:ext cx="37025" cy="26800"/>
            </a:xfrm>
            <a:custGeom>
              <a:avLst/>
              <a:gdLst/>
              <a:ahLst/>
              <a:cxnLst/>
              <a:rect l="l" t="t" r="r" b="b"/>
              <a:pathLst>
                <a:path w="1481" h="1072" extrusionOk="0">
                  <a:moveTo>
                    <a:pt x="1110" y="0"/>
                  </a:moveTo>
                  <a:cubicBezTo>
                    <a:pt x="1049" y="0"/>
                    <a:pt x="983" y="18"/>
                    <a:pt x="914" y="57"/>
                  </a:cubicBezTo>
                  <a:lnTo>
                    <a:pt x="221" y="404"/>
                  </a:lnTo>
                  <a:cubicBezTo>
                    <a:pt x="63" y="498"/>
                    <a:pt x="0" y="687"/>
                    <a:pt x="63" y="877"/>
                  </a:cubicBezTo>
                  <a:cubicBezTo>
                    <a:pt x="132" y="991"/>
                    <a:pt x="250" y="1072"/>
                    <a:pt x="382" y="1072"/>
                  </a:cubicBezTo>
                  <a:cubicBezTo>
                    <a:pt x="432" y="1072"/>
                    <a:pt x="484" y="1060"/>
                    <a:pt x="536" y="1034"/>
                  </a:cubicBezTo>
                  <a:lnTo>
                    <a:pt x="1260" y="687"/>
                  </a:lnTo>
                  <a:cubicBezTo>
                    <a:pt x="1418" y="593"/>
                    <a:pt x="1481" y="404"/>
                    <a:pt x="1418" y="215"/>
                  </a:cubicBezTo>
                  <a:cubicBezTo>
                    <a:pt x="1353" y="85"/>
                    <a:pt x="1244" y="0"/>
                    <a:pt x="111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0" name="Google Shape;10420;p74"/>
            <p:cNvSpPr/>
            <p:nvPr/>
          </p:nvSpPr>
          <p:spPr>
            <a:xfrm>
              <a:off x="5412025" y="3286350"/>
              <a:ext cx="177225" cy="243750"/>
            </a:xfrm>
            <a:custGeom>
              <a:avLst/>
              <a:gdLst/>
              <a:ahLst/>
              <a:cxnLst/>
              <a:rect l="l" t="t" r="r" b="b"/>
              <a:pathLst>
                <a:path w="7089" h="9750" extrusionOk="0">
                  <a:moveTo>
                    <a:pt x="3529" y="0"/>
                  </a:moveTo>
                  <a:cubicBezTo>
                    <a:pt x="3151" y="0"/>
                    <a:pt x="2836" y="315"/>
                    <a:pt x="2836" y="725"/>
                  </a:cubicBezTo>
                  <a:lnTo>
                    <a:pt x="2836" y="1418"/>
                  </a:lnTo>
                  <a:cubicBezTo>
                    <a:pt x="2836" y="1040"/>
                    <a:pt x="2520" y="725"/>
                    <a:pt x="2111" y="725"/>
                  </a:cubicBezTo>
                  <a:cubicBezTo>
                    <a:pt x="1733" y="725"/>
                    <a:pt x="1418" y="1040"/>
                    <a:pt x="1418" y="1418"/>
                  </a:cubicBezTo>
                  <a:lnTo>
                    <a:pt x="1418" y="2143"/>
                  </a:lnTo>
                  <a:cubicBezTo>
                    <a:pt x="1544" y="2143"/>
                    <a:pt x="1638" y="2080"/>
                    <a:pt x="1764" y="2080"/>
                  </a:cubicBezTo>
                  <a:lnTo>
                    <a:pt x="3497" y="2080"/>
                  </a:lnTo>
                  <a:cubicBezTo>
                    <a:pt x="4253" y="2080"/>
                    <a:pt x="4883" y="2710"/>
                    <a:pt x="4883" y="3466"/>
                  </a:cubicBezTo>
                  <a:cubicBezTo>
                    <a:pt x="4883" y="4096"/>
                    <a:pt x="4474" y="4600"/>
                    <a:pt x="3907" y="4758"/>
                  </a:cubicBezTo>
                  <a:cubicBezTo>
                    <a:pt x="4064" y="5073"/>
                    <a:pt x="4159" y="5482"/>
                    <a:pt x="4159" y="5860"/>
                  </a:cubicBezTo>
                  <a:cubicBezTo>
                    <a:pt x="4159" y="6081"/>
                    <a:pt x="4001" y="6238"/>
                    <a:pt x="3812" y="6238"/>
                  </a:cubicBezTo>
                  <a:cubicBezTo>
                    <a:pt x="3623" y="6238"/>
                    <a:pt x="3466" y="6081"/>
                    <a:pt x="3466" y="5860"/>
                  </a:cubicBezTo>
                  <a:cubicBezTo>
                    <a:pt x="3466" y="4915"/>
                    <a:pt x="2678" y="4128"/>
                    <a:pt x="1733" y="4128"/>
                  </a:cubicBezTo>
                  <a:lnTo>
                    <a:pt x="3466" y="4128"/>
                  </a:lnTo>
                  <a:cubicBezTo>
                    <a:pt x="3844" y="4128"/>
                    <a:pt x="4159" y="3812"/>
                    <a:pt x="4159" y="3434"/>
                  </a:cubicBezTo>
                  <a:cubicBezTo>
                    <a:pt x="4159" y="3025"/>
                    <a:pt x="3844" y="2710"/>
                    <a:pt x="3466" y="2710"/>
                  </a:cubicBezTo>
                  <a:lnTo>
                    <a:pt x="1733" y="2710"/>
                  </a:lnTo>
                  <a:cubicBezTo>
                    <a:pt x="788" y="2710"/>
                    <a:pt x="0" y="3497"/>
                    <a:pt x="0" y="4443"/>
                  </a:cubicBezTo>
                  <a:lnTo>
                    <a:pt x="0" y="5167"/>
                  </a:lnTo>
                  <a:cubicBezTo>
                    <a:pt x="0" y="6112"/>
                    <a:pt x="536" y="6963"/>
                    <a:pt x="1386" y="7372"/>
                  </a:cubicBezTo>
                  <a:lnTo>
                    <a:pt x="1386" y="8318"/>
                  </a:lnTo>
                  <a:cubicBezTo>
                    <a:pt x="977" y="8318"/>
                    <a:pt x="662" y="8633"/>
                    <a:pt x="662" y="9011"/>
                  </a:cubicBezTo>
                  <a:lnTo>
                    <a:pt x="662" y="9389"/>
                  </a:lnTo>
                  <a:cubicBezTo>
                    <a:pt x="662" y="9578"/>
                    <a:pt x="819" y="9735"/>
                    <a:pt x="1008" y="9735"/>
                  </a:cubicBezTo>
                  <a:lnTo>
                    <a:pt x="5860" y="9735"/>
                  </a:lnTo>
                  <a:cubicBezTo>
                    <a:pt x="5923" y="9745"/>
                    <a:pt x="5979" y="9749"/>
                    <a:pt x="6029" y="9749"/>
                  </a:cubicBezTo>
                  <a:cubicBezTo>
                    <a:pt x="6305" y="9749"/>
                    <a:pt x="6396" y="9612"/>
                    <a:pt x="6396" y="9452"/>
                  </a:cubicBezTo>
                  <a:lnTo>
                    <a:pt x="6396" y="9105"/>
                  </a:lnTo>
                  <a:cubicBezTo>
                    <a:pt x="6396" y="8696"/>
                    <a:pt x="6112" y="8381"/>
                    <a:pt x="5702" y="8381"/>
                  </a:cubicBezTo>
                  <a:lnTo>
                    <a:pt x="5702" y="7436"/>
                  </a:lnTo>
                  <a:cubicBezTo>
                    <a:pt x="6522" y="7057"/>
                    <a:pt x="7089" y="6175"/>
                    <a:pt x="7089" y="5230"/>
                  </a:cubicBezTo>
                  <a:lnTo>
                    <a:pt x="7089" y="2143"/>
                  </a:lnTo>
                  <a:cubicBezTo>
                    <a:pt x="7089" y="1733"/>
                    <a:pt x="6774" y="1418"/>
                    <a:pt x="6364" y="1418"/>
                  </a:cubicBezTo>
                  <a:cubicBezTo>
                    <a:pt x="5986" y="1418"/>
                    <a:pt x="5671" y="1733"/>
                    <a:pt x="5671" y="2143"/>
                  </a:cubicBezTo>
                  <a:lnTo>
                    <a:pt x="5671" y="1418"/>
                  </a:lnTo>
                  <a:cubicBezTo>
                    <a:pt x="5671" y="1040"/>
                    <a:pt x="5356" y="725"/>
                    <a:pt x="4946" y="725"/>
                  </a:cubicBezTo>
                  <a:cubicBezTo>
                    <a:pt x="4568" y="725"/>
                    <a:pt x="4253" y="1040"/>
                    <a:pt x="4253" y="1418"/>
                  </a:cubicBezTo>
                  <a:lnTo>
                    <a:pt x="4253" y="725"/>
                  </a:lnTo>
                  <a:cubicBezTo>
                    <a:pt x="4253" y="315"/>
                    <a:pt x="3938" y="0"/>
                    <a:pt x="35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21" name="Google Shape;10421;p74"/>
          <p:cNvGrpSpPr/>
          <p:nvPr/>
        </p:nvGrpSpPr>
        <p:grpSpPr>
          <a:xfrm>
            <a:off x="7096274" y="3330171"/>
            <a:ext cx="351024" cy="351940"/>
            <a:chOff x="5355300" y="3598250"/>
            <a:chExt cx="296975" cy="297750"/>
          </a:xfrm>
          <a:solidFill>
            <a:srgbClr val="FFC000"/>
          </a:solidFill>
        </p:grpSpPr>
        <p:sp>
          <p:nvSpPr>
            <p:cNvPr id="10422" name="Google Shape;10422;p74"/>
            <p:cNvSpPr/>
            <p:nvPr/>
          </p:nvSpPr>
          <p:spPr>
            <a:xfrm>
              <a:off x="5355300" y="3703000"/>
              <a:ext cx="35475" cy="191425"/>
            </a:xfrm>
            <a:custGeom>
              <a:avLst/>
              <a:gdLst/>
              <a:ahLst/>
              <a:cxnLst/>
              <a:rect l="l" t="t" r="r" b="b"/>
              <a:pathLst>
                <a:path w="1419" h="7657" extrusionOk="0">
                  <a:moveTo>
                    <a:pt x="410" y="0"/>
                  </a:moveTo>
                  <a:cubicBezTo>
                    <a:pt x="221" y="0"/>
                    <a:pt x="64" y="158"/>
                    <a:pt x="64" y="347"/>
                  </a:cubicBezTo>
                  <a:cubicBezTo>
                    <a:pt x="1" y="2867"/>
                    <a:pt x="1" y="4789"/>
                    <a:pt x="1" y="7310"/>
                  </a:cubicBezTo>
                  <a:cubicBezTo>
                    <a:pt x="1" y="7530"/>
                    <a:pt x="158" y="7656"/>
                    <a:pt x="379" y="7656"/>
                  </a:cubicBezTo>
                  <a:cubicBezTo>
                    <a:pt x="568" y="7656"/>
                    <a:pt x="725" y="7530"/>
                    <a:pt x="725" y="7310"/>
                  </a:cubicBezTo>
                  <a:lnTo>
                    <a:pt x="725" y="1355"/>
                  </a:lnTo>
                  <a:lnTo>
                    <a:pt x="1418" y="1355"/>
                  </a:lnTo>
                  <a:lnTo>
                    <a:pt x="141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3" name="Google Shape;10423;p74"/>
            <p:cNvSpPr/>
            <p:nvPr/>
          </p:nvSpPr>
          <p:spPr>
            <a:xfrm>
              <a:off x="5389175" y="3773100"/>
              <a:ext cx="122900" cy="122900"/>
            </a:xfrm>
            <a:custGeom>
              <a:avLst/>
              <a:gdLst/>
              <a:ahLst/>
              <a:cxnLst/>
              <a:rect l="l" t="t" r="r" b="b"/>
              <a:pathLst>
                <a:path w="4916" h="4916" extrusionOk="0">
                  <a:moveTo>
                    <a:pt x="2080" y="0"/>
                  </a:moveTo>
                  <a:lnTo>
                    <a:pt x="2080" y="693"/>
                  </a:lnTo>
                  <a:lnTo>
                    <a:pt x="1733" y="693"/>
                  </a:lnTo>
                  <a:cubicBezTo>
                    <a:pt x="788" y="693"/>
                    <a:pt x="0" y="1481"/>
                    <a:pt x="0" y="2458"/>
                  </a:cubicBezTo>
                  <a:cubicBezTo>
                    <a:pt x="0" y="2678"/>
                    <a:pt x="158" y="2836"/>
                    <a:pt x="347" y="2836"/>
                  </a:cubicBezTo>
                  <a:lnTo>
                    <a:pt x="2080" y="2836"/>
                  </a:lnTo>
                  <a:lnTo>
                    <a:pt x="2080" y="3529"/>
                  </a:lnTo>
                  <a:lnTo>
                    <a:pt x="1072" y="3529"/>
                  </a:lnTo>
                  <a:cubicBezTo>
                    <a:pt x="473" y="3529"/>
                    <a:pt x="32" y="4001"/>
                    <a:pt x="32" y="4569"/>
                  </a:cubicBezTo>
                  <a:cubicBezTo>
                    <a:pt x="32" y="4758"/>
                    <a:pt x="189" y="4915"/>
                    <a:pt x="410" y="4915"/>
                  </a:cubicBezTo>
                  <a:cubicBezTo>
                    <a:pt x="599" y="4915"/>
                    <a:pt x="757" y="4758"/>
                    <a:pt x="757" y="4569"/>
                  </a:cubicBezTo>
                  <a:cubicBezTo>
                    <a:pt x="757" y="4348"/>
                    <a:pt x="914" y="4190"/>
                    <a:pt x="1103" y="4190"/>
                  </a:cubicBezTo>
                  <a:lnTo>
                    <a:pt x="2143" y="4190"/>
                  </a:lnTo>
                  <a:lnTo>
                    <a:pt x="2143" y="4569"/>
                  </a:lnTo>
                  <a:cubicBezTo>
                    <a:pt x="2143" y="4758"/>
                    <a:pt x="2300" y="4915"/>
                    <a:pt x="2489" y="4915"/>
                  </a:cubicBezTo>
                  <a:cubicBezTo>
                    <a:pt x="2678" y="4915"/>
                    <a:pt x="2836" y="4758"/>
                    <a:pt x="2836" y="4569"/>
                  </a:cubicBezTo>
                  <a:lnTo>
                    <a:pt x="2836" y="4190"/>
                  </a:lnTo>
                  <a:lnTo>
                    <a:pt x="3876" y="4190"/>
                  </a:lnTo>
                  <a:cubicBezTo>
                    <a:pt x="4065" y="4190"/>
                    <a:pt x="4222" y="4348"/>
                    <a:pt x="4222" y="4569"/>
                  </a:cubicBezTo>
                  <a:cubicBezTo>
                    <a:pt x="4222" y="4758"/>
                    <a:pt x="4380" y="4915"/>
                    <a:pt x="4569" y="4915"/>
                  </a:cubicBezTo>
                  <a:cubicBezTo>
                    <a:pt x="4758" y="4915"/>
                    <a:pt x="4915" y="4758"/>
                    <a:pt x="4915" y="4569"/>
                  </a:cubicBezTo>
                  <a:cubicBezTo>
                    <a:pt x="4915" y="3970"/>
                    <a:pt x="4443" y="3529"/>
                    <a:pt x="3907" y="3529"/>
                  </a:cubicBezTo>
                  <a:lnTo>
                    <a:pt x="2867" y="3529"/>
                  </a:lnTo>
                  <a:lnTo>
                    <a:pt x="2867" y="2836"/>
                  </a:lnTo>
                  <a:lnTo>
                    <a:pt x="4537" y="2836"/>
                  </a:lnTo>
                  <a:lnTo>
                    <a:pt x="4537" y="2773"/>
                  </a:lnTo>
                  <a:cubicBezTo>
                    <a:pt x="4726" y="2773"/>
                    <a:pt x="4884" y="2615"/>
                    <a:pt x="4884" y="2426"/>
                  </a:cubicBezTo>
                  <a:cubicBezTo>
                    <a:pt x="4884" y="1481"/>
                    <a:pt x="4096" y="662"/>
                    <a:pt x="3151" y="662"/>
                  </a:cubicBezTo>
                  <a:lnTo>
                    <a:pt x="2804" y="662"/>
                  </a:lnTo>
                  <a:lnTo>
                    <a:pt x="280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4" name="Google Shape;10424;p74"/>
            <p:cNvSpPr/>
            <p:nvPr/>
          </p:nvSpPr>
          <p:spPr>
            <a:xfrm>
              <a:off x="5527800" y="3598250"/>
              <a:ext cx="105550" cy="35450"/>
            </a:xfrm>
            <a:custGeom>
              <a:avLst/>
              <a:gdLst/>
              <a:ahLst/>
              <a:cxnLst/>
              <a:rect l="l" t="t" r="r" b="b"/>
              <a:pathLst>
                <a:path w="4222" h="1418" extrusionOk="0">
                  <a:moveTo>
                    <a:pt x="725" y="0"/>
                  </a:moveTo>
                  <a:cubicBezTo>
                    <a:pt x="315" y="0"/>
                    <a:pt x="0" y="315"/>
                    <a:pt x="0" y="725"/>
                  </a:cubicBezTo>
                  <a:cubicBezTo>
                    <a:pt x="63" y="1103"/>
                    <a:pt x="378" y="1418"/>
                    <a:pt x="725" y="1418"/>
                  </a:cubicBezTo>
                  <a:lnTo>
                    <a:pt x="3875" y="1418"/>
                  </a:lnTo>
                  <a:cubicBezTo>
                    <a:pt x="4064" y="1418"/>
                    <a:pt x="4222" y="1260"/>
                    <a:pt x="4222" y="1071"/>
                  </a:cubicBezTo>
                  <a:lnTo>
                    <a:pt x="4222" y="378"/>
                  </a:lnTo>
                  <a:cubicBezTo>
                    <a:pt x="4222" y="158"/>
                    <a:pt x="4064" y="0"/>
                    <a:pt x="387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5" name="Google Shape;10425;p74"/>
            <p:cNvSpPr/>
            <p:nvPr/>
          </p:nvSpPr>
          <p:spPr>
            <a:xfrm>
              <a:off x="5545900" y="3651800"/>
              <a:ext cx="104800" cy="35475"/>
            </a:xfrm>
            <a:custGeom>
              <a:avLst/>
              <a:gdLst/>
              <a:ahLst/>
              <a:cxnLst/>
              <a:rect l="l" t="t" r="r" b="b"/>
              <a:pathLst>
                <a:path w="4192" h="1419" extrusionOk="0">
                  <a:moveTo>
                    <a:pt x="694" y="1"/>
                  </a:moveTo>
                  <a:cubicBezTo>
                    <a:pt x="316" y="1"/>
                    <a:pt x="1" y="316"/>
                    <a:pt x="1" y="694"/>
                  </a:cubicBezTo>
                  <a:cubicBezTo>
                    <a:pt x="1" y="1103"/>
                    <a:pt x="316" y="1418"/>
                    <a:pt x="694" y="1418"/>
                  </a:cubicBezTo>
                  <a:lnTo>
                    <a:pt x="3845" y="1418"/>
                  </a:lnTo>
                  <a:cubicBezTo>
                    <a:pt x="4065" y="1418"/>
                    <a:pt x="4191" y="1261"/>
                    <a:pt x="4191" y="1072"/>
                  </a:cubicBezTo>
                  <a:lnTo>
                    <a:pt x="4191" y="347"/>
                  </a:lnTo>
                  <a:cubicBezTo>
                    <a:pt x="4191" y="158"/>
                    <a:pt x="4065" y="1"/>
                    <a:pt x="384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6" name="Google Shape;10426;p74"/>
            <p:cNvSpPr/>
            <p:nvPr/>
          </p:nvSpPr>
          <p:spPr>
            <a:xfrm>
              <a:off x="5529375" y="3754975"/>
              <a:ext cx="122100" cy="35475"/>
            </a:xfrm>
            <a:custGeom>
              <a:avLst/>
              <a:gdLst/>
              <a:ahLst/>
              <a:cxnLst/>
              <a:rect l="l" t="t" r="r" b="b"/>
              <a:pathLst>
                <a:path w="4884" h="1419" extrusionOk="0">
                  <a:moveTo>
                    <a:pt x="0" y="1"/>
                  </a:moveTo>
                  <a:lnTo>
                    <a:pt x="0" y="1418"/>
                  </a:lnTo>
                  <a:lnTo>
                    <a:pt x="4884" y="1418"/>
                  </a:lnTo>
                  <a:lnTo>
                    <a:pt x="4884" y="1"/>
                  </a:lnTo>
                  <a:lnTo>
                    <a:pt x="2773" y="1"/>
                  </a:lnTo>
                  <a:lnTo>
                    <a:pt x="2773" y="347"/>
                  </a:lnTo>
                  <a:cubicBezTo>
                    <a:pt x="2773" y="568"/>
                    <a:pt x="2615" y="725"/>
                    <a:pt x="2426" y="725"/>
                  </a:cubicBezTo>
                  <a:cubicBezTo>
                    <a:pt x="2237" y="725"/>
                    <a:pt x="2080" y="568"/>
                    <a:pt x="2080" y="347"/>
                  </a:cubicBezTo>
                  <a:lnTo>
                    <a:pt x="208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7" name="Google Shape;10427;p74"/>
            <p:cNvSpPr/>
            <p:nvPr/>
          </p:nvSpPr>
          <p:spPr>
            <a:xfrm>
              <a:off x="5511250" y="3703000"/>
              <a:ext cx="140225" cy="33900"/>
            </a:xfrm>
            <a:custGeom>
              <a:avLst/>
              <a:gdLst/>
              <a:ahLst/>
              <a:cxnLst/>
              <a:rect l="l" t="t" r="r" b="b"/>
              <a:pathLst>
                <a:path w="5609" h="1356" extrusionOk="0">
                  <a:moveTo>
                    <a:pt x="1" y="0"/>
                  </a:moveTo>
                  <a:lnTo>
                    <a:pt x="1" y="1355"/>
                  </a:lnTo>
                  <a:lnTo>
                    <a:pt x="5609" y="1355"/>
                  </a:lnTo>
                  <a:lnTo>
                    <a:pt x="5609" y="347"/>
                  </a:lnTo>
                  <a:cubicBezTo>
                    <a:pt x="5577" y="158"/>
                    <a:pt x="5451" y="0"/>
                    <a:pt x="52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8" name="Google Shape;10428;p74"/>
            <p:cNvSpPr/>
            <p:nvPr/>
          </p:nvSpPr>
          <p:spPr>
            <a:xfrm>
              <a:off x="5529375" y="3808550"/>
              <a:ext cx="122900" cy="87450"/>
            </a:xfrm>
            <a:custGeom>
              <a:avLst/>
              <a:gdLst/>
              <a:ahLst/>
              <a:cxnLst/>
              <a:rect l="l" t="t" r="r" b="b"/>
              <a:pathLst>
                <a:path w="4916" h="3498" extrusionOk="0">
                  <a:moveTo>
                    <a:pt x="0" y="0"/>
                  </a:moveTo>
                  <a:lnTo>
                    <a:pt x="0" y="3151"/>
                  </a:lnTo>
                  <a:cubicBezTo>
                    <a:pt x="0" y="3340"/>
                    <a:pt x="158" y="3497"/>
                    <a:pt x="347" y="3497"/>
                  </a:cubicBezTo>
                  <a:cubicBezTo>
                    <a:pt x="536" y="3497"/>
                    <a:pt x="693" y="3340"/>
                    <a:pt x="693" y="3151"/>
                  </a:cubicBezTo>
                  <a:lnTo>
                    <a:pt x="693" y="1418"/>
                  </a:lnTo>
                  <a:lnTo>
                    <a:pt x="4190" y="1418"/>
                  </a:lnTo>
                  <a:lnTo>
                    <a:pt x="4190" y="3151"/>
                  </a:lnTo>
                  <a:cubicBezTo>
                    <a:pt x="4190" y="3340"/>
                    <a:pt x="4348" y="3497"/>
                    <a:pt x="4569" y="3497"/>
                  </a:cubicBezTo>
                  <a:cubicBezTo>
                    <a:pt x="4758" y="3497"/>
                    <a:pt x="4915" y="3340"/>
                    <a:pt x="4915" y="3151"/>
                  </a:cubicBezTo>
                  <a:lnTo>
                    <a:pt x="4915" y="0"/>
                  </a:lnTo>
                  <a:lnTo>
                    <a:pt x="2773" y="0"/>
                  </a:lnTo>
                  <a:lnTo>
                    <a:pt x="2773" y="347"/>
                  </a:lnTo>
                  <a:cubicBezTo>
                    <a:pt x="2773" y="536"/>
                    <a:pt x="2615" y="693"/>
                    <a:pt x="2426" y="693"/>
                  </a:cubicBezTo>
                  <a:cubicBezTo>
                    <a:pt x="2237" y="693"/>
                    <a:pt x="2080" y="536"/>
                    <a:pt x="2080" y="347"/>
                  </a:cubicBezTo>
                  <a:lnTo>
                    <a:pt x="208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9" name="Google Shape;10429;p74"/>
            <p:cNvSpPr/>
            <p:nvPr/>
          </p:nvSpPr>
          <p:spPr>
            <a:xfrm>
              <a:off x="5408075" y="3651025"/>
              <a:ext cx="86675" cy="103975"/>
            </a:xfrm>
            <a:custGeom>
              <a:avLst/>
              <a:gdLst/>
              <a:ahLst/>
              <a:cxnLst/>
              <a:rect l="l" t="t" r="r" b="b"/>
              <a:pathLst>
                <a:path w="3467" h="4159" extrusionOk="0">
                  <a:moveTo>
                    <a:pt x="1733" y="0"/>
                  </a:moveTo>
                  <a:cubicBezTo>
                    <a:pt x="788" y="0"/>
                    <a:pt x="1" y="788"/>
                    <a:pt x="1" y="1733"/>
                  </a:cubicBezTo>
                  <a:lnTo>
                    <a:pt x="1" y="3812"/>
                  </a:lnTo>
                  <a:cubicBezTo>
                    <a:pt x="1" y="4001"/>
                    <a:pt x="158" y="4159"/>
                    <a:pt x="347" y="4159"/>
                  </a:cubicBezTo>
                  <a:lnTo>
                    <a:pt x="3120" y="4159"/>
                  </a:lnTo>
                  <a:cubicBezTo>
                    <a:pt x="3309" y="4159"/>
                    <a:pt x="3466" y="4001"/>
                    <a:pt x="3466" y="3812"/>
                  </a:cubicBezTo>
                  <a:lnTo>
                    <a:pt x="3466" y="1733"/>
                  </a:lnTo>
                  <a:cubicBezTo>
                    <a:pt x="3466" y="788"/>
                    <a:pt x="2678" y="0"/>
                    <a:pt x="17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30" name="Google Shape;10430;p74"/>
          <p:cNvGrpSpPr/>
          <p:nvPr/>
        </p:nvGrpSpPr>
        <p:grpSpPr>
          <a:xfrm>
            <a:off x="7100470" y="3869093"/>
            <a:ext cx="342632" cy="226264"/>
            <a:chOff x="5358450" y="4015675"/>
            <a:chExt cx="289875" cy="191425"/>
          </a:xfrm>
          <a:solidFill>
            <a:srgbClr val="FFC000"/>
          </a:solidFill>
        </p:grpSpPr>
        <p:sp>
          <p:nvSpPr>
            <p:cNvPr id="10431" name="Google Shape;10431;p74"/>
            <p:cNvSpPr/>
            <p:nvPr/>
          </p:nvSpPr>
          <p:spPr>
            <a:xfrm>
              <a:off x="5358450" y="4015675"/>
              <a:ext cx="289875" cy="89025"/>
            </a:xfrm>
            <a:custGeom>
              <a:avLst/>
              <a:gdLst/>
              <a:ahLst/>
              <a:cxnLst/>
              <a:rect l="l" t="t" r="r" b="b"/>
              <a:pathLst>
                <a:path w="11595" h="3561" extrusionOk="0">
                  <a:moveTo>
                    <a:pt x="5798" y="1"/>
                  </a:moveTo>
                  <a:cubicBezTo>
                    <a:pt x="2773" y="1"/>
                    <a:pt x="316" y="3120"/>
                    <a:pt x="1" y="3561"/>
                  </a:cubicBezTo>
                  <a:cubicBezTo>
                    <a:pt x="1229" y="2679"/>
                    <a:pt x="3561" y="1734"/>
                    <a:pt x="5798" y="1734"/>
                  </a:cubicBezTo>
                  <a:cubicBezTo>
                    <a:pt x="7751" y="1734"/>
                    <a:pt x="10051" y="2490"/>
                    <a:pt x="11595" y="3561"/>
                  </a:cubicBezTo>
                  <a:cubicBezTo>
                    <a:pt x="11280" y="3120"/>
                    <a:pt x="8822" y="1"/>
                    <a:pt x="579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2" name="Google Shape;10432;p74"/>
            <p:cNvSpPr/>
            <p:nvPr/>
          </p:nvSpPr>
          <p:spPr>
            <a:xfrm>
              <a:off x="5494725" y="4101525"/>
              <a:ext cx="17350" cy="18150"/>
            </a:xfrm>
            <a:custGeom>
              <a:avLst/>
              <a:gdLst/>
              <a:ahLst/>
              <a:cxnLst/>
              <a:rect l="l" t="t" r="r" b="b"/>
              <a:pathLst>
                <a:path w="694" h="726" extrusionOk="0">
                  <a:moveTo>
                    <a:pt x="347" y="1"/>
                  </a:moveTo>
                  <a:cubicBezTo>
                    <a:pt x="158" y="1"/>
                    <a:pt x="0" y="158"/>
                    <a:pt x="0" y="347"/>
                  </a:cubicBezTo>
                  <a:cubicBezTo>
                    <a:pt x="0" y="568"/>
                    <a:pt x="158" y="725"/>
                    <a:pt x="347" y="725"/>
                  </a:cubicBezTo>
                  <a:cubicBezTo>
                    <a:pt x="536" y="725"/>
                    <a:pt x="693" y="568"/>
                    <a:pt x="693" y="347"/>
                  </a:cubicBezTo>
                  <a:cubicBezTo>
                    <a:pt x="693"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3" name="Google Shape;10433;p74"/>
            <p:cNvSpPr/>
            <p:nvPr/>
          </p:nvSpPr>
          <p:spPr>
            <a:xfrm>
              <a:off x="5460050" y="4077125"/>
              <a:ext cx="86675" cy="78000"/>
            </a:xfrm>
            <a:custGeom>
              <a:avLst/>
              <a:gdLst/>
              <a:ahLst/>
              <a:cxnLst/>
              <a:rect l="l" t="t" r="r" b="b"/>
              <a:pathLst>
                <a:path w="3467" h="3120" extrusionOk="0">
                  <a:moveTo>
                    <a:pt x="1734" y="315"/>
                  </a:moveTo>
                  <a:cubicBezTo>
                    <a:pt x="2332" y="315"/>
                    <a:pt x="2773" y="788"/>
                    <a:pt x="2773" y="1323"/>
                  </a:cubicBezTo>
                  <a:cubicBezTo>
                    <a:pt x="2773" y="1922"/>
                    <a:pt x="2269" y="2363"/>
                    <a:pt x="1734" y="2363"/>
                  </a:cubicBezTo>
                  <a:cubicBezTo>
                    <a:pt x="1135" y="2363"/>
                    <a:pt x="694" y="1890"/>
                    <a:pt x="694" y="1323"/>
                  </a:cubicBezTo>
                  <a:cubicBezTo>
                    <a:pt x="663" y="788"/>
                    <a:pt x="1135" y="315"/>
                    <a:pt x="1734" y="315"/>
                  </a:cubicBezTo>
                  <a:close/>
                  <a:moveTo>
                    <a:pt x="1734" y="0"/>
                  </a:moveTo>
                  <a:cubicBezTo>
                    <a:pt x="1324" y="0"/>
                    <a:pt x="978" y="32"/>
                    <a:pt x="599" y="63"/>
                  </a:cubicBezTo>
                  <a:cubicBezTo>
                    <a:pt x="190" y="378"/>
                    <a:pt x="1" y="851"/>
                    <a:pt x="1" y="1386"/>
                  </a:cubicBezTo>
                  <a:cubicBezTo>
                    <a:pt x="1" y="2332"/>
                    <a:pt x="789" y="3119"/>
                    <a:pt x="1734" y="3119"/>
                  </a:cubicBezTo>
                  <a:cubicBezTo>
                    <a:pt x="2679" y="3119"/>
                    <a:pt x="3466" y="2332"/>
                    <a:pt x="3466" y="1386"/>
                  </a:cubicBezTo>
                  <a:cubicBezTo>
                    <a:pt x="3466" y="851"/>
                    <a:pt x="3214" y="378"/>
                    <a:pt x="2868" y="63"/>
                  </a:cubicBezTo>
                  <a:cubicBezTo>
                    <a:pt x="2521" y="32"/>
                    <a:pt x="2112" y="0"/>
                    <a:pt x="17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4" name="Google Shape;10434;p74"/>
            <p:cNvSpPr/>
            <p:nvPr/>
          </p:nvSpPr>
          <p:spPr>
            <a:xfrm>
              <a:off x="5362400" y="4084200"/>
              <a:ext cx="282000" cy="122900"/>
            </a:xfrm>
            <a:custGeom>
              <a:avLst/>
              <a:gdLst/>
              <a:ahLst/>
              <a:cxnLst/>
              <a:rect l="l" t="t" r="r" b="b"/>
              <a:pathLst>
                <a:path w="11280" h="4916" extrusionOk="0">
                  <a:moveTo>
                    <a:pt x="3466" y="1"/>
                  </a:moveTo>
                  <a:lnTo>
                    <a:pt x="3466" y="1"/>
                  </a:lnTo>
                  <a:cubicBezTo>
                    <a:pt x="2332" y="253"/>
                    <a:pt x="1103" y="820"/>
                    <a:pt x="0" y="1576"/>
                  </a:cubicBezTo>
                  <a:cubicBezTo>
                    <a:pt x="693" y="2395"/>
                    <a:pt x="2899" y="4915"/>
                    <a:pt x="5640" y="4915"/>
                  </a:cubicBezTo>
                  <a:cubicBezTo>
                    <a:pt x="8349" y="4884"/>
                    <a:pt x="10617" y="2395"/>
                    <a:pt x="11279" y="1576"/>
                  </a:cubicBezTo>
                  <a:cubicBezTo>
                    <a:pt x="10176" y="820"/>
                    <a:pt x="8948" y="253"/>
                    <a:pt x="7814" y="1"/>
                  </a:cubicBezTo>
                  <a:lnTo>
                    <a:pt x="7814" y="1"/>
                  </a:lnTo>
                  <a:cubicBezTo>
                    <a:pt x="7971" y="347"/>
                    <a:pt x="8097" y="694"/>
                    <a:pt x="8097" y="1103"/>
                  </a:cubicBezTo>
                  <a:cubicBezTo>
                    <a:pt x="8097" y="2427"/>
                    <a:pt x="6994" y="3529"/>
                    <a:pt x="5640" y="3529"/>
                  </a:cubicBezTo>
                  <a:cubicBezTo>
                    <a:pt x="4316" y="3529"/>
                    <a:pt x="3214" y="2427"/>
                    <a:pt x="3214" y="1103"/>
                  </a:cubicBezTo>
                  <a:cubicBezTo>
                    <a:pt x="3214" y="694"/>
                    <a:pt x="3277" y="347"/>
                    <a:pt x="346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35" name="Google Shape;10435;p74"/>
          <p:cNvGrpSpPr/>
          <p:nvPr/>
        </p:nvGrpSpPr>
        <p:grpSpPr>
          <a:xfrm>
            <a:off x="6226953" y="4251624"/>
            <a:ext cx="351024" cy="325464"/>
            <a:chOff x="6543825" y="3202075"/>
            <a:chExt cx="296975" cy="275350"/>
          </a:xfrm>
          <a:solidFill>
            <a:srgbClr val="FFC000"/>
          </a:solidFill>
        </p:grpSpPr>
        <p:sp>
          <p:nvSpPr>
            <p:cNvPr id="10436" name="Google Shape;10436;p74"/>
            <p:cNvSpPr/>
            <p:nvPr/>
          </p:nvSpPr>
          <p:spPr>
            <a:xfrm>
              <a:off x="6683250" y="3202075"/>
              <a:ext cx="17350" cy="43350"/>
            </a:xfrm>
            <a:custGeom>
              <a:avLst/>
              <a:gdLst/>
              <a:ahLst/>
              <a:cxnLst/>
              <a:rect l="l" t="t" r="r" b="b"/>
              <a:pathLst>
                <a:path w="694" h="1734" extrusionOk="0">
                  <a:moveTo>
                    <a:pt x="347" y="0"/>
                  </a:moveTo>
                  <a:cubicBezTo>
                    <a:pt x="158" y="0"/>
                    <a:pt x="0" y="158"/>
                    <a:pt x="0" y="347"/>
                  </a:cubicBezTo>
                  <a:lnTo>
                    <a:pt x="0" y="1355"/>
                  </a:lnTo>
                  <a:cubicBezTo>
                    <a:pt x="0" y="1576"/>
                    <a:pt x="158" y="1733"/>
                    <a:pt x="347" y="1733"/>
                  </a:cubicBezTo>
                  <a:cubicBezTo>
                    <a:pt x="536" y="1733"/>
                    <a:pt x="693" y="1576"/>
                    <a:pt x="693" y="1355"/>
                  </a:cubicBezTo>
                  <a:lnTo>
                    <a:pt x="693" y="347"/>
                  </a:lnTo>
                  <a:cubicBezTo>
                    <a:pt x="693"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7" name="Google Shape;10437;p74"/>
            <p:cNvSpPr/>
            <p:nvPr/>
          </p:nvSpPr>
          <p:spPr>
            <a:xfrm>
              <a:off x="6613925" y="3236125"/>
              <a:ext cx="35475" cy="34700"/>
            </a:xfrm>
            <a:custGeom>
              <a:avLst/>
              <a:gdLst/>
              <a:ahLst/>
              <a:cxnLst/>
              <a:rect l="l" t="t" r="r" b="b"/>
              <a:pathLst>
                <a:path w="1419" h="1388" extrusionOk="0">
                  <a:moveTo>
                    <a:pt x="363" y="1"/>
                  </a:moveTo>
                  <a:cubicBezTo>
                    <a:pt x="276" y="1"/>
                    <a:pt x="190" y="40"/>
                    <a:pt x="127" y="119"/>
                  </a:cubicBezTo>
                  <a:cubicBezTo>
                    <a:pt x="1" y="245"/>
                    <a:pt x="1" y="466"/>
                    <a:pt x="127" y="592"/>
                  </a:cubicBezTo>
                  <a:lnTo>
                    <a:pt x="820" y="1316"/>
                  </a:lnTo>
                  <a:cubicBezTo>
                    <a:pt x="883" y="1364"/>
                    <a:pt x="969" y="1387"/>
                    <a:pt x="1056" y="1387"/>
                  </a:cubicBezTo>
                  <a:cubicBezTo>
                    <a:pt x="1143" y="1387"/>
                    <a:pt x="1229" y="1364"/>
                    <a:pt x="1292" y="1316"/>
                  </a:cubicBezTo>
                  <a:cubicBezTo>
                    <a:pt x="1418" y="1190"/>
                    <a:pt x="1418" y="938"/>
                    <a:pt x="1292" y="844"/>
                  </a:cubicBezTo>
                  <a:lnTo>
                    <a:pt x="599" y="119"/>
                  </a:lnTo>
                  <a:cubicBezTo>
                    <a:pt x="536" y="40"/>
                    <a:pt x="450" y="1"/>
                    <a:pt x="3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8" name="Google Shape;10438;p74"/>
            <p:cNvSpPr/>
            <p:nvPr/>
          </p:nvSpPr>
          <p:spPr>
            <a:xfrm>
              <a:off x="6734425" y="3236425"/>
              <a:ext cx="35475" cy="34400"/>
            </a:xfrm>
            <a:custGeom>
              <a:avLst/>
              <a:gdLst/>
              <a:ahLst/>
              <a:cxnLst/>
              <a:rect l="l" t="t" r="r" b="b"/>
              <a:pathLst>
                <a:path w="1419" h="1376" extrusionOk="0">
                  <a:moveTo>
                    <a:pt x="1054" y="0"/>
                  </a:moveTo>
                  <a:cubicBezTo>
                    <a:pt x="976" y="0"/>
                    <a:pt x="894" y="33"/>
                    <a:pt x="820" y="107"/>
                  </a:cubicBezTo>
                  <a:lnTo>
                    <a:pt x="95" y="832"/>
                  </a:lnTo>
                  <a:cubicBezTo>
                    <a:pt x="1" y="926"/>
                    <a:pt x="1" y="1178"/>
                    <a:pt x="95" y="1304"/>
                  </a:cubicBezTo>
                  <a:cubicBezTo>
                    <a:pt x="158" y="1352"/>
                    <a:pt x="253" y="1375"/>
                    <a:pt x="344" y="1375"/>
                  </a:cubicBezTo>
                  <a:cubicBezTo>
                    <a:pt x="434" y="1375"/>
                    <a:pt x="521" y="1352"/>
                    <a:pt x="568" y="1304"/>
                  </a:cubicBezTo>
                  <a:lnTo>
                    <a:pt x="1293" y="580"/>
                  </a:lnTo>
                  <a:cubicBezTo>
                    <a:pt x="1419" y="454"/>
                    <a:pt x="1419" y="233"/>
                    <a:pt x="1293" y="107"/>
                  </a:cubicBezTo>
                  <a:cubicBezTo>
                    <a:pt x="1226" y="41"/>
                    <a:pt x="1142" y="0"/>
                    <a:pt x="105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9" name="Google Shape;10439;p74"/>
            <p:cNvSpPr/>
            <p:nvPr/>
          </p:nvSpPr>
          <p:spPr>
            <a:xfrm>
              <a:off x="6805325" y="3322575"/>
              <a:ext cx="35475" cy="121325"/>
            </a:xfrm>
            <a:custGeom>
              <a:avLst/>
              <a:gdLst/>
              <a:ahLst/>
              <a:cxnLst/>
              <a:rect l="l" t="t" r="r" b="b"/>
              <a:pathLst>
                <a:path w="1419" h="4853" extrusionOk="0">
                  <a:moveTo>
                    <a:pt x="0" y="1"/>
                  </a:moveTo>
                  <a:lnTo>
                    <a:pt x="0" y="4852"/>
                  </a:lnTo>
                  <a:lnTo>
                    <a:pt x="1040" y="4852"/>
                  </a:lnTo>
                  <a:cubicBezTo>
                    <a:pt x="1261" y="4852"/>
                    <a:pt x="1418" y="4695"/>
                    <a:pt x="1418" y="4506"/>
                  </a:cubicBezTo>
                  <a:lnTo>
                    <a:pt x="1418" y="316"/>
                  </a:lnTo>
                  <a:cubicBezTo>
                    <a:pt x="1355" y="158"/>
                    <a:pt x="1198" y="1"/>
                    <a:pt x="10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0" name="Google Shape;10440;p74"/>
            <p:cNvSpPr/>
            <p:nvPr/>
          </p:nvSpPr>
          <p:spPr>
            <a:xfrm>
              <a:off x="6543825" y="3323275"/>
              <a:ext cx="35475" cy="121400"/>
            </a:xfrm>
            <a:custGeom>
              <a:avLst/>
              <a:gdLst/>
              <a:ahLst/>
              <a:cxnLst/>
              <a:rect l="l" t="t" r="r" b="b"/>
              <a:pathLst>
                <a:path w="1419" h="4856" extrusionOk="0">
                  <a:moveTo>
                    <a:pt x="323" y="0"/>
                  </a:moveTo>
                  <a:cubicBezTo>
                    <a:pt x="132" y="0"/>
                    <a:pt x="1" y="149"/>
                    <a:pt x="1" y="351"/>
                  </a:cubicBezTo>
                  <a:lnTo>
                    <a:pt x="1" y="4509"/>
                  </a:lnTo>
                  <a:cubicBezTo>
                    <a:pt x="1" y="4698"/>
                    <a:pt x="158" y="4856"/>
                    <a:pt x="379" y="4856"/>
                  </a:cubicBezTo>
                  <a:lnTo>
                    <a:pt x="1418" y="4856"/>
                  </a:lnTo>
                  <a:lnTo>
                    <a:pt x="1418" y="4"/>
                  </a:lnTo>
                  <a:lnTo>
                    <a:pt x="379" y="4"/>
                  </a:lnTo>
                  <a:cubicBezTo>
                    <a:pt x="360" y="1"/>
                    <a:pt x="341" y="0"/>
                    <a:pt x="3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1" name="Google Shape;10441;p74"/>
            <p:cNvSpPr/>
            <p:nvPr/>
          </p:nvSpPr>
          <p:spPr>
            <a:xfrm>
              <a:off x="6643075" y="3332025"/>
              <a:ext cx="143375" cy="104000"/>
            </a:xfrm>
            <a:custGeom>
              <a:avLst/>
              <a:gdLst/>
              <a:ahLst/>
              <a:cxnLst/>
              <a:rect l="l" t="t" r="r" b="b"/>
              <a:pathLst>
                <a:path w="5735" h="4160" extrusionOk="0">
                  <a:moveTo>
                    <a:pt x="1639" y="1"/>
                  </a:moveTo>
                  <a:cubicBezTo>
                    <a:pt x="1450" y="1"/>
                    <a:pt x="1198" y="158"/>
                    <a:pt x="1072" y="379"/>
                  </a:cubicBezTo>
                  <a:lnTo>
                    <a:pt x="0" y="2490"/>
                  </a:lnTo>
                  <a:cubicBezTo>
                    <a:pt x="158" y="2584"/>
                    <a:pt x="378" y="2616"/>
                    <a:pt x="567" y="2616"/>
                  </a:cubicBezTo>
                  <a:cubicBezTo>
                    <a:pt x="1072" y="2616"/>
                    <a:pt x="1544" y="2364"/>
                    <a:pt x="1796" y="1891"/>
                  </a:cubicBezTo>
                  <a:lnTo>
                    <a:pt x="2017" y="1418"/>
                  </a:lnTo>
                  <a:lnTo>
                    <a:pt x="2710" y="1418"/>
                  </a:lnTo>
                  <a:cubicBezTo>
                    <a:pt x="2899" y="1418"/>
                    <a:pt x="3056" y="1481"/>
                    <a:pt x="3182" y="1607"/>
                  </a:cubicBezTo>
                  <a:lnTo>
                    <a:pt x="5734" y="4159"/>
                  </a:lnTo>
                  <a:lnTo>
                    <a:pt x="573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2" name="Google Shape;10442;p74"/>
            <p:cNvSpPr/>
            <p:nvPr/>
          </p:nvSpPr>
          <p:spPr>
            <a:xfrm>
              <a:off x="6595025" y="3288700"/>
              <a:ext cx="175675" cy="188725"/>
            </a:xfrm>
            <a:custGeom>
              <a:avLst/>
              <a:gdLst/>
              <a:ahLst/>
              <a:cxnLst/>
              <a:rect l="l" t="t" r="r" b="b"/>
              <a:pathLst>
                <a:path w="7027" h="7549" extrusionOk="0">
                  <a:moveTo>
                    <a:pt x="2206" y="1"/>
                  </a:moveTo>
                  <a:cubicBezTo>
                    <a:pt x="1828" y="1"/>
                    <a:pt x="1481" y="221"/>
                    <a:pt x="1261" y="568"/>
                  </a:cubicBezTo>
                  <a:lnTo>
                    <a:pt x="946" y="1198"/>
                  </a:lnTo>
                  <a:cubicBezTo>
                    <a:pt x="914" y="1324"/>
                    <a:pt x="757" y="1419"/>
                    <a:pt x="631" y="1419"/>
                  </a:cubicBezTo>
                  <a:lnTo>
                    <a:pt x="1" y="1419"/>
                  </a:lnTo>
                  <a:lnTo>
                    <a:pt x="1" y="6239"/>
                  </a:lnTo>
                  <a:lnTo>
                    <a:pt x="1576" y="6239"/>
                  </a:lnTo>
                  <a:lnTo>
                    <a:pt x="2584" y="7247"/>
                  </a:lnTo>
                  <a:cubicBezTo>
                    <a:pt x="2768" y="7431"/>
                    <a:pt x="3054" y="7548"/>
                    <a:pt x="3330" y="7548"/>
                  </a:cubicBezTo>
                  <a:cubicBezTo>
                    <a:pt x="3431" y="7548"/>
                    <a:pt x="3531" y="7533"/>
                    <a:pt x="3624" y="7499"/>
                  </a:cubicBezTo>
                  <a:lnTo>
                    <a:pt x="6585" y="6554"/>
                  </a:lnTo>
                  <a:cubicBezTo>
                    <a:pt x="6743" y="6522"/>
                    <a:pt x="6900" y="6396"/>
                    <a:pt x="7026" y="6302"/>
                  </a:cubicBezTo>
                  <a:lnTo>
                    <a:pt x="4537" y="3813"/>
                  </a:lnTo>
                  <a:lnTo>
                    <a:pt x="4380" y="3813"/>
                  </a:lnTo>
                  <a:lnTo>
                    <a:pt x="4348" y="3844"/>
                  </a:lnTo>
                  <a:cubicBezTo>
                    <a:pt x="4033" y="4506"/>
                    <a:pt x="3340" y="4947"/>
                    <a:pt x="2647" y="5042"/>
                  </a:cubicBezTo>
                  <a:cubicBezTo>
                    <a:pt x="2601" y="5044"/>
                    <a:pt x="2556" y="5046"/>
                    <a:pt x="2511" y="5046"/>
                  </a:cubicBezTo>
                  <a:cubicBezTo>
                    <a:pt x="2046" y="5046"/>
                    <a:pt x="1698" y="4899"/>
                    <a:pt x="1324" y="4727"/>
                  </a:cubicBezTo>
                  <a:cubicBezTo>
                    <a:pt x="1103" y="4632"/>
                    <a:pt x="1040" y="4412"/>
                    <a:pt x="1166" y="4254"/>
                  </a:cubicBezTo>
                  <a:lnTo>
                    <a:pt x="2363" y="1797"/>
                  </a:lnTo>
                  <a:cubicBezTo>
                    <a:pt x="2615" y="1324"/>
                    <a:pt x="3088" y="1041"/>
                    <a:pt x="3592" y="1041"/>
                  </a:cubicBezTo>
                  <a:lnTo>
                    <a:pt x="5104" y="1041"/>
                  </a:lnTo>
                  <a:cubicBezTo>
                    <a:pt x="5167" y="852"/>
                    <a:pt x="5262" y="631"/>
                    <a:pt x="5262" y="347"/>
                  </a:cubicBezTo>
                  <a:cubicBezTo>
                    <a:pt x="5262" y="158"/>
                    <a:pt x="5104" y="1"/>
                    <a:pt x="488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43" name="Google Shape;10443;p74"/>
          <p:cNvGrpSpPr/>
          <p:nvPr/>
        </p:nvGrpSpPr>
        <p:grpSpPr>
          <a:xfrm>
            <a:off x="6633934" y="1531372"/>
            <a:ext cx="350079" cy="350079"/>
            <a:chOff x="2037825" y="3254050"/>
            <a:chExt cx="296175" cy="296175"/>
          </a:xfrm>
          <a:solidFill>
            <a:srgbClr val="FFC000"/>
          </a:solidFill>
        </p:grpSpPr>
        <p:sp>
          <p:nvSpPr>
            <p:cNvPr id="10444" name="Google Shape;10444;p74"/>
            <p:cNvSpPr/>
            <p:nvPr/>
          </p:nvSpPr>
          <p:spPr>
            <a:xfrm>
              <a:off x="2063825" y="3254050"/>
              <a:ext cx="86675" cy="86675"/>
            </a:xfrm>
            <a:custGeom>
              <a:avLst/>
              <a:gdLst/>
              <a:ahLst/>
              <a:cxnLst/>
              <a:rect l="l" t="t" r="r" b="b"/>
              <a:pathLst>
                <a:path w="3467" h="3467" extrusionOk="0">
                  <a:moveTo>
                    <a:pt x="1733" y="1"/>
                  </a:moveTo>
                  <a:cubicBezTo>
                    <a:pt x="788" y="1"/>
                    <a:pt x="1" y="788"/>
                    <a:pt x="1" y="1733"/>
                  </a:cubicBezTo>
                  <a:cubicBezTo>
                    <a:pt x="1" y="2679"/>
                    <a:pt x="788" y="3466"/>
                    <a:pt x="1733" y="3466"/>
                  </a:cubicBezTo>
                  <a:cubicBezTo>
                    <a:pt x="2678" y="3466"/>
                    <a:pt x="3466" y="2679"/>
                    <a:pt x="3466" y="1733"/>
                  </a:cubicBezTo>
                  <a:cubicBezTo>
                    <a:pt x="3466" y="788"/>
                    <a:pt x="2678"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5" name="Google Shape;10445;p74"/>
            <p:cNvSpPr/>
            <p:nvPr/>
          </p:nvSpPr>
          <p:spPr>
            <a:xfrm>
              <a:off x="2178025" y="3289500"/>
              <a:ext cx="104000" cy="67950"/>
            </a:xfrm>
            <a:custGeom>
              <a:avLst/>
              <a:gdLst/>
              <a:ahLst/>
              <a:cxnLst/>
              <a:rect l="l" t="t" r="r" b="b"/>
              <a:pathLst>
                <a:path w="4160" h="2718" extrusionOk="0">
                  <a:moveTo>
                    <a:pt x="347" y="0"/>
                  </a:moveTo>
                  <a:cubicBezTo>
                    <a:pt x="158" y="0"/>
                    <a:pt x="1" y="158"/>
                    <a:pt x="1" y="347"/>
                  </a:cubicBezTo>
                  <a:cubicBezTo>
                    <a:pt x="1" y="536"/>
                    <a:pt x="95" y="662"/>
                    <a:pt x="316" y="662"/>
                  </a:cubicBezTo>
                  <a:lnTo>
                    <a:pt x="2395" y="662"/>
                  </a:lnTo>
                  <a:cubicBezTo>
                    <a:pt x="2584" y="662"/>
                    <a:pt x="2742" y="820"/>
                    <a:pt x="2742" y="1009"/>
                  </a:cubicBezTo>
                  <a:lnTo>
                    <a:pt x="2742" y="1576"/>
                  </a:lnTo>
                  <a:lnTo>
                    <a:pt x="2616" y="1450"/>
                  </a:lnTo>
                  <a:cubicBezTo>
                    <a:pt x="2568" y="1387"/>
                    <a:pt x="2482" y="1355"/>
                    <a:pt x="2391" y="1355"/>
                  </a:cubicBezTo>
                  <a:cubicBezTo>
                    <a:pt x="2301" y="1355"/>
                    <a:pt x="2206" y="1387"/>
                    <a:pt x="2143" y="1450"/>
                  </a:cubicBezTo>
                  <a:cubicBezTo>
                    <a:pt x="2049" y="1576"/>
                    <a:pt x="2049" y="1796"/>
                    <a:pt x="2143" y="1922"/>
                  </a:cubicBezTo>
                  <a:lnTo>
                    <a:pt x="2868" y="2647"/>
                  </a:lnTo>
                  <a:cubicBezTo>
                    <a:pt x="2931" y="2694"/>
                    <a:pt x="3017" y="2718"/>
                    <a:pt x="3104" y="2718"/>
                  </a:cubicBezTo>
                  <a:cubicBezTo>
                    <a:pt x="3191" y="2718"/>
                    <a:pt x="3277" y="2694"/>
                    <a:pt x="3340" y="2647"/>
                  </a:cubicBezTo>
                  <a:lnTo>
                    <a:pt x="4033" y="1922"/>
                  </a:lnTo>
                  <a:cubicBezTo>
                    <a:pt x="4159" y="1796"/>
                    <a:pt x="4159" y="1576"/>
                    <a:pt x="4033" y="1450"/>
                  </a:cubicBezTo>
                  <a:cubicBezTo>
                    <a:pt x="3986" y="1387"/>
                    <a:pt x="3899" y="1355"/>
                    <a:pt x="3809" y="1355"/>
                  </a:cubicBezTo>
                  <a:cubicBezTo>
                    <a:pt x="3718" y="1355"/>
                    <a:pt x="3624" y="1387"/>
                    <a:pt x="3561" y="1450"/>
                  </a:cubicBezTo>
                  <a:lnTo>
                    <a:pt x="3466" y="1576"/>
                  </a:lnTo>
                  <a:lnTo>
                    <a:pt x="3466" y="1009"/>
                  </a:lnTo>
                  <a:cubicBezTo>
                    <a:pt x="3466" y="441"/>
                    <a:pt x="2994" y="0"/>
                    <a:pt x="24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6" name="Google Shape;10446;p74"/>
            <p:cNvSpPr/>
            <p:nvPr/>
          </p:nvSpPr>
          <p:spPr>
            <a:xfrm>
              <a:off x="2070125" y="3444225"/>
              <a:ext cx="106350" cy="69075"/>
            </a:xfrm>
            <a:custGeom>
              <a:avLst/>
              <a:gdLst/>
              <a:ahLst/>
              <a:cxnLst/>
              <a:rect l="l" t="t" r="r" b="b"/>
              <a:pathLst>
                <a:path w="4254" h="2763" extrusionOk="0">
                  <a:moveTo>
                    <a:pt x="1095" y="0"/>
                  </a:moveTo>
                  <a:cubicBezTo>
                    <a:pt x="1002" y="0"/>
                    <a:pt x="904" y="28"/>
                    <a:pt x="820" y="112"/>
                  </a:cubicBezTo>
                  <a:lnTo>
                    <a:pt x="127" y="805"/>
                  </a:lnTo>
                  <a:cubicBezTo>
                    <a:pt x="1" y="931"/>
                    <a:pt x="1" y="1184"/>
                    <a:pt x="127" y="1278"/>
                  </a:cubicBezTo>
                  <a:cubicBezTo>
                    <a:pt x="190" y="1341"/>
                    <a:pt x="276" y="1373"/>
                    <a:pt x="363" y="1373"/>
                  </a:cubicBezTo>
                  <a:cubicBezTo>
                    <a:pt x="449" y="1373"/>
                    <a:pt x="536" y="1341"/>
                    <a:pt x="599" y="1278"/>
                  </a:cubicBezTo>
                  <a:lnTo>
                    <a:pt x="725" y="1184"/>
                  </a:lnTo>
                  <a:lnTo>
                    <a:pt x="725" y="1719"/>
                  </a:lnTo>
                  <a:cubicBezTo>
                    <a:pt x="725" y="2318"/>
                    <a:pt x="1198" y="2759"/>
                    <a:pt x="1733" y="2759"/>
                  </a:cubicBezTo>
                  <a:lnTo>
                    <a:pt x="3813" y="2759"/>
                  </a:lnTo>
                  <a:cubicBezTo>
                    <a:pt x="3837" y="2761"/>
                    <a:pt x="3861" y="2763"/>
                    <a:pt x="3883" y="2763"/>
                  </a:cubicBezTo>
                  <a:cubicBezTo>
                    <a:pt x="4122" y="2763"/>
                    <a:pt x="4254" y="2616"/>
                    <a:pt x="4254" y="2444"/>
                  </a:cubicBezTo>
                  <a:cubicBezTo>
                    <a:pt x="4254" y="2223"/>
                    <a:pt x="4096" y="2066"/>
                    <a:pt x="3907" y="2066"/>
                  </a:cubicBezTo>
                  <a:lnTo>
                    <a:pt x="1828" y="2066"/>
                  </a:lnTo>
                  <a:cubicBezTo>
                    <a:pt x="1639" y="2066"/>
                    <a:pt x="1481" y="1908"/>
                    <a:pt x="1481" y="1719"/>
                  </a:cubicBezTo>
                  <a:lnTo>
                    <a:pt x="1481" y="1184"/>
                  </a:lnTo>
                  <a:lnTo>
                    <a:pt x="1576" y="1278"/>
                  </a:lnTo>
                  <a:cubicBezTo>
                    <a:pt x="1639" y="1341"/>
                    <a:pt x="1733" y="1373"/>
                    <a:pt x="1824" y="1373"/>
                  </a:cubicBezTo>
                  <a:cubicBezTo>
                    <a:pt x="1914" y="1373"/>
                    <a:pt x="2001" y="1341"/>
                    <a:pt x="2048" y="1278"/>
                  </a:cubicBezTo>
                  <a:cubicBezTo>
                    <a:pt x="2174" y="1184"/>
                    <a:pt x="2174" y="931"/>
                    <a:pt x="2048" y="805"/>
                  </a:cubicBezTo>
                  <a:lnTo>
                    <a:pt x="1355" y="112"/>
                  </a:lnTo>
                  <a:cubicBezTo>
                    <a:pt x="1292" y="81"/>
                    <a:pt x="1261" y="81"/>
                    <a:pt x="1229" y="18"/>
                  </a:cubicBezTo>
                  <a:cubicBezTo>
                    <a:pt x="1187" y="7"/>
                    <a:pt x="1142" y="0"/>
                    <a:pt x="10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7" name="Google Shape;10447;p74"/>
            <p:cNvSpPr/>
            <p:nvPr/>
          </p:nvSpPr>
          <p:spPr>
            <a:xfrm>
              <a:off x="2219775" y="3375350"/>
              <a:ext cx="89025" cy="85875"/>
            </a:xfrm>
            <a:custGeom>
              <a:avLst/>
              <a:gdLst/>
              <a:ahLst/>
              <a:cxnLst/>
              <a:rect l="l" t="t" r="r" b="b"/>
              <a:pathLst>
                <a:path w="3561"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8" name="Google Shape;10448;p74"/>
            <p:cNvSpPr/>
            <p:nvPr/>
          </p:nvSpPr>
          <p:spPr>
            <a:xfrm>
              <a:off x="2037825" y="3339125"/>
              <a:ext cx="138650" cy="88225"/>
            </a:xfrm>
            <a:custGeom>
              <a:avLst/>
              <a:gdLst/>
              <a:ahLst/>
              <a:cxnLst/>
              <a:rect l="l" t="t" r="r" b="b"/>
              <a:pathLst>
                <a:path w="5546" h="3529" extrusionOk="0">
                  <a:moveTo>
                    <a:pt x="1072" y="0"/>
                  </a:moveTo>
                  <a:cubicBezTo>
                    <a:pt x="442" y="536"/>
                    <a:pt x="32" y="1292"/>
                    <a:pt x="32" y="2143"/>
                  </a:cubicBezTo>
                  <a:lnTo>
                    <a:pt x="32" y="3182"/>
                  </a:lnTo>
                  <a:cubicBezTo>
                    <a:pt x="1" y="3371"/>
                    <a:pt x="158" y="3529"/>
                    <a:pt x="347" y="3529"/>
                  </a:cubicBezTo>
                  <a:lnTo>
                    <a:pt x="5199" y="3529"/>
                  </a:lnTo>
                  <a:cubicBezTo>
                    <a:pt x="5388" y="3529"/>
                    <a:pt x="5546" y="3371"/>
                    <a:pt x="5546" y="3182"/>
                  </a:cubicBezTo>
                  <a:lnTo>
                    <a:pt x="5546" y="2143"/>
                  </a:lnTo>
                  <a:cubicBezTo>
                    <a:pt x="5546" y="1292"/>
                    <a:pt x="5168" y="536"/>
                    <a:pt x="4538" y="0"/>
                  </a:cubicBezTo>
                  <a:cubicBezTo>
                    <a:pt x="4096" y="473"/>
                    <a:pt x="3466" y="756"/>
                    <a:pt x="2805" y="756"/>
                  </a:cubicBezTo>
                  <a:cubicBezTo>
                    <a:pt x="2143" y="756"/>
                    <a:pt x="1513" y="504"/>
                    <a:pt x="10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9" name="Google Shape;10449;p74"/>
            <p:cNvSpPr/>
            <p:nvPr/>
          </p:nvSpPr>
          <p:spPr>
            <a:xfrm>
              <a:off x="2193775" y="3460400"/>
              <a:ext cx="140225" cy="89825"/>
            </a:xfrm>
            <a:custGeom>
              <a:avLst/>
              <a:gdLst/>
              <a:ahLst/>
              <a:cxnLst/>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50" name="Google Shape;10450;p74"/>
          <p:cNvGrpSpPr/>
          <p:nvPr/>
        </p:nvGrpSpPr>
        <p:grpSpPr>
          <a:xfrm>
            <a:off x="6632072" y="1972539"/>
            <a:ext cx="353802" cy="348926"/>
            <a:chOff x="2034675" y="3617925"/>
            <a:chExt cx="299325" cy="295200"/>
          </a:xfrm>
          <a:solidFill>
            <a:srgbClr val="FFC000"/>
          </a:solidFill>
        </p:grpSpPr>
        <p:sp>
          <p:nvSpPr>
            <p:cNvPr id="10451" name="Google Shape;10451;p74"/>
            <p:cNvSpPr/>
            <p:nvPr/>
          </p:nvSpPr>
          <p:spPr>
            <a:xfrm>
              <a:off x="2195350" y="3721900"/>
              <a:ext cx="69350" cy="33900"/>
            </a:xfrm>
            <a:custGeom>
              <a:avLst/>
              <a:gdLst/>
              <a:ahLst/>
              <a:cxnLst/>
              <a:rect l="l" t="t" r="r" b="b"/>
              <a:pathLst>
                <a:path w="2774" h="1356" extrusionOk="0">
                  <a:moveTo>
                    <a:pt x="1387" y="1"/>
                  </a:moveTo>
                  <a:cubicBezTo>
                    <a:pt x="631" y="1"/>
                    <a:pt x="1" y="631"/>
                    <a:pt x="1" y="1355"/>
                  </a:cubicBezTo>
                  <a:lnTo>
                    <a:pt x="2773" y="1355"/>
                  </a:lnTo>
                  <a:cubicBezTo>
                    <a:pt x="2773" y="599"/>
                    <a:pt x="2143" y="1"/>
                    <a:pt x="13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2" name="Google Shape;10452;p74"/>
            <p:cNvSpPr/>
            <p:nvPr/>
          </p:nvSpPr>
          <p:spPr>
            <a:xfrm>
              <a:off x="2211900" y="3669125"/>
              <a:ext cx="35475" cy="35475"/>
            </a:xfrm>
            <a:custGeom>
              <a:avLst/>
              <a:gdLst/>
              <a:ahLst/>
              <a:cxnLst/>
              <a:rect l="l" t="t" r="r" b="b"/>
              <a:pathLst>
                <a:path w="1419" h="1419" extrusionOk="0">
                  <a:moveTo>
                    <a:pt x="725" y="1"/>
                  </a:moveTo>
                  <a:cubicBezTo>
                    <a:pt x="315" y="1"/>
                    <a:pt x="0" y="316"/>
                    <a:pt x="0" y="725"/>
                  </a:cubicBezTo>
                  <a:cubicBezTo>
                    <a:pt x="0" y="1103"/>
                    <a:pt x="315" y="1418"/>
                    <a:pt x="725" y="1418"/>
                  </a:cubicBezTo>
                  <a:cubicBezTo>
                    <a:pt x="1103" y="1418"/>
                    <a:pt x="1418" y="1103"/>
                    <a:pt x="1418" y="725"/>
                  </a:cubicBezTo>
                  <a:cubicBezTo>
                    <a:pt x="1418" y="316"/>
                    <a:pt x="1103" y="1"/>
                    <a:pt x="7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3" name="Google Shape;10453;p74"/>
            <p:cNvSpPr/>
            <p:nvPr/>
          </p:nvSpPr>
          <p:spPr>
            <a:xfrm>
              <a:off x="2125250" y="3617925"/>
              <a:ext cx="208750" cy="208750"/>
            </a:xfrm>
            <a:custGeom>
              <a:avLst/>
              <a:gdLst/>
              <a:ahLst/>
              <a:cxnLst/>
              <a:rect l="l" t="t" r="r" b="b"/>
              <a:pathLst>
                <a:path w="8350" h="8350" extrusionOk="0">
                  <a:moveTo>
                    <a:pt x="4128" y="1387"/>
                  </a:moveTo>
                  <a:cubicBezTo>
                    <a:pt x="4884" y="1387"/>
                    <a:pt x="5514" y="2017"/>
                    <a:pt x="5514" y="2773"/>
                  </a:cubicBezTo>
                  <a:cubicBezTo>
                    <a:pt x="5514" y="3120"/>
                    <a:pt x="5357" y="3466"/>
                    <a:pt x="5136" y="3718"/>
                  </a:cubicBezTo>
                  <a:cubicBezTo>
                    <a:pt x="5766" y="4065"/>
                    <a:pt x="6176" y="4727"/>
                    <a:pt x="6176" y="5514"/>
                  </a:cubicBezTo>
                  <a:lnTo>
                    <a:pt x="6176" y="5892"/>
                  </a:lnTo>
                  <a:lnTo>
                    <a:pt x="6270" y="5892"/>
                  </a:lnTo>
                  <a:cubicBezTo>
                    <a:pt x="6270" y="6081"/>
                    <a:pt x="6113" y="6239"/>
                    <a:pt x="5924" y="6239"/>
                  </a:cubicBezTo>
                  <a:lnTo>
                    <a:pt x="2458" y="6239"/>
                  </a:lnTo>
                  <a:cubicBezTo>
                    <a:pt x="2238" y="6239"/>
                    <a:pt x="2080" y="6081"/>
                    <a:pt x="2080" y="5892"/>
                  </a:cubicBezTo>
                  <a:lnTo>
                    <a:pt x="2080" y="5514"/>
                  </a:lnTo>
                  <a:cubicBezTo>
                    <a:pt x="2080" y="4727"/>
                    <a:pt x="2521" y="4065"/>
                    <a:pt x="3151" y="3718"/>
                  </a:cubicBezTo>
                  <a:cubicBezTo>
                    <a:pt x="2931" y="3466"/>
                    <a:pt x="2773" y="3120"/>
                    <a:pt x="2773" y="2773"/>
                  </a:cubicBezTo>
                  <a:cubicBezTo>
                    <a:pt x="2773" y="2017"/>
                    <a:pt x="3403" y="1387"/>
                    <a:pt x="4128" y="1387"/>
                  </a:cubicBezTo>
                  <a:close/>
                  <a:moveTo>
                    <a:pt x="4191" y="1"/>
                  </a:moveTo>
                  <a:cubicBezTo>
                    <a:pt x="1891" y="1"/>
                    <a:pt x="1" y="1860"/>
                    <a:pt x="1" y="4191"/>
                  </a:cubicBezTo>
                  <a:cubicBezTo>
                    <a:pt x="1" y="6522"/>
                    <a:pt x="1860" y="8350"/>
                    <a:pt x="4191" y="8350"/>
                  </a:cubicBezTo>
                  <a:cubicBezTo>
                    <a:pt x="6459" y="8350"/>
                    <a:pt x="8350" y="6522"/>
                    <a:pt x="8350" y="4191"/>
                  </a:cubicBezTo>
                  <a:cubicBezTo>
                    <a:pt x="8350" y="1860"/>
                    <a:pt x="6459" y="1"/>
                    <a:pt x="41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4" name="Google Shape;10454;p74"/>
            <p:cNvSpPr/>
            <p:nvPr/>
          </p:nvSpPr>
          <p:spPr>
            <a:xfrm>
              <a:off x="2107150" y="3771525"/>
              <a:ext cx="73275" cy="72475"/>
            </a:xfrm>
            <a:custGeom>
              <a:avLst/>
              <a:gdLst/>
              <a:ahLst/>
              <a:cxnLst/>
              <a:rect l="l" t="t" r="r" b="b"/>
              <a:pathLst>
                <a:path w="2931" h="2899" extrusionOk="0">
                  <a:moveTo>
                    <a:pt x="504" y="0"/>
                  </a:moveTo>
                  <a:lnTo>
                    <a:pt x="378" y="126"/>
                  </a:lnTo>
                  <a:cubicBezTo>
                    <a:pt x="0" y="536"/>
                    <a:pt x="0" y="1198"/>
                    <a:pt x="378" y="1576"/>
                  </a:cubicBezTo>
                  <a:lnTo>
                    <a:pt x="1355" y="2584"/>
                  </a:lnTo>
                  <a:cubicBezTo>
                    <a:pt x="1576" y="2773"/>
                    <a:pt x="1828" y="2899"/>
                    <a:pt x="2111" y="2899"/>
                  </a:cubicBezTo>
                  <a:cubicBezTo>
                    <a:pt x="2395" y="2899"/>
                    <a:pt x="2678" y="2773"/>
                    <a:pt x="2867" y="2584"/>
                  </a:cubicBezTo>
                  <a:lnTo>
                    <a:pt x="2930" y="2458"/>
                  </a:lnTo>
                  <a:cubicBezTo>
                    <a:pt x="1828" y="1985"/>
                    <a:pt x="977" y="1071"/>
                    <a:pt x="50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5" name="Google Shape;10455;p74"/>
            <p:cNvSpPr/>
            <p:nvPr/>
          </p:nvSpPr>
          <p:spPr>
            <a:xfrm>
              <a:off x="2034675" y="3816425"/>
              <a:ext cx="100050" cy="96700"/>
            </a:xfrm>
            <a:custGeom>
              <a:avLst/>
              <a:gdLst/>
              <a:ahLst/>
              <a:cxnLst/>
              <a:rect l="l" t="t" r="r" b="b"/>
              <a:pathLst>
                <a:path w="4002" h="3868" extrusionOk="0">
                  <a:moveTo>
                    <a:pt x="2521" y="0"/>
                  </a:moveTo>
                  <a:lnTo>
                    <a:pt x="410" y="2111"/>
                  </a:lnTo>
                  <a:cubicBezTo>
                    <a:pt x="1" y="2520"/>
                    <a:pt x="1" y="3182"/>
                    <a:pt x="410" y="3560"/>
                  </a:cubicBezTo>
                  <a:cubicBezTo>
                    <a:pt x="599" y="3765"/>
                    <a:pt x="867" y="3867"/>
                    <a:pt x="1135" y="3867"/>
                  </a:cubicBezTo>
                  <a:cubicBezTo>
                    <a:pt x="1403" y="3867"/>
                    <a:pt x="1671" y="3765"/>
                    <a:pt x="1860" y="3560"/>
                  </a:cubicBezTo>
                  <a:lnTo>
                    <a:pt x="4002" y="1449"/>
                  </a:lnTo>
                  <a:cubicBezTo>
                    <a:pt x="3907" y="1418"/>
                    <a:pt x="3844" y="1323"/>
                    <a:pt x="3750" y="1260"/>
                  </a:cubicBezTo>
                  <a:lnTo>
                    <a:pt x="2773" y="252"/>
                  </a:lnTo>
                  <a:cubicBezTo>
                    <a:pt x="2679" y="189"/>
                    <a:pt x="2616" y="95"/>
                    <a:pt x="252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56" name="Google Shape;10456;p74"/>
          <p:cNvGrpSpPr/>
          <p:nvPr/>
        </p:nvGrpSpPr>
        <p:grpSpPr>
          <a:xfrm>
            <a:off x="6633934" y="2418916"/>
            <a:ext cx="350079" cy="349133"/>
            <a:chOff x="2037825" y="3981825"/>
            <a:chExt cx="296175" cy="295375"/>
          </a:xfrm>
          <a:solidFill>
            <a:srgbClr val="FFC000"/>
          </a:solidFill>
        </p:grpSpPr>
        <p:sp>
          <p:nvSpPr>
            <p:cNvPr id="10457" name="Google Shape;10457;p74"/>
            <p:cNvSpPr/>
            <p:nvPr/>
          </p:nvSpPr>
          <p:spPr>
            <a:xfrm>
              <a:off x="2072500" y="4085775"/>
              <a:ext cx="88225" cy="86675"/>
            </a:xfrm>
            <a:custGeom>
              <a:avLst/>
              <a:gdLst/>
              <a:ahLst/>
              <a:cxnLst/>
              <a:rect l="l" t="t" r="r" b="b"/>
              <a:pathLst>
                <a:path w="3529" h="3467" extrusionOk="0">
                  <a:moveTo>
                    <a:pt x="1764" y="1"/>
                  </a:moveTo>
                  <a:cubicBezTo>
                    <a:pt x="819" y="1"/>
                    <a:pt x="0" y="788"/>
                    <a:pt x="0" y="1734"/>
                  </a:cubicBezTo>
                  <a:cubicBezTo>
                    <a:pt x="0" y="2679"/>
                    <a:pt x="819" y="3466"/>
                    <a:pt x="1764" y="3466"/>
                  </a:cubicBezTo>
                  <a:cubicBezTo>
                    <a:pt x="2709" y="3466"/>
                    <a:pt x="3529" y="2679"/>
                    <a:pt x="3529" y="1734"/>
                  </a:cubicBezTo>
                  <a:cubicBezTo>
                    <a:pt x="3529" y="788"/>
                    <a:pt x="2741" y="1"/>
                    <a:pt x="176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8" name="Google Shape;10458;p74"/>
            <p:cNvSpPr/>
            <p:nvPr/>
          </p:nvSpPr>
          <p:spPr>
            <a:xfrm>
              <a:off x="2176450" y="3981825"/>
              <a:ext cx="157550" cy="155975"/>
            </a:xfrm>
            <a:custGeom>
              <a:avLst/>
              <a:gdLst/>
              <a:ahLst/>
              <a:cxnLst/>
              <a:rect l="l" t="t" r="r" b="b"/>
              <a:pathLst>
                <a:path w="6302" h="6239" extrusionOk="0">
                  <a:moveTo>
                    <a:pt x="3151" y="1733"/>
                  </a:moveTo>
                  <a:cubicBezTo>
                    <a:pt x="3372" y="1733"/>
                    <a:pt x="3529" y="1890"/>
                    <a:pt x="3529" y="2079"/>
                  </a:cubicBezTo>
                  <a:cubicBezTo>
                    <a:pt x="3529" y="2268"/>
                    <a:pt x="3372" y="2426"/>
                    <a:pt x="3151" y="2426"/>
                  </a:cubicBezTo>
                  <a:cubicBezTo>
                    <a:pt x="2962" y="2426"/>
                    <a:pt x="2805" y="2268"/>
                    <a:pt x="2805" y="2079"/>
                  </a:cubicBezTo>
                  <a:cubicBezTo>
                    <a:pt x="2805" y="1890"/>
                    <a:pt x="2962" y="1733"/>
                    <a:pt x="3151" y="1733"/>
                  </a:cubicBezTo>
                  <a:close/>
                  <a:moveTo>
                    <a:pt x="3151" y="2773"/>
                  </a:moveTo>
                  <a:cubicBezTo>
                    <a:pt x="3372" y="2773"/>
                    <a:pt x="3529" y="2930"/>
                    <a:pt x="3529" y="3151"/>
                  </a:cubicBezTo>
                  <a:lnTo>
                    <a:pt x="3529" y="4505"/>
                  </a:lnTo>
                  <a:cubicBezTo>
                    <a:pt x="3529" y="4726"/>
                    <a:pt x="3372" y="4883"/>
                    <a:pt x="3151" y="4883"/>
                  </a:cubicBezTo>
                  <a:cubicBezTo>
                    <a:pt x="2962" y="4883"/>
                    <a:pt x="2805" y="4726"/>
                    <a:pt x="2805" y="4505"/>
                  </a:cubicBezTo>
                  <a:lnTo>
                    <a:pt x="2805" y="3151"/>
                  </a:lnTo>
                  <a:cubicBezTo>
                    <a:pt x="2805" y="2930"/>
                    <a:pt x="2962" y="2773"/>
                    <a:pt x="3151" y="2773"/>
                  </a:cubicBezTo>
                  <a:close/>
                  <a:moveTo>
                    <a:pt x="3151" y="0"/>
                  </a:moveTo>
                  <a:cubicBezTo>
                    <a:pt x="1418" y="0"/>
                    <a:pt x="64" y="1418"/>
                    <a:pt x="64" y="3088"/>
                  </a:cubicBezTo>
                  <a:cubicBezTo>
                    <a:pt x="64" y="3655"/>
                    <a:pt x="158" y="4159"/>
                    <a:pt x="442" y="4631"/>
                  </a:cubicBezTo>
                  <a:lnTo>
                    <a:pt x="64" y="5765"/>
                  </a:lnTo>
                  <a:cubicBezTo>
                    <a:pt x="1" y="5892"/>
                    <a:pt x="64" y="6018"/>
                    <a:pt x="127" y="6112"/>
                  </a:cubicBezTo>
                  <a:cubicBezTo>
                    <a:pt x="190" y="6207"/>
                    <a:pt x="379" y="6238"/>
                    <a:pt x="473" y="6238"/>
                  </a:cubicBezTo>
                  <a:lnTo>
                    <a:pt x="1796" y="5923"/>
                  </a:lnTo>
                  <a:cubicBezTo>
                    <a:pt x="2206" y="6175"/>
                    <a:pt x="2679" y="6238"/>
                    <a:pt x="3214" y="6238"/>
                  </a:cubicBezTo>
                  <a:cubicBezTo>
                    <a:pt x="4947" y="6238"/>
                    <a:pt x="6302" y="4820"/>
                    <a:pt x="6302" y="3119"/>
                  </a:cubicBezTo>
                  <a:cubicBezTo>
                    <a:pt x="6270" y="1418"/>
                    <a:pt x="4884" y="0"/>
                    <a:pt x="31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9" name="Google Shape;10459;p74"/>
            <p:cNvSpPr/>
            <p:nvPr/>
          </p:nvSpPr>
          <p:spPr>
            <a:xfrm>
              <a:off x="2037825" y="4168475"/>
              <a:ext cx="157550" cy="108725"/>
            </a:xfrm>
            <a:custGeom>
              <a:avLst/>
              <a:gdLst/>
              <a:ahLst/>
              <a:cxnLst/>
              <a:rect l="l" t="t" r="r" b="b"/>
              <a:pathLst>
                <a:path w="6302" h="4349" extrusionOk="0">
                  <a:moveTo>
                    <a:pt x="1356" y="1"/>
                  </a:moveTo>
                  <a:cubicBezTo>
                    <a:pt x="568" y="568"/>
                    <a:pt x="1" y="1513"/>
                    <a:pt x="1" y="2553"/>
                  </a:cubicBezTo>
                  <a:lnTo>
                    <a:pt x="1" y="3970"/>
                  </a:lnTo>
                  <a:cubicBezTo>
                    <a:pt x="1" y="4222"/>
                    <a:pt x="158" y="4348"/>
                    <a:pt x="347" y="4348"/>
                  </a:cubicBezTo>
                  <a:lnTo>
                    <a:pt x="5955" y="4348"/>
                  </a:lnTo>
                  <a:cubicBezTo>
                    <a:pt x="6144" y="4348"/>
                    <a:pt x="6302" y="4191"/>
                    <a:pt x="6302" y="3970"/>
                  </a:cubicBezTo>
                  <a:lnTo>
                    <a:pt x="6302" y="2553"/>
                  </a:lnTo>
                  <a:cubicBezTo>
                    <a:pt x="6302" y="1513"/>
                    <a:pt x="5798" y="599"/>
                    <a:pt x="4947" y="1"/>
                  </a:cubicBezTo>
                  <a:cubicBezTo>
                    <a:pt x="4538" y="505"/>
                    <a:pt x="3844" y="820"/>
                    <a:pt x="3151" y="820"/>
                  </a:cubicBezTo>
                  <a:cubicBezTo>
                    <a:pt x="2427" y="820"/>
                    <a:pt x="1765" y="505"/>
                    <a:pt x="13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60" name="Google Shape;10460;p74"/>
          <p:cNvGrpSpPr/>
          <p:nvPr/>
        </p:nvGrpSpPr>
        <p:grpSpPr>
          <a:xfrm>
            <a:off x="5318952" y="2915232"/>
            <a:ext cx="350079" cy="285837"/>
            <a:chOff x="3860400" y="3254050"/>
            <a:chExt cx="296175" cy="241825"/>
          </a:xfrm>
          <a:solidFill>
            <a:srgbClr val="FFC000"/>
          </a:solidFill>
        </p:grpSpPr>
        <p:sp>
          <p:nvSpPr>
            <p:cNvPr id="10461" name="Google Shape;10461;p74"/>
            <p:cNvSpPr/>
            <p:nvPr/>
          </p:nvSpPr>
          <p:spPr>
            <a:xfrm>
              <a:off x="4112425" y="3358025"/>
              <a:ext cx="44150" cy="18125"/>
            </a:xfrm>
            <a:custGeom>
              <a:avLst/>
              <a:gdLst/>
              <a:ahLst/>
              <a:cxnLst/>
              <a:rect l="l" t="t" r="r" b="b"/>
              <a:pathLst>
                <a:path w="1766" h="725" extrusionOk="0">
                  <a:moveTo>
                    <a:pt x="347" y="0"/>
                  </a:moveTo>
                  <a:cubicBezTo>
                    <a:pt x="158" y="0"/>
                    <a:pt x="1" y="158"/>
                    <a:pt x="1" y="378"/>
                  </a:cubicBezTo>
                  <a:cubicBezTo>
                    <a:pt x="1" y="567"/>
                    <a:pt x="158" y="725"/>
                    <a:pt x="347" y="725"/>
                  </a:cubicBezTo>
                  <a:lnTo>
                    <a:pt x="1419" y="725"/>
                  </a:lnTo>
                  <a:cubicBezTo>
                    <a:pt x="1608" y="725"/>
                    <a:pt x="1765" y="567"/>
                    <a:pt x="1765" y="378"/>
                  </a:cubicBezTo>
                  <a:cubicBezTo>
                    <a:pt x="1734" y="158"/>
                    <a:pt x="1608" y="0"/>
                    <a:pt x="14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2" name="Google Shape;10462;p74"/>
            <p:cNvSpPr/>
            <p:nvPr/>
          </p:nvSpPr>
          <p:spPr>
            <a:xfrm>
              <a:off x="4102200" y="3393475"/>
              <a:ext cx="37050" cy="33875"/>
            </a:xfrm>
            <a:custGeom>
              <a:avLst/>
              <a:gdLst/>
              <a:ahLst/>
              <a:cxnLst/>
              <a:rect l="l" t="t" r="r" b="b"/>
              <a:pathLst>
                <a:path w="1482" h="1355" extrusionOk="0">
                  <a:moveTo>
                    <a:pt x="394" y="0"/>
                  </a:moveTo>
                  <a:cubicBezTo>
                    <a:pt x="308" y="0"/>
                    <a:pt x="221" y="32"/>
                    <a:pt x="158" y="95"/>
                  </a:cubicBezTo>
                  <a:cubicBezTo>
                    <a:pt x="0" y="221"/>
                    <a:pt x="0" y="410"/>
                    <a:pt x="158" y="567"/>
                  </a:cubicBezTo>
                  <a:lnTo>
                    <a:pt x="882" y="1260"/>
                  </a:lnTo>
                  <a:cubicBezTo>
                    <a:pt x="945" y="1323"/>
                    <a:pt x="1032" y="1355"/>
                    <a:pt x="1119" y="1355"/>
                  </a:cubicBezTo>
                  <a:cubicBezTo>
                    <a:pt x="1205" y="1355"/>
                    <a:pt x="1292" y="1323"/>
                    <a:pt x="1355" y="1260"/>
                  </a:cubicBezTo>
                  <a:cubicBezTo>
                    <a:pt x="1481" y="1134"/>
                    <a:pt x="1481" y="914"/>
                    <a:pt x="1355" y="788"/>
                  </a:cubicBezTo>
                  <a:lnTo>
                    <a:pt x="630" y="95"/>
                  </a:lnTo>
                  <a:cubicBezTo>
                    <a:pt x="567" y="32"/>
                    <a:pt x="481" y="0"/>
                    <a:pt x="3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3" name="Google Shape;10463;p74"/>
            <p:cNvSpPr/>
            <p:nvPr/>
          </p:nvSpPr>
          <p:spPr>
            <a:xfrm>
              <a:off x="4103775" y="3306025"/>
              <a:ext cx="35475" cy="34500"/>
            </a:xfrm>
            <a:custGeom>
              <a:avLst/>
              <a:gdLst/>
              <a:ahLst/>
              <a:cxnLst/>
              <a:rect l="l" t="t" r="r" b="b"/>
              <a:pathLst>
                <a:path w="1419" h="1380" extrusionOk="0">
                  <a:moveTo>
                    <a:pt x="1056" y="1"/>
                  </a:moveTo>
                  <a:cubicBezTo>
                    <a:pt x="969" y="1"/>
                    <a:pt x="882" y="32"/>
                    <a:pt x="819" y="96"/>
                  </a:cubicBezTo>
                  <a:lnTo>
                    <a:pt x="95" y="789"/>
                  </a:lnTo>
                  <a:cubicBezTo>
                    <a:pt x="0" y="915"/>
                    <a:pt x="0" y="1135"/>
                    <a:pt x="95" y="1261"/>
                  </a:cubicBezTo>
                  <a:cubicBezTo>
                    <a:pt x="158" y="1340"/>
                    <a:pt x="252" y="1379"/>
                    <a:pt x="343" y="1379"/>
                  </a:cubicBezTo>
                  <a:cubicBezTo>
                    <a:pt x="434" y="1379"/>
                    <a:pt x="520" y="1340"/>
                    <a:pt x="567" y="1261"/>
                  </a:cubicBezTo>
                  <a:lnTo>
                    <a:pt x="1292" y="568"/>
                  </a:lnTo>
                  <a:cubicBezTo>
                    <a:pt x="1418" y="442"/>
                    <a:pt x="1418" y="190"/>
                    <a:pt x="1292" y="96"/>
                  </a:cubicBezTo>
                  <a:cubicBezTo>
                    <a:pt x="1229" y="32"/>
                    <a:pt x="1142" y="1"/>
                    <a:pt x="105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4" name="Google Shape;10464;p74"/>
            <p:cNvSpPr/>
            <p:nvPr/>
          </p:nvSpPr>
          <p:spPr>
            <a:xfrm>
              <a:off x="3860400" y="3306025"/>
              <a:ext cx="105550" cy="104800"/>
            </a:xfrm>
            <a:custGeom>
              <a:avLst/>
              <a:gdLst/>
              <a:ahLst/>
              <a:cxnLst/>
              <a:rect l="l" t="t" r="r" b="b"/>
              <a:pathLst>
                <a:path w="4222" h="4192" extrusionOk="0">
                  <a:moveTo>
                    <a:pt x="2489" y="1"/>
                  </a:moveTo>
                  <a:cubicBezTo>
                    <a:pt x="2048" y="1"/>
                    <a:pt x="1639" y="285"/>
                    <a:pt x="1481" y="726"/>
                  </a:cubicBezTo>
                  <a:lnTo>
                    <a:pt x="1418" y="726"/>
                  </a:lnTo>
                  <a:cubicBezTo>
                    <a:pt x="662" y="726"/>
                    <a:pt x="0" y="1356"/>
                    <a:pt x="0" y="2080"/>
                  </a:cubicBezTo>
                  <a:cubicBezTo>
                    <a:pt x="0" y="2836"/>
                    <a:pt x="630" y="3467"/>
                    <a:pt x="1418" y="3467"/>
                  </a:cubicBezTo>
                  <a:lnTo>
                    <a:pt x="1481" y="3467"/>
                  </a:lnTo>
                  <a:cubicBezTo>
                    <a:pt x="1639" y="3845"/>
                    <a:pt x="2017" y="4191"/>
                    <a:pt x="2489" y="4191"/>
                  </a:cubicBezTo>
                  <a:lnTo>
                    <a:pt x="4222" y="4191"/>
                  </a:lnTo>
                  <a:lnTo>
                    <a:pt x="422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5" name="Google Shape;10465;p74"/>
            <p:cNvSpPr/>
            <p:nvPr/>
          </p:nvSpPr>
          <p:spPr>
            <a:xfrm>
              <a:off x="4050225" y="3254050"/>
              <a:ext cx="35450" cy="208750"/>
            </a:xfrm>
            <a:custGeom>
              <a:avLst/>
              <a:gdLst/>
              <a:ahLst/>
              <a:cxnLst/>
              <a:rect l="l" t="t" r="r" b="b"/>
              <a:pathLst>
                <a:path w="1418" h="8350" extrusionOk="0">
                  <a:moveTo>
                    <a:pt x="725" y="1"/>
                  </a:moveTo>
                  <a:cubicBezTo>
                    <a:pt x="315" y="1"/>
                    <a:pt x="0" y="316"/>
                    <a:pt x="0" y="694"/>
                  </a:cubicBezTo>
                  <a:lnTo>
                    <a:pt x="0" y="7625"/>
                  </a:lnTo>
                  <a:cubicBezTo>
                    <a:pt x="0" y="8034"/>
                    <a:pt x="315" y="8349"/>
                    <a:pt x="725" y="8349"/>
                  </a:cubicBezTo>
                  <a:cubicBezTo>
                    <a:pt x="1134" y="8286"/>
                    <a:pt x="1418" y="8003"/>
                    <a:pt x="1418" y="7625"/>
                  </a:cubicBezTo>
                  <a:lnTo>
                    <a:pt x="1418" y="694"/>
                  </a:lnTo>
                  <a:cubicBezTo>
                    <a:pt x="1418" y="316"/>
                    <a:pt x="1103" y="1"/>
                    <a:pt x="7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6" name="Google Shape;10466;p74"/>
            <p:cNvSpPr/>
            <p:nvPr/>
          </p:nvSpPr>
          <p:spPr>
            <a:xfrm>
              <a:off x="3912375" y="3426550"/>
              <a:ext cx="51225" cy="69325"/>
            </a:xfrm>
            <a:custGeom>
              <a:avLst/>
              <a:gdLst/>
              <a:ahLst/>
              <a:cxnLst/>
              <a:rect l="l" t="t" r="r" b="b"/>
              <a:pathLst>
                <a:path w="2049" h="2773" extrusionOk="0">
                  <a:moveTo>
                    <a:pt x="1" y="0"/>
                  </a:moveTo>
                  <a:lnTo>
                    <a:pt x="1" y="1764"/>
                  </a:lnTo>
                  <a:cubicBezTo>
                    <a:pt x="1" y="2363"/>
                    <a:pt x="473" y="2773"/>
                    <a:pt x="1040" y="2773"/>
                  </a:cubicBezTo>
                  <a:cubicBezTo>
                    <a:pt x="1607" y="2773"/>
                    <a:pt x="2048" y="2300"/>
                    <a:pt x="2048" y="1764"/>
                  </a:cubicBezTo>
                  <a:lnTo>
                    <a:pt x="2048" y="32"/>
                  </a:lnTo>
                  <a:lnTo>
                    <a:pt x="316" y="32"/>
                  </a:lnTo>
                  <a:cubicBezTo>
                    <a:pt x="253" y="32"/>
                    <a:pt x="127" y="32"/>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7" name="Google Shape;10467;p74"/>
            <p:cNvSpPr/>
            <p:nvPr/>
          </p:nvSpPr>
          <p:spPr>
            <a:xfrm>
              <a:off x="3982475" y="3275325"/>
              <a:ext cx="52000" cy="163850"/>
            </a:xfrm>
            <a:custGeom>
              <a:avLst/>
              <a:gdLst/>
              <a:ahLst/>
              <a:cxnLst/>
              <a:rect l="l" t="t" r="r" b="b"/>
              <a:pathLst>
                <a:path w="2080" h="6554" extrusionOk="0">
                  <a:moveTo>
                    <a:pt x="2080" y="0"/>
                  </a:moveTo>
                  <a:lnTo>
                    <a:pt x="1765" y="315"/>
                  </a:lnTo>
                  <a:cubicBezTo>
                    <a:pt x="1292" y="788"/>
                    <a:pt x="662" y="1071"/>
                    <a:pt x="1" y="1166"/>
                  </a:cubicBezTo>
                  <a:lnTo>
                    <a:pt x="1" y="5419"/>
                  </a:lnTo>
                  <a:cubicBezTo>
                    <a:pt x="662" y="5482"/>
                    <a:pt x="1292" y="5766"/>
                    <a:pt x="1765" y="6238"/>
                  </a:cubicBezTo>
                  <a:lnTo>
                    <a:pt x="2080" y="6553"/>
                  </a:lnTo>
                  <a:lnTo>
                    <a:pt x="208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68" name="Google Shape;10468;p74"/>
          <p:cNvGrpSpPr/>
          <p:nvPr/>
        </p:nvGrpSpPr>
        <p:grpSpPr>
          <a:xfrm>
            <a:off x="5318479" y="3331102"/>
            <a:ext cx="351024" cy="350079"/>
            <a:chOff x="3859600" y="3591950"/>
            <a:chExt cx="296975" cy="296175"/>
          </a:xfrm>
          <a:solidFill>
            <a:srgbClr val="FFC000"/>
          </a:solidFill>
        </p:grpSpPr>
        <p:sp>
          <p:nvSpPr>
            <p:cNvPr id="10469" name="Google Shape;10469;p74"/>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0" name="Google Shape;10470;p74"/>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1" name="Google Shape;10471;p74"/>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72" name="Google Shape;10472;p74"/>
          <p:cNvGrpSpPr/>
          <p:nvPr/>
        </p:nvGrpSpPr>
        <p:grpSpPr>
          <a:xfrm>
            <a:off x="5318952" y="3807186"/>
            <a:ext cx="350079" cy="350079"/>
            <a:chOff x="3860400" y="3955025"/>
            <a:chExt cx="296175" cy="296175"/>
          </a:xfrm>
          <a:solidFill>
            <a:srgbClr val="FFC000"/>
          </a:solidFill>
        </p:grpSpPr>
        <p:sp>
          <p:nvSpPr>
            <p:cNvPr id="10473" name="Google Shape;10473;p74"/>
            <p:cNvSpPr/>
            <p:nvPr/>
          </p:nvSpPr>
          <p:spPr>
            <a:xfrm>
              <a:off x="3973825" y="3955025"/>
              <a:ext cx="68525" cy="68550"/>
            </a:xfrm>
            <a:custGeom>
              <a:avLst/>
              <a:gdLst/>
              <a:ahLst/>
              <a:cxnLst/>
              <a:rect l="l" t="t" r="r" b="b"/>
              <a:pathLst>
                <a:path w="2741" h="2742" extrusionOk="0">
                  <a:moveTo>
                    <a:pt x="1355" y="1"/>
                  </a:moveTo>
                  <a:cubicBezTo>
                    <a:pt x="630" y="1"/>
                    <a:pt x="0" y="631"/>
                    <a:pt x="0" y="1387"/>
                  </a:cubicBezTo>
                  <a:cubicBezTo>
                    <a:pt x="0" y="2112"/>
                    <a:pt x="630" y="2742"/>
                    <a:pt x="1355" y="2742"/>
                  </a:cubicBezTo>
                  <a:cubicBezTo>
                    <a:pt x="2111" y="2742"/>
                    <a:pt x="2741" y="2112"/>
                    <a:pt x="2741" y="1387"/>
                  </a:cubicBezTo>
                  <a:cubicBezTo>
                    <a:pt x="2741" y="631"/>
                    <a:pt x="2142" y="1"/>
                    <a:pt x="13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4" name="Google Shape;10474;p74"/>
            <p:cNvSpPr/>
            <p:nvPr/>
          </p:nvSpPr>
          <p:spPr>
            <a:xfrm>
              <a:off x="3947025" y="4021975"/>
              <a:ext cx="122125" cy="71700"/>
            </a:xfrm>
            <a:custGeom>
              <a:avLst/>
              <a:gdLst/>
              <a:ahLst/>
              <a:cxnLst/>
              <a:rect l="l" t="t" r="r" b="b"/>
              <a:pathLst>
                <a:path w="4885" h="2868" extrusionOk="0">
                  <a:moveTo>
                    <a:pt x="820" y="1"/>
                  </a:moveTo>
                  <a:cubicBezTo>
                    <a:pt x="316" y="442"/>
                    <a:pt x="1" y="1104"/>
                    <a:pt x="1" y="1797"/>
                  </a:cubicBezTo>
                  <a:lnTo>
                    <a:pt x="1" y="2521"/>
                  </a:lnTo>
                  <a:cubicBezTo>
                    <a:pt x="1" y="2710"/>
                    <a:pt x="158" y="2868"/>
                    <a:pt x="347" y="2868"/>
                  </a:cubicBezTo>
                  <a:lnTo>
                    <a:pt x="4506" y="2868"/>
                  </a:lnTo>
                  <a:cubicBezTo>
                    <a:pt x="4727" y="2868"/>
                    <a:pt x="4884" y="2710"/>
                    <a:pt x="4884" y="2521"/>
                  </a:cubicBezTo>
                  <a:lnTo>
                    <a:pt x="4884" y="1860"/>
                  </a:lnTo>
                  <a:cubicBezTo>
                    <a:pt x="4884" y="1135"/>
                    <a:pt x="4569" y="473"/>
                    <a:pt x="4034" y="32"/>
                  </a:cubicBezTo>
                  <a:cubicBezTo>
                    <a:pt x="3655" y="473"/>
                    <a:pt x="3120" y="788"/>
                    <a:pt x="2427" y="788"/>
                  </a:cubicBezTo>
                  <a:cubicBezTo>
                    <a:pt x="1797" y="788"/>
                    <a:pt x="1198" y="473"/>
                    <a:pt x="8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5" name="Google Shape;10475;p74"/>
            <p:cNvSpPr/>
            <p:nvPr/>
          </p:nvSpPr>
          <p:spPr>
            <a:xfrm>
              <a:off x="4086450" y="4145650"/>
              <a:ext cx="70125" cy="104775"/>
            </a:xfrm>
            <a:custGeom>
              <a:avLst/>
              <a:gdLst/>
              <a:ahLst/>
              <a:cxnLst/>
              <a:rect l="l" t="t" r="r" b="b"/>
              <a:pathLst>
                <a:path w="2805" h="4191" extrusionOk="0">
                  <a:moveTo>
                    <a:pt x="0" y="0"/>
                  </a:moveTo>
                  <a:lnTo>
                    <a:pt x="0" y="4190"/>
                  </a:lnTo>
                  <a:lnTo>
                    <a:pt x="2458" y="4190"/>
                  </a:lnTo>
                  <a:cubicBezTo>
                    <a:pt x="2647" y="4190"/>
                    <a:pt x="2804" y="4033"/>
                    <a:pt x="2804" y="3844"/>
                  </a:cubicBezTo>
                  <a:lnTo>
                    <a:pt x="2804" y="315"/>
                  </a:lnTo>
                  <a:cubicBezTo>
                    <a:pt x="2773" y="158"/>
                    <a:pt x="2647" y="0"/>
                    <a:pt x="24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6" name="Google Shape;10476;p74"/>
            <p:cNvSpPr/>
            <p:nvPr/>
          </p:nvSpPr>
          <p:spPr>
            <a:xfrm>
              <a:off x="3860400" y="4180300"/>
              <a:ext cx="70125" cy="70125"/>
            </a:xfrm>
            <a:custGeom>
              <a:avLst/>
              <a:gdLst/>
              <a:ahLst/>
              <a:cxnLst/>
              <a:rect l="l" t="t" r="r" b="b"/>
              <a:pathLst>
                <a:path w="2805" h="2805" extrusionOk="0">
                  <a:moveTo>
                    <a:pt x="347" y="0"/>
                  </a:moveTo>
                  <a:cubicBezTo>
                    <a:pt x="158" y="0"/>
                    <a:pt x="0" y="189"/>
                    <a:pt x="0" y="347"/>
                  </a:cubicBezTo>
                  <a:lnTo>
                    <a:pt x="0" y="2458"/>
                  </a:lnTo>
                  <a:cubicBezTo>
                    <a:pt x="0" y="2678"/>
                    <a:pt x="158" y="2804"/>
                    <a:pt x="347" y="2804"/>
                  </a:cubicBezTo>
                  <a:lnTo>
                    <a:pt x="2804" y="2804"/>
                  </a:lnTo>
                  <a:lnTo>
                    <a:pt x="280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7" name="Google Shape;10477;p74"/>
            <p:cNvSpPr/>
            <p:nvPr/>
          </p:nvSpPr>
          <p:spPr>
            <a:xfrm>
              <a:off x="3947025" y="4111775"/>
              <a:ext cx="122125" cy="139425"/>
            </a:xfrm>
            <a:custGeom>
              <a:avLst/>
              <a:gdLst/>
              <a:ahLst/>
              <a:cxnLst/>
              <a:rect l="l" t="t" r="r" b="b"/>
              <a:pathLst>
                <a:path w="4885" h="5577" extrusionOk="0">
                  <a:moveTo>
                    <a:pt x="2466" y="1377"/>
                  </a:moveTo>
                  <a:cubicBezTo>
                    <a:pt x="2522" y="1377"/>
                    <a:pt x="2582" y="1392"/>
                    <a:pt x="2647" y="1418"/>
                  </a:cubicBezTo>
                  <a:cubicBezTo>
                    <a:pt x="2742" y="1450"/>
                    <a:pt x="2836" y="1607"/>
                    <a:pt x="2836" y="1733"/>
                  </a:cubicBezTo>
                  <a:lnTo>
                    <a:pt x="2836" y="3497"/>
                  </a:lnTo>
                  <a:lnTo>
                    <a:pt x="3183" y="3497"/>
                  </a:lnTo>
                  <a:cubicBezTo>
                    <a:pt x="3372" y="3497"/>
                    <a:pt x="3529" y="3655"/>
                    <a:pt x="3529" y="3844"/>
                  </a:cubicBezTo>
                  <a:cubicBezTo>
                    <a:pt x="3529" y="4033"/>
                    <a:pt x="3340" y="4159"/>
                    <a:pt x="3151" y="4159"/>
                  </a:cubicBezTo>
                  <a:lnTo>
                    <a:pt x="1765" y="4159"/>
                  </a:lnTo>
                  <a:cubicBezTo>
                    <a:pt x="1576" y="4159"/>
                    <a:pt x="1419" y="4002"/>
                    <a:pt x="1419" y="3812"/>
                  </a:cubicBezTo>
                  <a:cubicBezTo>
                    <a:pt x="1419" y="3623"/>
                    <a:pt x="1576" y="3466"/>
                    <a:pt x="1765" y="3466"/>
                  </a:cubicBezTo>
                  <a:lnTo>
                    <a:pt x="2112" y="3466"/>
                  </a:lnTo>
                  <a:lnTo>
                    <a:pt x="2112" y="2552"/>
                  </a:lnTo>
                  <a:lnTo>
                    <a:pt x="1986" y="2678"/>
                  </a:lnTo>
                  <a:cubicBezTo>
                    <a:pt x="1938" y="2726"/>
                    <a:pt x="1852" y="2749"/>
                    <a:pt x="1765" y="2749"/>
                  </a:cubicBezTo>
                  <a:cubicBezTo>
                    <a:pt x="1679" y="2749"/>
                    <a:pt x="1592" y="2726"/>
                    <a:pt x="1545" y="2678"/>
                  </a:cubicBezTo>
                  <a:cubicBezTo>
                    <a:pt x="1419" y="2552"/>
                    <a:pt x="1419" y="2300"/>
                    <a:pt x="1545" y="2206"/>
                  </a:cubicBezTo>
                  <a:lnTo>
                    <a:pt x="2238" y="1481"/>
                  </a:lnTo>
                  <a:cubicBezTo>
                    <a:pt x="2312" y="1407"/>
                    <a:pt x="2385" y="1377"/>
                    <a:pt x="2466" y="1377"/>
                  </a:cubicBezTo>
                  <a:close/>
                  <a:moveTo>
                    <a:pt x="347" y="0"/>
                  </a:moveTo>
                  <a:cubicBezTo>
                    <a:pt x="158" y="0"/>
                    <a:pt x="1" y="158"/>
                    <a:pt x="1" y="347"/>
                  </a:cubicBezTo>
                  <a:lnTo>
                    <a:pt x="1" y="5577"/>
                  </a:lnTo>
                  <a:lnTo>
                    <a:pt x="4853" y="5577"/>
                  </a:lnTo>
                  <a:cubicBezTo>
                    <a:pt x="4884" y="3245"/>
                    <a:pt x="4884" y="2678"/>
                    <a:pt x="4884" y="347"/>
                  </a:cubicBezTo>
                  <a:cubicBezTo>
                    <a:pt x="4884" y="158"/>
                    <a:pt x="4727" y="0"/>
                    <a:pt x="45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78" name="Google Shape;10478;p74"/>
          <p:cNvGrpSpPr/>
          <p:nvPr/>
        </p:nvGrpSpPr>
        <p:grpSpPr>
          <a:xfrm>
            <a:off x="7534167" y="2883584"/>
            <a:ext cx="355664" cy="349133"/>
            <a:chOff x="5716825" y="3235950"/>
            <a:chExt cx="300900" cy="295375"/>
          </a:xfrm>
          <a:solidFill>
            <a:srgbClr val="FFC000"/>
          </a:solidFill>
        </p:grpSpPr>
        <p:sp>
          <p:nvSpPr>
            <p:cNvPr id="10479" name="Google Shape;10479;p74"/>
            <p:cNvSpPr/>
            <p:nvPr/>
          </p:nvSpPr>
          <p:spPr>
            <a:xfrm>
              <a:off x="5716825" y="3309975"/>
              <a:ext cx="137075" cy="146525"/>
            </a:xfrm>
            <a:custGeom>
              <a:avLst/>
              <a:gdLst/>
              <a:ahLst/>
              <a:cxnLst/>
              <a:rect l="l" t="t" r="r" b="b"/>
              <a:pathLst>
                <a:path w="5483" h="5861" extrusionOk="0">
                  <a:moveTo>
                    <a:pt x="2584" y="1"/>
                  </a:moveTo>
                  <a:lnTo>
                    <a:pt x="410" y="2206"/>
                  </a:lnTo>
                  <a:cubicBezTo>
                    <a:pt x="1" y="2615"/>
                    <a:pt x="1" y="3277"/>
                    <a:pt x="410" y="3655"/>
                  </a:cubicBezTo>
                  <a:lnTo>
                    <a:pt x="2584" y="5860"/>
                  </a:lnTo>
                  <a:lnTo>
                    <a:pt x="3781" y="4632"/>
                  </a:lnTo>
                  <a:cubicBezTo>
                    <a:pt x="3844" y="4584"/>
                    <a:pt x="3939" y="4561"/>
                    <a:pt x="4029" y="4561"/>
                  </a:cubicBezTo>
                  <a:cubicBezTo>
                    <a:pt x="4120" y="4561"/>
                    <a:pt x="4206" y="4584"/>
                    <a:pt x="4254" y="4632"/>
                  </a:cubicBezTo>
                  <a:lnTo>
                    <a:pt x="4726" y="5104"/>
                  </a:lnTo>
                  <a:cubicBezTo>
                    <a:pt x="4789" y="5167"/>
                    <a:pt x="4884" y="5199"/>
                    <a:pt x="4974" y="5199"/>
                  </a:cubicBezTo>
                  <a:cubicBezTo>
                    <a:pt x="5065" y="5199"/>
                    <a:pt x="5152" y="5167"/>
                    <a:pt x="5199" y="5104"/>
                  </a:cubicBezTo>
                  <a:cubicBezTo>
                    <a:pt x="5325" y="5010"/>
                    <a:pt x="5325" y="4758"/>
                    <a:pt x="5199" y="4632"/>
                  </a:cubicBezTo>
                  <a:lnTo>
                    <a:pt x="4726" y="4159"/>
                  </a:lnTo>
                  <a:cubicBezTo>
                    <a:pt x="4632" y="4065"/>
                    <a:pt x="4632" y="3813"/>
                    <a:pt x="4726" y="3687"/>
                  </a:cubicBezTo>
                  <a:lnTo>
                    <a:pt x="5482" y="2962"/>
                  </a:lnTo>
                  <a:lnTo>
                    <a:pt x="5010" y="2489"/>
                  </a:lnTo>
                  <a:lnTo>
                    <a:pt x="4789" y="2710"/>
                  </a:lnTo>
                  <a:cubicBezTo>
                    <a:pt x="4584" y="2915"/>
                    <a:pt x="4317" y="3017"/>
                    <a:pt x="4049" y="3017"/>
                  </a:cubicBezTo>
                  <a:cubicBezTo>
                    <a:pt x="3781" y="3017"/>
                    <a:pt x="3513" y="2915"/>
                    <a:pt x="3309" y="2710"/>
                  </a:cubicBezTo>
                  <a:cubicBezTo>
                    <a:pt x="2930" y="2332"/>
                    <a:pt x="2930" y="1670"/>
                    <a:pt x="3309" y="1261"/>
                  </a:cubicBezTo>
                  <a:lnTo>
                    <a:pt x="3561" y="1040"/>
                  </a:lnTo>
                  <a:lnTo>
                    <a:pt x="258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0" name="Google Shape;10480;p74"/>
            <p:cNvSpPr/>
            <p:nvPr/>
          </p:nvSpPr>
          <p:spPr>
            <a:xfrm>
              <a:off x="5794025" y="3235950"/>
              <a:ext cx="145725" cy="133900"/>
            </a:xfrm>
            <a:custGeom>
              <a:avLst/>
              <a:gdLst/>
              <a:ahLst/>
              <a:cxnLst/>
              <a:rect l="l" t="t" r="r" b="b"/>
              <a:pathLst>
                <a:path w="5829" h="5356" extrusionOk="0">
                  <a:moveTo>
                    <a:pt x="2926" y="0"/>
                  </a:moveTo>
                  <a:cubicBezTo>
                    <a:pt x="2662" y="0"/>
                    <a:pt x="2394" y="95"/>
                    <a:pt x="2205" y="284"/>
                  </a:cubicBezTo>
                  <a:lnTo>
                    <a:pt x="0" y="2457"/>
                  </a:lnTo>
                  <a:lnTo>
                    <a:pt x="1229" y="3686"/>
                  </a:lnTo>
                  <a:cubicBezTo>
                    <a:pt x="1323" y="3781"/>
                    <a:pt x="1323" y="4033"/>
                    <a:pt x="1229" y="4127"/>
                  </a:cubicBezTo>
                  <a:lnTo>
                    <a:pt x="725" y="4600"/>
                  </a:lnTo>
                  <a:cubicBezTo>
                    <a:pt x="630" y="4726"/>
                    <a:pt x="630" y="4978"/>
                    <a:pt x="725" y="5072"/>
                  </a:cubicBezTo>
                  <a:cubicBezTo>
                    <a:pt x="788" y="5135"/>
                    <a:pt x="882" y="5167"/>
                    <a:pt x="977" y="5167"/>
                  </a:cubicBezTo>
                  <a:cubicBezTo>
                    <a:pt x="1071" y="5167"/>
                    <a:pt x="1166" y="5135"/>
                    <a:pt x="1229" y="5072"/>
                  </a:cubicBezTo>
                  <a:lnTo>
                    <a:pt x="1701" y="4600"/>
                  </a:lnTo>
                  <a:cubicBezTo>
                    <a:pt x="1749" y="4553"/>
                    <a:pt x="1835" y="4529"/>
                    <a:pt x="1926" y="4529"/>
                  </a:cubicBezTo>
                  <a:cubicBezTo>
                    <a:pt x="2016" y="4529"/>
                    <a:pt x="2111" y="4553"/>
                    <a:pt x="2174" y="4600"/>
                  </a:cubicBezTo>
                  <a:lnTo>
                    <a:pt x="2898" y="5356"/>
                  </a:lnTo>
                  <a:lnTo>
                    <a:pt x="3371" y="4883"/>
                  </a:lnTo>
                  <a:lnTo>
                    <a:pt x="3151" y="4663"/>
                  </a:lnTo>
                  <a:cubicBezTo>
                    <a:pt x="2741" y="4253"/>
                    <a:pt x="2741" y="3592"/>
                    <a:pt x="3151" y="3214"/>
                  </a:cubicBezTo>
                  <a:cubicBezTo>
                    <a:pt x="3340" y="3009"/>
                    <a:pt x="3607" y="2906"/>
                    <a:pt x="3875" y="2906"/>
                  </a:cubicBezTo>
                  <a:cubicBezTo>
                    <a:pt x="4143" y="2906"/>
                    <a:pt x="4411" y="3009"/>
                    <a:pt x="4600" y="3214"/>
                  </a:cubicBezTo>
                  <a:lnTo>
                    <a:pt x="4852" y="3434"/>
                  </a:lnTo>
                  <a:lnTo>
                    <a:pt x="5828" y="2457"/>
                  </a:lnTo>
                  <a:lnTo>
                    <a:pt x="3623" y="284"/>
                  </a:lnTo>
                  <a:cubicBezTo>
                    <a:pt x="3450" y="95"/>
                    <a:pt x="3190" y="0"/>
                    <a:pt x="292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1" name="Google Shape;10481;p74"/>
            <p:cNvSpPr/>
            <p:nvPr/>
          </p:nvSpPr>
          <p:spPr>
            <a:xfrm>
              <a:off x="5880650" y="3309975"/>
              <a:ext cx="137075" cy="145725"/>
            </a:xfrm>
            <a:custGeom>
              <a:avLst/>
              <a:gdLst/>
              <a:ahLst/>
              <a:cxnLst/>
              <a:rect l="l" t="t" r="r" b="b"/>
              <a:pathLst>
                <a:path w="5483" h="5829" extrusionOk="0">
                  <a:moveTo>
                    <a:pt x="2899" y="1"/>
                  </a:moveTo>
                  <a:lnTo>
                    <a:pt x="1702" y="1229"/>
                  </a:lnTo>
                  <a:cubicBezTo>
                    <a:pt x="1639" y="1292"/>
                    <a:pt x="1544" y="1324"/>
                    <a:pt x="1450" y="1324"/>
                  </a:cubicBezTo>
                  <a:cubicBezTo>
                    <a:pt x="1355" y="1324"/>
                    <a:pt x="1261" y="1292"/>
                    <a:pt x="1198" y="1229"/>
                  </a:cubicBezTo>
                  <a:lnTo>
                    <a:pt x="725" y="757"/>
                  </a:lnTo>
                  <a:cubicBezTo>
                    <a:pt x="678" y="694"/>
                    <a:pt x="591" y="662"/>
                    <a:pt x="501" y="662"/>
                  </a:cubicBezTo>
                  <a:cubicBezTo>
                    <a:pt x="410" y="662"/>
                    <a:pt x="316" y="694"/>
                    <a:pt x="253" y="757"/>
                  </a:cubicBezTo>
                  <a:cubicBezTo>
                    <a:pt x="158" y="883"/>
                    <a:pt x="158" y="1103"/>
                    <a:pt x="253" y="1229"/>
                  </a:cubicBezTo>
                  <a:lnTo>
                    <a:pt x="725" y="1702"/>
                  </a:lnTo>
                  <a:cubicBezTo>
                    <a:pt x="851" y="1828"/>
                    <a:pt x="851" y="2048"/>
                    <a:pt x="725" y="2174"/>
                  </a:cubicBezTo>
                  <a:lnTo>
                    <a:pt x="1" y="2899"/>
                  </a:lnTo>
                  <a:lnTo>
                    <a:pt x="473" y="3372"/>
                  </a:lnTo>
                  <a:lnTo>
                    <a:pt x="694" y="3151"/>
                  </a:lnTo>
                  <a:cubicBezTo>
                    <a:pt x="898" y="2946"/>
                    <a:pt x="1166" y="2844"/>
                    <a:pt x="1434" y="2844"/>
                  </a:cubicBezTo>
                  <a:cubicBezTo>
                    <a:pt x="1702" y="2844"/>
                    <a:pt x="1970" y="2946"/>
                    <a:pt x="2174" y="3151"/>
                  </a:cubicBezTo>
                  <a:cubicBezTo>
                    <a:pt x="2552" y="3529"/>
                    <a:pt x="2552" y="4222"/>
                    <a:pt x="2174" y="4600"/>
                  </a:cubicBezTo>
                  <a:lnTo>
                    <a:pt x="1922" y="4852"/>
                  </a:lnTo>
                  <a:lnTo>
                    <a:pt x="2899" y="5829"/>
                  </a:lnTo>
                  <a:lnTo>
                    <a:pt x="5073" y="3655"/>
                  </a:lnTo>
                  <a:cubicBezTo>
                    <a:pt x="5482" y="3277"/>
                    <a:pt x="5482" y="2615"/>
                    <a:pt x="5073" y="2206"/>
                  </a:cubicBezTo>
                  <a:lnTo>
                    <a:pt x="289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2" name="Google Shape;10482;p74"/>
            <p:cNvSpPr/>
            <p:nvPr/>
          </p:nvSpPr>
          <p:spPr>
            <a:xfrm>
              <a:off x="5794025" y="3396625"/>
              <a:ext cx="147300" cy="134700"/>
            </a:xfrm>
            <a:custGeom>
              <a:avLst/>
              <a:gdLst/>
              <a:ahLst/>
              <a:cxnLst/>
              <a:rect l="l" t="t" r="r" b="b"/>
              <a:pathLst>
                <a:path w="5892" h="5388" extrusionOk="0">
                  <a:moveTo>
                    <a:pt x="2993" y="0"/>
                  </a:moveTo>
                  <a:lnTo>
                    <a:pt x="2520" y="473"/>
                  </a:lnTo>
                  <a:lnTo>
                    <a:pt x="2741" y="725"/>
                  </a:lnTo>
                  <a:cubicBezTo>
                    <a:pt x="3151" y="1103"/>
                    <a:pt x="3151" y="1764"/>
                    <a:pt x="2741" y="2174"/>
                  </a:cubicBezTo>
                  <a:cubicBezTo>
                    <a:pt x="2505" y="2363"/>
                    <a:pt x="2221" y="2457"/>
                    <a:pt x="1949" y="2457"/>
                  </a:cubicBezTo>
                  <a:cubicBezTo>
                    <a:pt x="1678" y="2457"/>
                    <a:pt x="1418" y="2363"/>
                    <a:pt x="1229" y="2174"/>
                  </a:cubicBezTo>
                  <a:lnTo>
                    <a:pt x="977" y="1922"/>
                  </a:lnTo>
                  <a:lnTo>
                    <a:pt x="0" y="2930"/>
                  </a:lnTo>
                  <a:lnTo>
                    <a:pt x="2205" y="5072"/>
                  </a:lnTo>
                  <a:cubicBezTo>
                    <a:pt x="2394" y="5293"/>
                    <a:pt x="2678" y="5387"/>
                    <a:pt x="2930" y="5387"/>
                  </a:cubicBezTo>
                  <a:cubicBezTo>
                    <a:pt x="3214" y="5387"/>
                    <a:pt x="3497" y="5293"/>
                    <a:pt x="3686" y="5072"/>
                  </a:cubicBezTo>
                  <a:lnTo>
                    <a:pt x="5891" y="2930"/>
                  </a:lnTo>
                  <a:lnTo>
                    <a:pt x="4663" y="1701"/>
                  </a:lnTo>
                  <a:cubicBezTo>
                    <a:pt x="4568" y="1575"/>
                    <a:pt x="4568" y="1355"/>
                    <a:pt x="4663" y="1229"/>
                  </a:cubicBezTo>
                  <a:lnTo>
                    <a:pt x="5167" y="756"/>
                  </a:lnTo>
                  <a:cubicBezTo>
                    <a:pt x="5261" y="630"/>
                    <a:pt x="5261" y="410"/>
                    <a:pt x="5167" y="284"/>
                  </a:cubicBezTo>
                  <a:cubicBezTo>
                    <a:pt x="5104" y="221"/>
                    <a:pt x="5009" y="189"/>
                    <a:pt x="4915" y="189"/>
                  </a:cubicBezTo>
                  <a:cubicBezTo>
                    <a:pt x="4820" y="189"/>
                    <a:pt x="4726" y="221"/>
                    <a:pt x="4663" y="284"/>
                  </a:cubicBezTo>
                  <a:lnTo>
                    <a:pt x="4190" y="756"/>
                  </a:lnTo>
                  <a:cubicBezTo>
                    <a:pt x="4143" y="819"/>
                    <a:pt x="4056" y="851"/>
                    <a:pt x="3966" y="851"/>
                  </a:cubicBezTo>
                  <a:cubicBezTo>
                    <a:pt x="3875" y="851"/>
                    <a:pt x="3781" y="819"/>
                    <a:pt x="3718" y="756"/>
                  </a:cubicBezTo>
                  <a:lnTo>
                    <a:pt x="299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83" name="Google Shape;10483;p74"/>
          <p:cNvGrpSpPr/>
          <p:nvPr/>
        </p:nvGrpSpPr>
        <p:grpSpPr>
          <a:xfrm>
            <a:off x="7547199" y="3342272"/>
            <a:ext cx="329601" cy="327739"/>
            <a:chOff x="5727850" y="3609275"/>
            <a:chExt cx="278850" cy="277275"/>
          </a:xfrm>
          <a:solidFill>
            <a:srgbClr val="FFC000"/>
          </a:solidFill>
        </p:grpSpPr>
        <p:sp>
          <p:nvSpPr>
            <p:cNvPr id="10484" name="Google Shape;10484;p74"/>
            <p:cNvSpPr/>
            <p:nvPr/>
          </p:nvSpPr>
          <p:spPr>
            <a:xfrm>
              <a:off x="5884600" y="3765225"/>
              <a:ext cx="122100" cy="121325"/>
            </a:xfrm>
            <a:custGeom>
              <a:avLst/>
              <a:gdLst/>
              <a:ahLst/>
              <a:cxnLst/>
              <a:rect l="l" t="t" r="r" b="b"/>
              <a:pathLst>
                <a:path w="4884" h="4853" extrusionOk="0">
                  <a:moveTo>
                    <a:pt x="2426" y="662"/>
                  </a:moveTo>
                  <a:cubicBezTo>
                    <a:pt x="2646" y="662"/>
                    <a:pt x="2804" y="819"/>
                    <a:pt x="2804" y="1008"/>
                  </a:cubicBezTo>
                  <a:cubicBezTo>
                    <a:pt x="2804" y="1197"/>
                    <a:pt x="2646" y="1355"/>
                    <a:pt x="2426" y="1355"/>
                  </a:cubicBezTo>
                  <a:cubicBezTo>
                    <a:pt x="2237" y="1355"/>
                    <a:pt x="2079" y="1197"/>
                    <a:pt x="2079" y="1008"/>
                  </a:cubicBezTo>
                  <a:cubicBezTo>
                    <a:pt x="2079" y="819"/>
                    <a:pt x="2237" y="662"/>
                    <a:pt x="2426" y="662"/>
                  </a:cubicBezTo>
                  <a:close/>
                  <a:moveTo>
                    <a:pt x="2426" y="1670"/>
                  </a:moveTo>
                  <a:cubicBezTo>
                    <a:pt x="2646" y="1670"/>
                    <a:pt x="2804" y="1828"/>
                    <a:pt x="2804" y="2048"/>
                  </a:cubicBezTo>
                  <a:lnTo>
                    <a:pt x="2804" y="3781"/>
                  </a:lnTo>
                  <a:cubicBezTo>
                    <a:pt x="2804" y="3970"/>
                    <a:pt x="2646" y="4127"/>
                    <a:pt x="2426" y="4127"/>
                  </a:cubicBezTo>
                  <a:cubicBezTo>
                    <a:pt x="2237" y="4127"/>
                    <a:pt x="2079" y="3970"/>
                    <a:pt x="2079" y="3781"/>
                  </a:cubicBezTo>
                  <a:lnTo>
                    <a:pt x="2079" y="2048"/>
                  </a:lnTo>
                  <a:cubicBezTo>
                    <a:pt x="2079" y="1828"/>
                    <a:pt x="2237" y="1670"/>
                    <a:pt x="2426" y="1670"/>
                  </a:cubicBezTo>
                  <a:close/>
                  <a:moveTo>
                    <a:pt x="2426" y="0"/>
                  </a:moveTo>
                  <a:cubicBezTo>
                    <a:pt x="1103" y="0"/>
                    <a:pt x="0" y="1103"/>
                    <a:pt x="0" y="2426"/>
                  </a:cubicBezTo>
                  <a:cubicBezTo>
                    <a:pt x="0" y="3749"/>
                    <a:pt x="1103" y="4852"/>
                    <a:pt x="2426" y="4852"/>
                  </a:cubicBezTo>
                  <a:cubicBezTo>
                    <a:pt x="3781" y="4852"/>
                    <a:pt x="4883" y="3749"/>
                    <a:pt x="4883" y="2426"/>
                  </a:cubicBezTo>
                  <a:cubicBezTo>
                    <a:pt x="4883" y="1040"/>
                    <a:pt x="3781" y="0"/>
                    <a:pt x="242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 name="Google Shape;10485;p74"/>
            <p:cNvSpPr/>
            <p:nvPr/>
          </p:nvSpPr>
          <p:spPr>
            <a:xfrm>
              <a:off x="5727850" y="3669125"/>
              <a:ext cx="35475" cy="216625"/>
            </a:xfrm>
            <a:custGeom>
              <a:avLst/>
              <a:gdLst/>
              <a:ahLst/>
              <a:cxnLst/>
              <a:rect l="l" t="t" r="r" b="b"/>
              <a:pathLst>
                <a:path w="1419" h="8665" extrusionOk="0">
                  <a:moveTo>
                    <a:pt x="32" y="1"/>
                  </a:moveTo>
                  <a:lnTo>
                    <a:pt x="32" y="7310"/>
                  </a:lnTo>
                  <a:cubicBezTo>
                    <a:pt x="1" y="8034"/>
                    <a:pt x="631" y="8665"/>
                    <a:pt x="1418" y="8665"/>
                  </a:cubicBezTo>
                  <a:lnTo>
                    <a:pt x="1418" y="347"/>
                  </a:lnTo>
                  <a:lnTo>
                    <a:pt x="1072" y="347"/>
                  </a:lnTo>
                  <a:cubicBezTo>
                    <a:pt x="662" y="347"/>
                    <a:pt x="316" y="253"/>
                    <a:pt x="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 name="Google Shape;10486;p74"/>
            <p:cNvSpPr/>
            <p:nvPr/>
          </p:nvSpPr>
          <p:spPr>
            <a:xfrm>
              <a:off x="5779825" y="3677800"/>
              <a:ext cx="174900" cy="207950"/>
            </a:xfrm>
            <a:custGeom>
              <a:avLst/>
              <a:gdLst/>
              <a:ahLst/>
              <a:cxnLst/>
              <a:rect l="l" t="t" r="r" b="b"/>
              <a:pathLst>
                <a:path w="6996" h="8318" extrusionOk="0">
                  <a:moveTo>
                    <a:pt x="5262" y="693"/>
                  </a:moveTo>
                  <a:cubicBezTo>
                    <a:pt x="5451" y="693"/>
                    <a:pt x="5609" y="851"/>
                    <a:pt x="5609" y="1040"/>
                  </a:cubicBezTo>
                  <a:cubicBezTo>
                    <a:pt x="5609" y="1229"/>
                    <a:pt x="5451" y="1386"/>
                    <a:pt x="5262" y="1386"/>
                  </a:cubicBezTo>
                  <a:lnTo>
                    <a:pt x="1072" y="1386"/>
                  </a:lnTo>
                  <a:cubicBezTo>
                    <a:pt x="883" y="1386"/>
                    <a:pt x="726" y="1229"/>
                    <a:pt x="726" y="1040"/>
                  </a:cubicBezTo>
                  <a:cubicBezTo>
                    <a:pt x="726" y="851"/>
                    <a:pt x="883" y="693"/>
                    <a:pt x="1072" y="693"/>
                  </a:cubicBezTo>
                  <a:close/>
                  <a:moveTo>
                    <a:pt x="5262" y="2080"/>
                  </a:moveTo>
                  <a:cubicBezTo>
                    <a:pt x="5451" y="2080"/>
                    <a:pt x="5609" y="2237"/>
                    <a:pt x="5609" y="2426"/>
                  </a:cubicBezTo>
                  <a:cubicBezTo>
                    <a:pt x="5609" y="2615"/>
                    <a:pt x="5451" y="2773"/>
                    <a:pt x="5262" y="2773"/>
                  </a:cubicBezTo>
                  <a:lnTo>
                    <a:pt x="1072" y="2773"/>
                  </a:lnTo>
                  <a:cubicBezTo>
                    <a:pt x="883" y="2773"/>
                    <a:pt x="726" y="2615"/>
                    <a:pt x="726" y="2426"/>
                  </a:cubicBezTo>
                  <a:cubicBezTo>
                    <a:pt x="726" y="2237"/>
                    <a:pt x="883" y="2080"/>
                    <a:pt x="1072" y="2080"/>
                  </a:cubicBezTo>
                  <a:close/>
                  <a:moveTo>
                    <a:pt x="1" y="0"/>
                  </a:moveTo>
                  <a:lnTo>
                    <a:pt x="1" y="8318"/>
                  </a:lnTo>
                  <a:lnTo>
                    <a:pt x="4695" y="8318"/>
                  </a:lnTo>
                  <a:cubicBezTo>
                    <a:pt x="4002" y="7750"/>
                    <a:pt x="3498" y="6868"/>
                    <a:pt x="3498" y="5892"/>
                  </a:cubicBezTo>
                  <a:cubicBezTo>
                    <a:pt x="3498" y="5766"/>
                    <a:pt x="3561" y="5640"/>
                    <a:pt x="3561" y="5545"/>
                  </a:cubicBezTo>
                  <a:lnTo>
                    <a:pt x="1072" y="5545"/>
                  </a:lnTo>
                  <a:cubicBezTo>
                    <a:pt x="883" y="5545"/>
                    <a:pt x="726" y="5388"/>
                    <a:pt x="726" y="5167"/>
                  </a:cubicBezTo>
                  <a:lnTo>
                    <a:pt x="726" y="3812"/>
                  </a:lnTo>
                  <a:cubicBezTo>
                    <a:pt x="726" y="3592"/>
                    <a:pt x="883" y="3434"/>
                    <a:pt x="1072" y="3434"/>
                  </a:cubicBezTo>
                  <a:lnTo>
                    <a:pt x="4695" y="3434"/>
                  </a:lnTo>
                  <a:cubicBezTo>
                    <a:pt x="5199" y="3056"/>
                    <a:pt x="5861" y="2773"/>
                    <a:pt x="6617" y="2773"/>
                  </a:cubicBezTo>
                  <a:cubicBezTo>
                    <a:pt x="6743" y="2773"/>
                    <a:pt x="6869" y="2804"/>
                    <a:pt x="6995" y="2804"/>
                  </a:cubicBezTo>
                  <a:lnTo>
                    <a:pt x="699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 name="Google Shape;10487;p74"/>
            <p:cNvSpPr/>
            <p:nvPr/>
          </p:nvSpPr>
          <p:spPr>
            <a:xfrm>
              <a:off x="5815275" y="3781750"/>
              <a:ext cx="66200" cy="17350"/>
            </a:xfrm>
            <a:custGeom>
              <a:avLst/>
              <a:gdLst/>
              <a:ahLst/>
              <a:cxnLst/>
              <a:rect l="l" t="t" r="r" b="b"/>
              <a:pathLst>
                <a:path w="2648" h="694" extrusionOk="0">
                  <a:moveTo>
                    <a:pt x="1" y="1"/>
                  </a:moveTo>
                  <a:lnTo>
                    <a:pt x="1" y="694"/>
                  </a:lnTo>
                  <a:lnTo>
                    <a:pt x="2301" y="694"/>
                  </a:lnTo>
                  <a:cubicBezTo>
                    <a:pt x="2364" y="473"/>
                    <a:pt x="2490" y="221"/>
                    <a:pt x="26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 name="Google Shape;10488;p74"/>
            <p:cNvSpPr/>
            <p:nvPr/>
          </p:nvSpPr>
          <p:spPr>
            <a:xfrm>
              <a:off x="5727850" y="3609275"/>
              <a:ext cx="226075" cy="51225"/>
            </a:xfrm>
            <a:custGeom>
              <a:avLst/>
              <a:gdLst/>
              <a:ahLst/>
              <a:cxnLst/>
              <a:rect l="l" t="t" r="r" b="b"/>
              <a:pathLst>
                <a:path w="9043" h="2049" extrusionOk="0">
                  <a:moveTo>
                    <a:pt x="1072" y="0"/>
                  </a:moveTo>
                  <a:cubicBezTo>
                    <a:pt x="473" y="0"/>
                    <a:pt x="32" y="473"/>
                    <a:pt x="32" y="1040"/>
                  </a:cubicBezTo>
                  <a:cubicBezTo>
                    <a:pt x="1" y="1576"/>
                    <a:pt x="473" y="2048"/>
                    <a:pt x="1072" y="2048"/>
                  </a:cubicBezTo>
                  <a:lnTo>
                    <a:pt x="9043" y="2048"/>
                  </a:lnTo>
                  <a:cubicBezTo>
                    <a:pt x="8475" y="2048"/>
                    <a:pt x="8034" y="1576"/>
                    <a:pt x="8034" y="1040"/>
                  </a:cubicBezTo>
                  <a:cubicBezTo>
                    <a:pt x="8034" y="441"/>
                    <a:pt x="8507" y="0"/>
                    <a:pt x="90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89" name="Google Shape;10489;p74"/>
          <p:cNvGrpSpPr/>
          <p:nvPr/>
        </p:nvGrpSpPr>
        <p:grpSpPr>
          <a:xfrm>
            <a:off x="7558383" y="3807659"/>
            <a:ext cx="307231" cy="349133"/>
            <a:chOff x="5736525" y="3963700"/>
            <a:chExt cx="259925" cy="295375"/>
          </a:xfrm>
          <a:solidFill>
            <a:srgbClr val="FFC000"/>
          </a:solidFill>
        </p:grpSpPr>
        <p:sp>
          <p:nvSpPr>
            <p:cNvPr id="10490" name="Google Shape;10490;p74"/>
            <p:cNvSpPr/>
            <p:nvPr/>
          </p:nvSpPr>
          <p:spPr>
            <a:xfrm>
              <a:off x="5736525" y="4153525"/>
              <a:ext cx="121300" cy="105550"/>
            </a:xfrm>
            <a:custGeom>
              <a:avLst/>
              <a:gdLst/>
              <a:ahLst/>
              <a:cxnLst/>
              <a:rect l="l" t="t" r="r" b="b"/>
              <a:pathLst>
                <a:path w="4852" h="4222" extrusionOk="0">
                  <a:moveTo>
                    <a:pt x="1733" y="0"/>
                  </a:moveTo>
                  <a:cubicBezTo>
                    <a:pt x="788" y="0"/>
                    <a:pt x="0" y="788"/>
                    <a:pt x="0" y="1733"/>
                  </a:cubicBezTo>
                  <a:lnTo>
                    <a:pt x="0" y="3875"/>
                  </a:lnTo>
                  <a:cubicBezTo>
                    <a:pt x="0" y="4064"/>
                    <a:pt x="158" y="4222"/>
                    <a:pt x="378" y="4222"/>
                  </a:cubicBezTo>
                  <a:lnTo>
                    <a:pt x="4852" y="4222"/>
                  </a:lnTo>
                  <a:lnTo>
                    <a:pt x="4852" y="2584"/>
                  </a:lnTo>
                  <a:lnTo>
                    <a:pt x="230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 name="Google Shape;10491;p74"/>
            <p:cNvSpPr/>
            <p:nvPr/>
          </p:nvSpPr>
          <p:spPr>
            <a:xfrm>
              <a:off x="5833400" y="4168475"/>
              <a:ext cx="66975" cy="33900"/>
            </a:xfrm>
            <a:custGeom>
              <a:avLst/>
              <a:gdLst/>
              <a:ahLst/>
              <a:cxnLst/>
              <a:rect l="l" t="t" r="r" b="b"/>
              <a:pathLst>
                <a:path w="2679" h="1356" extrusionOk="0">
                  <a:moveTo>
                    <a:pt x="2678" y="1"/>
                  </a:moveTo>
                  <a:lnTo>
                    <a:pt x="2678" y="1"/>
                  </a:lnTo>
                  <a:cubicBezTo>
                    <a:pt x="2458" y="32"/>
                    <a:pt x="2237" y="127"/>
                    <a:pt x="1985" y="127"/>
                  </a:cubicBezTo>
                  <a:lnTo>
                    <a:pt x="662" y="127"/>
                  </a:lnTo>
                  <a:cubicBezTo>
                    <a:pt x="441" y="127"/>
                    <a:pt x="221" y="95"/>
                    <a:pt x="0" y="1"/>
                  </a:cubicBezTo>
                  <a:lnTo>
                    <a:pt x="0" y="1"/>
                  </a:lnTo>
                  <a:lnTo>
                    <a:pt x="1323" y="1355"/>
                  </a:lnTo>
                  <a:lnTo>
                    <a:pt x="267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 name="Google Shape;10492;p74"/>
            <p:cNvSpPr/>
            <p:nvPr/>
          </p:nvSpPr>
          <p:spPr>
            <a:xfrm>
              <a:off x="5875925" y="4153525"/>
              <a:ext cx="120525" cy="105550"/>
            </a:xfrm>
            <a:custGeom>
              <a:avLst/>
              <a:gdLst/>
              <a:ahLst/>
              <a:cxnLst/>
              <a:rect l="l" t="t" r="r" b="b"/>
              <a:pathLst>
                <a:path w="4821" h="4222" extrusionOk="0">
                  <a:moveTo>
                    <a:pt x="2426" y="2048"/>
                  </a:moveTo>
                  <a:cubicBezTo>
                    <a:pt x="2615" y="2048"/>
                    <a:pt x="2773" y="2205"/>
                    <a:pt x="2773" y="2426"/>
                  </a:cubicBezTo>
                  <a:cubicBezTo>
                    <a:pt x="2773" y="2615"/>
                    <a:pt x="2615" y="2773"/>
                    <a:pt x="2426" y="2773"/>
                  </a:cubicBezTo>
                  <a:lnTo>
                    <a:pt x="1733" y="2773"/>
                  </a:lnTo>
                  <a:cubicBezTo>
                    <a:pt x="1513" y="2773"/>
                    <a:pt x="1355" y="2615"/>
                    <a:pt x="1355" y="2426"/>
                  </a:cubicBezTo>
                  <a:cubicBezTo>
                    <a:pt x="1355" y="2205"/>
                    <a:pt x="1513" y="2048"/>
                    <a:pt x="1733" y="2048"/>
                  </a:cubicBezTo>
                  <a:close/>
                  <a:moveTo>
                    <a:pt x="2552" y="0"/>
                  </a:moveTo>
                  <a:lnTo>
                    <a:pt x="1" y="2584"/>
                  </a:lnTo>
                  <a:lnTo>
                    <a:pt x="1" y="4222"/>
                  </a:lnTo>
                  <a:lnTo>
                    <a:pt x="4474" y="4222"/>
                  </a:lnTo>
                  <a:cubicBezTo>
                    <a:pt x="4663" y="4222"/>
                    <a:pt x="4821" y="4064"/>
                    <a:pt x="4821" y="3875"/>
                  </a:cubicBezTo>
                  <a:lnTo>
                    <a:pt x="4821" y="1733"/>
                  </a:lnTo>
                  <a:cubicBezTo>
                    <a:pt x="4821" y="788"/>
                    <a:pt x="4033" y="0"/>
                    <a:pt x="308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 name="Google Shape;10493;p74"/>
            <p:cNvSpPr/>
            <p:nvPr/>
          </p:nvSpPr>
          <p:spPr>
            <a:xfrm>
              <a:off x="5754625" y="3963700"/>
              <a:ext cx="224500" cy="154400"/>
            </a:xfrm>
            <a:custGeom>
              <a:avLst/>
              <a:gdLst/>
              <a:ahLst/>
              <a:cxnLst/>
              <a:rect l="l" t="t" r="r" b="b"/>
              <a:pathLst>
                <a:path w="8980" h="6176" extrusionOk="0">
                  <a:moveTo>
                    <a:pt x="3120" y="1"/>
                  </a:moveTo>
                  <a:cubicBezTo>
                    <a:pt x="1387" y="1"/>
                    <a:pt x="1" y="1418"/>
                    <a:pt x="1" y="3119"/>
                  </a:cubicBezTo>
                  <a:lnTo>
                    <a:pt x="1" y="4506"/>
                  </a:lnTo>
                  <a:cubicBezTo>
                    <a:pt x="1" y="5325"/>
                    <a:pt x="568" y="6018"/>
                    <a:pt x="1355" y="6175"/>
                  </a:cubicBezTo>
                  <a:lnTo>
                    <a:pt x="1355" y="2773"/>
                  </a:lnTo>
                  <a:lnTo>
                    <a:pt x="1009" y="2773"/>
                  </a:lnTo>
                  <a:cubicBezTo>
                    <a:pt x="914" y="2773"/>
                    <a:pt x="820" y="2804"/>
                    <a:pt x="694" y="2804"/>
                  </a:cubicBezTo>
                  <a:cubicBezTo>
                    <a:pt x="851" y="1607"/>
                    <a:pt x="1860" y="662"/>
                    <a:pt x="3120" y="662"/>
                  </a:cubicBezTo>
                  <a:lnTo>
                    <a:pt x="5861" y="662"/>
                  </a:lnTo>
                  <a:cubicBezTo>
                    <a:pt x="7089" y="662"/>
                    <a:pt x="8098" y="1607"/>
                    <a:pt x="8255" y="2804"/>
                  </a:cubicBezTo>
                  <a:cubicBezTo>
                    <a:pt x="8161" y="2773"/>
                    <a:pt x="8066" y="2773"/>
                    <a:pt x="7940" y="2773"/>
                  </a:cubicBezTo>
                  <a:lnTo>
                    <a:pt x="7593" y="2773"/>
                  </a:lnTo>
                  <a:lnTo>
                    <a:pt x="7593" y="6175"/>
                  </a:lnTo>
                  <a:cubicBezTo>
                    <a:pt x="8381" y="6018"/>
                    <a:pt x="8980" y="5325"/>
                    <a:pt x="8980" y="4506"/>
                  </a:cubicBezTo>
                  <a:lnTo>
                    <a:pt x="8980" y="3119"/>
                  </a:lnTo>
                  <a:cubicBezTo>
                    <a:pt x="8980" y="1387"/>
                    <a:pt x="7562" y="1"/>
                    <a:pt x="58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 name="Google Shape;10494;p74"/>
            <p:cNvSpPr/>
            <p:nvPr/>
          </p:nvSpPr>
          <p:spPr>
            <a:xfrm>
              <a:off x="5806625" y="3998350"/>
              <a:ext cx="69325" cy="52025"/>
            </a:xfrm>
            <a:custGeom>
              <a:avLst/>
              <a:gdLst/>
              <a:ahLst/>
              <a:cxnLst/>
              <a:rect l="l" t="t" r="r" b="b"/>
              <a:pathLst>
                <a:path w="2773" h="2081" extrusionOk="0">
                  <a:moveTo>
                    <a:pt x="1733" y="1"/>
                  </a:moveTo>
                  <a:cubicBezTo>
                    <a:pt x="788" y="1"/>
                    <a:pt x="0" y="788"/>
                    <a:pt x="0" y="1733"/>
                  </a:cubicBezTo>
                  <a:lnTo>
                    <a:pt x="0" y="2080"/>
                  </a:lnTo>
                  <a:lnTo>
                    <a:pt x="1733" y="2080"/>
                  </a:lnTo>
                  <a:cubicBezTo>
                    <a:pt x="2300" y="2049"/>
                    <a:pt x="2773" y="1607"/>
                    <a:pt x="2773" y="1009"/>
                  </a:cubicBezTo>
                  <a:lnTo>
                    <a:pt x="277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 name="Google Shape;10495;p74"/>
            <p:cNvSpPr/>
            <p:nvPr/>
          </p:nvSpPr>
          <p:spPr>
            <a:xfrm>
              <a:off x="5893250" y="3999150"/>
              <a:ext cx="34675" cy="51225"/>
            </a:xfrm>
            <a:custGeom>
              <a:avLst/>
              <a:gdLst/>
              <a:ahLst/>
              <a:cxnLst/>
              <a:rect l="l" t="t" r="r" b="b"/>
              <a:pathLst>
                <a:path w="1387" h="2049" extrusionOk="0">
                  <a:moveTo>
                    <a:pt x="1" y="0"/>
                  </a:moveTo>
                  <a:lnTo>
                    <a:pt x="1" y="1040"/>
                  </a:lnTo>
                  <a:cubicBezTo>
                    <a:pt x="1" y="1607"/>
                    <a:pt x="473" y="2048"/>
                    <a:pt x="1040" y="2048"/>
                  </a:cubicBezTo>
                  <a:lnTo>
                    <a:pt x="1387" y="2048"/>
                  </a:lnTo>
                  <a:lnTo>
                    <a:pt x="1387" y="1701"/>
                  </a:lnTo>
                  <a:cubicBezTo>
                    <a:pt x="1387" y="882"/>
                    <a:pt x="788" y="158"/>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 name="Google Shape;10496;p74"/>
            <p:cNvSpPr/>
            <p:nvPr/>
          </p:nvSpPr>
          <p:spPr>
            <a:xfrm>
              <a:off x="5806625" y="4049550"/>
              <a:ext cx="121300" cy="104000"/>
            </a:xfrm>
            <a:custGeom>
              <a:avLst/>
              <a:gdLst/>
              <a:ahLst/>
              <a:cxnLst/>
              <a:rect l="l" t="t" r="r" b="b"/>
              <a:pathLst>
                <a:path w="4852" h="4160" extrusionOk="0">
                  <a:moveTo>
                    <a:pt x="3119" y="1"/>
                  </a:moveTo>
                  <a:cubicBezTo>
                    <a:pt x="2804" y="442"/>
                    <a:pt x="2300" y="694"/>
                    <a:pt x="1733" y="694"/>
                  </a:cubicBezTo>
                  <a:lnTo>
                    <a:pt x="0" y="694"/>
                  </a:lnTo>
                  <a:lnTo>
                    <a:pt x="0" y="2426"/>
                  </a:lnTo>
                  <a:cubicBezTo>
                    <a:pt x="0" y="3372"/>
                    <a:pt x="788" y="4159"/>
                    <a:pt x="1733" y="4159"/>
                  </a:cubicBezTo>
                  <a:lnTo>
                    <a:pt x="3119" y="4159"/>
                  </a:lnTo>
                  <a:cubicBezTo>
                    <a:pt x="4064" y="4159"/>
                    <a:pt x="4852" y="3372"/>
                    <a:pt x="4852" y="2426"/>
                  </a:cubicBezTo>
                  <a:lnTo>
                    <a:pt x="4852" y="694"/>
                  </a:lnTo>
                  <a:lnTo>
                    <a:pt x="4505" y="694"/>
                  </a:lnTo>
                  <a:cubicBezTo>
                    <a:pt x="3938" y="694"/>
                    <a:pt x="3434" y="442"/>
                    <a:pt x="311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97" name="Google Shape;10497;p74"/>
          <p:cNvGrpSpPr/>
          <p:nvPr/>
        </p:nvGrpSpPr>
        <p:grpSpPr>
          <a:xfrm>
            <a:off x="6649963" y="4256985"/>
            <a:ext cx="351024" cy="350079"/>
            <a:chOff x="6553275" y="3604550"/>
            <a:chExt cx="296975" cy="296175"/>
          </a:xfrm>
          <a:solidFill>
            <a:srgbClr val="FFC000"/>
          </a:solidFill>
        </p:grpSpPr>
        <p:sp>
          <p:nvSpPr>
            <p:cNvPr id="10498" name="Google Shape;10498;p74"/>
            <p:cNvSpPr/>
            <p:nvPr/>
          </p:nvSpPr>
          <p:spPr>
            <a:xfrm>
              <a:off x="6657250" y="3604550"/>
              <a:ext cx="86650" cy="86650"/>
            </a:xfrm>
            <a:custGeom>
              <a:avLst/>
              <a:gdLst/>
              <a:ahLst/>
              <a:cxnLst/>
              <a:rect l="l" t="t" r="r" b="b"/>
              <a:pathLst>
                <a:path w="3466" h="3466" extrusionOk="0">
                  <a:moveTo>
                    <a:pt x="1733" y="0"/>
                  </a:moveTo>
                  <a:cubicBezTo>
                    <a:pt x="788" y="0"/>
                    <a:pt x="0" y="788"/>
                    <a:pt x="0" y="1733"/>
                  </a:cubicBezTo>
                  <a:cubicBezTo>
                    <a:pt x="0" y="2678"/>
                    <a:pt x="788" y="3466"/>
                    <a:pt x="1733" y="3466"/>
                  </a:cubicBezTo>
                  <a:cubicBezTo>
                    <a:pt x="2678" y="3466"/>
                    <a:pt x="3466" y="2678"/>
                    <a:pt x="3466" y="1733"/>
                  </a:cubicBezTo>
                  <a:cubicBezTo>
                    <a:pt x="3466" y="788"/>
                    <a:pt x="2678" y="0"/>
                    <a:pt x="17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 name="Google Shape;10499;p74"/>
            <p:cNvSpPr/>
            <p:nvPr/>
          </p:nvSpPr>
          <p:spPr>
            <a:xfrm>
              <a:off x="6553275" y="3777825"/>
              <a:ext cx="296975" cy="122900"/>
            </a:xfrm>
            <a:custGeom>
              <a:avLst/>
              <a:gdLst/>
              <a:ahLst/>
              <a:cxnLst/>
              <a:rect l="l" t="t" r="r" b="b"/>
              <a:pathLst>
                <a:path w="11879" h="4916" extrusionOk="0">
                  <a:moveTo>
                    <a:pt x="694" y="0"/>
                  </a:moveTo>
                  <a:cubicBezTo>
                    <a:pt x="316" y="0"/>
                    <a:pt x="1" y="315"/>
                    <a:pt x="1" y="693"/>
                  </a:cubicBezTo>
                  <a:cubicBezTo>
                    <a:pt x="1" y="1103"/>
                    <a:pt x="316" y="1418"/>
                    <a:pt x="694" y="1418"/>
                  </a:cubicBezTo>
                  <a:lnTo>
                    <a:pt x="694" y="4569"/>
                  </a:lnTo>
                  <a:cubicBezTo>
                    <a:pt x="694" y="4758"/>
                    <a:pt x="851" y="4915"/>
                    <a:pt x="1040" y="4915"/>
                  </a:cubicBezTo>
                  <a:lnTo>
                    <a:pt x="10807" y="4915"/>
                  </a:lnTo>
                  <a:cubicBezTo>
                    <a:pt x="11028" y="4915"/>
                    <a:pt x="11185" y="4758"/>
                    <a:pt x="11185" y="4569"/>
                  </a:cubicBezTo>
                  <a:lnTo>
                    <a:pt x="11185" y="1418"/>
                  </a:lnTo>
                  <a:cubicBezTo>
                    <a:pt x="11563" y="1418"/>
                    <a:pt x="11878" y="1103"/>
                    <a:pt x="11878" y="693"/>
                  </a:cubicBezTo>
                  <a:cubicBezTo>
                    <a:pt x="11815" y="315"/>
                    <a:pt x="11500" y="0"/>
                    <a:pt x="111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 name="Google Shape;10500;p74"/>
            <p:cNvSpPr/>
            <p:nvPr/>
          </p:nvSpPr>
          <p:spPr>
            <a:xfrm>
              <a:off x="6755700" y="3640000"/>
              <a:ext cx="74850" cy="121300"/>
            </a:xfrm>
            <a:custGeom>
              <a:avLst/>
              <a:gdLst/>
              <a:ahLst/>
              <a:cxnLst/>
              <a:rect l="l" t="t" r="r" b="b"/>
              <a:pathLst>
                <a:path w="2994" h="4852" extrusionOk="0">
                  <a:moveTo>
                    <a:pt x="190" y="0"/>
                  </a:moveTo>
                  <a:cubicBezTo>
                    <a:pt x="190" y="126"/>
                    <a:pt x="253" y="221"/>
                    <a:pt x="253" y="347"/>
                  </a:cubicBezTo>
                  <a:cubicBezTo>
                    <a:pt x="253" y="693"/>
                    <a:pt x="158" y="1071"/>
                    <a:pt x="1" y="1386"/>
                  </a:cubicBezTo>
                  <a:cubicBezTo>
                    <a:pt x="977" y="2079"/>
                    <a:pt x="1607" y="3182"/>
                    <a:pt x="1607" y="4474"/>
                  </a:cubicBezTo>
                  <a:lnTo>
                    <a:pt x="1607" y="4852"/>
                  </a:lnTo>
                  <a:lnTo>
                    <a:pt x="2994" y="4852"/>
                  </a:lnTo>
                  <a:lnTo>
                    <a:pt x="2489" y="756"/>
                  </a:lnTo>
                  <a:cubicBezTo>
                    <a:pt x="2363" y="315"/>
                    <a:pt x="1922" y="0"/>
                    <a:pt x="14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 name="Google Shape;10501;p74"/>
            <p:cNvSpPr/>
            <p:nvPr/>
          </p:nvSpPr>
          <p:spPr>
            <a:xfrm>
              <a:off x="6570600" y="3640000"/>
              <a:ext cx="74850" cy="121300"/>
            </a:xfrm>
            <a:custGeom>
              <a:avLst/>
              <a:gdLst/>
              <a:ahLst/>
              <a:cxnLst/>
              <a:rect l="l" t="t" r="r" b="b"/>
              <a:pathLst>
                <a:path w="2994" h="4852" extrusionOk="0">
                  <a:moveTo>
                    <a:pt x="1545" y="0"/>
                  </a:moveTo>
                  <a:cubicBezTo>
                    <a:pt x="1072" y="0"/>
                    <a:pt x="663" y="315"/>
                    <a:pt x="505" y="788"/>
                  </a:cubicBezTo>
                  <a:lnTo>
                    <a:pt x="1" y="4852"/>
                  </a:lnTo>
                  <a:lnTo>
                    <a:pt x="1356" y="4852"/>
                  </a:lnTo>
                  <a:lnTo>
                    <a:pt x="1356" y="4474"/>
                  </a:lnTo>
                  <a:lnTo>
                    <a:pt x="1387" y="4474"/>
                  </a:lnTo>
                  <a:cubicBezTo>
                    <a:pt x="1387" y="3182"/>
                    <a:pt x="2017" y="2048"/>
                    <a:pt x="2994" y="1386"/>
                  </a:cubicBezTo>
                  <a:cubicBezTo>
                    <a:pt x="2836" y="1071"/>
                    <a:pt x="2773" y="693"/>
                    <a:pt x="2773" y="347"/>
                  </a:cubicBezTo>
                  <a:cubicBezTo>
                    <a:pt x="2773" y="221"/>
                    <a:pt x="2773" y="95"/>
                    <a:pt x="28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 name="Google Shape;10502;p74"/>
            <p:cNvSpPr/>
            <p:nvPr/>
          </p:nvSpPr>
          <p:spPr>
            <a:xfrm>
              <a:off x="6707650" y="3688025"/>
              <a:ext cx="70925" cy="70925"/>
            </a:xfrm>
            <a:custGeom>
              <a:avLst/>
              <a:gdLst/>
              <a:ahLst/>
              <a:cxnLst/>
              <a:rect l="l" t="t" r="r" b="b"/>
              <a:pathLst>
                <a:path w="2837" h="2837" extrusionOk="0">
                  <a:moveTo>
                    <a:pt x="1482" y="1"/>
                  </a:moveTo>
                  <a:cubicBezTo>
                    <a:pt x="1450" y="32"/>
                    <a:pt x="1418" y="64"/>
                    <a:pt x="1324" y="127"/>
                  </a:cubicBezTo>
                  <a:cubicBezTo>
                    <a:pt x="1324" y="190"/>
                    <a:pt x="1292" y="253"/>
                    <a:pt x="1261" y="284"/>
                  </a:cubicBezTo>
                  <a:lnTo>
                    <a:pt x="1" y="1923"/>
                  </a:lnTo>
                  <a:lnTo>
                    <a:pt x="1" y="2836"/>
                  </a:lnTo>
                  <a:lnTo>
                    <a:pt x="2742" y="2836"/>
                  </a:lnTo>
                  <a:lnTo>
                    <a:pt x="2742" y="2553"/>
                  </a:lnTo>
                  <a:lnTo>
                    <a:pt x="2836" y="2553"/>
                  </a:lnTo>
                  <a:cubicBezTo>
                    <a:pt x="2836" y="1513"/>
                    <a:pt x="2332" y="599"/>
                    <a:pt x="14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 name="Google Shape;10503;p74"/>
            <p:cNvSpPr/>
            <p:nvPr/>
          </p:nvSpPr>
          <p:spPr>
            <a:xfrm>
              <a:off x="6621025" y="3688825"/>
              <a:ext cx="70900" cy="73275"/>
            </a:xfrm>
            <a:custGeom>
              <a:avLst/>
              <a:gdLst/>
              <a:ahLst/>
              <a:cxnLst/>
              <a:rect l="l" t="t" r="r" b="b"/>
              <a:pathLst>
                <a:path w="2836" h="2931" extrusionOk="0">
                  <a:moveTo>
                    <a:pt x="1323" y="0"/>
                  </a:moveTo>
                  <a:cubicBezTo>
                    <a:pt x="536" y="567"/>
                    <a:pt x="0" y="1513"/>
                    <a:pt x="0" y="2584"/>
                  </a:cubicBezTo>
                  <a:lnTo>
                    <a:pt x="0" y="2930"/>
                  </a:lnTo>
                  <a:lnTo>
                    <a:pt x="2741" y="2930"/>
                  </a:lnTo>
                  <a:lnTo>
                    <a:pt x="2741" y="1922"/>
                  </a:lnTo>
                  <a:lnTo>
                    <a:pt x="2836" y="1922"/>
                  </a:lnTo>
                  <a:lnTo>
                    <a:pt x="1575" y="284"/>
                  </a:lnTo>
                  <a:cubicBezTo>
                    <a:pt x="1512" y="252"/>
                    <a:pt x="1512" y="158"/>
                    <a:pt x="1481" y="126"/>
                  </a:cubicBezTo>
                  <a:cubicBezTo>
                    <a:pt x="1449" y="95"/>
                    <a:pt x="1355" y="63"/>
                    <a:pt x="13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636"/>
        <p:cNvGrpSpPr/>
        <p:nvPr/>
      </p:nvGrpSpPr>
      <p:grpSpPr>
        <a:xfrm>
          <a:off x="0" y="0"/>
          <a:ext cx="0" cy="0"/>
          <a:chOff x="0" y="0"/>
          <a:chExt cx="0" cy="0"/>
        </a:xfrm>
      </p:grpSpPr>
      <p:sp>
        <p:nvSpPr>
          <p:cNvPr id="9637" name="Google Shape;9637;p73"/>
          <p:cNvSpPr txBox="1">
            <a:spLocks noGrp="1"/>
          </p:cNvSpPr>
          <p:nvPr>
            <p:ph type="title" idx="4294967295"/>
          </p:nvPr>
        </p:nvSpPr>
        <p:spPr>
          <a:xfrm>
            <a:off x="849675" y="947925"/>
            <a:ext cx="34821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b="1" dirty="0">
                <a:solidFill>
                  <a:schemeClr val="tx1"/>
                </a:solidFill>
                <a:latin typeface="Arial"/>
                <a:ea typeface="Arial"/>
                <a:cs typeface="Arial"/>
                <a:sym typeface="Arial"/>
              </a:rPr>
              <a:t>Educational Icons</a:t>
            </a:r>
            <a:endParaRPr b="1" dirty="0">
              <a:solidFill>
                <a:schemeClr val="tx1"/>
              </a:solidFill>
              <a:latin typeface="Arial"/>
              <a:ea typeface="Arial"/>
              <a:cs typeface="Arial"/>
              <a:sym typeface="Arial"/>
            </a:endParaRPr>
          </a:p>
        </p:txBody>
      </p:sp>
      <p:sp>
        <p:nvSpPr>
          <p:cNvPr id="9638" name="Google Shape;9638;p73"/>
          <p:cNvSpPr txBox="1">
            <a:spLocks noGrp="1"/>
          </p:cNvSpPr>
          <p:nvPr>
            <p:ph type="title" idx="4294967295"/>
          </p:nvPr>
        </p:nvSpPr>
        <p:spPr>
          <a:xfrm>
            <a:off x="4858400" y="947925"/>
            <a:ext cx="34821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b="1" dirty="0">
                <a:solidFill>
                  <a:schemeClr val="tx1"/>
                </a:solidFill>
                <a:latin typeface="Arial"/>
                <a:ea typeface="Arial"/>
                <a:cs typeface="Arial"/>
                <a:sym typeface="Arial"/>
              </a:rPr>
              <a:t>Medical Icons</a:t>
            </a:r>
            <a:endParaRPr b="1" dirty="0">
              <a:solidFill>
                <a:schemeClr val="tx1"/>
              </a:solidFill>
              <a:latin typeface="Arial"/>
              <a:ea typeface="Arial"/>
              <a:cs typeface="Arial"/>
              <a:sym typeface="Arial"/>
            </a:endParaRPr>
          </a:p>
        </p:txBody>
      </p:sp>
      <p:grpSp>
        <p:nvGrpSpPr>
          <p:cNvPr id="9639" name="Google Shape;9639;p73"/>
          <p:cNvGrpSpPr/>
          <p:nvPr/>
        </p:nvGrpSpPr>
        <p:grpSpPr>
          <a:xfrm>
            <a:off x="876361" y="1533504"/>
            <a:ext cx="322099" cy="370529"/>
            <a:chOff x="-42971725" y="3217825"/>
            <a:chExt cx="275675" cy="317125"/>
          </a:xfrm>
          <a:solidFill>
            <a:srgbClr val="FFC000"/>
          </a:solidFill>
        </p:grpSpPr>
        <p:sp>
          <p:nvSpPr>
            <p:cNvPr id="9640" name="Google Shape;9640;p73"/>
            <p:cNvSpPr/>
            <p:nvPr/>
          </p:nvSpPr>
          <p:spPr>
            <a:xfrm>
              <a:off x="-42951250" y="3279250"/>
              <a:ext cx="233950" cy="152050"/>
            </a:xfrm>
            <a:custGeom>
              <a:avLst/>
              <a:gdLst/>
              <a:ahLst/>
              <a:cxnLst/>
              <a:rect l="l" t="t" r="r" b="b"/>
              <a:pathLst>
                <a:path w="9358" h="6082" extrusionOk="0">
                  <a:moveTo>
                    <a:pt x="379" y="1"/>
                  </a:moveTo>
                  <a:cubicBezTo>
                    <a:pt x="158" y="1"/>
                    <a:pt x="1" y="221"/>
                    <a:pt x="1" y="410"/>
                  </a:cubicBezTo>
                  <a:lnTo>
                    <a:pt x="1" y="6081"/>
                  </a:lnTo>
                  <a:lnTo>
                    <a:pt x="9357" y="6081"/>
                  </a:lnTo>
                  <a:lnTo>
                    <a:pt x="9357" y="410"/>
                  </a:lnTo>
                  <a:cubicBezTo>
                    <a:pt x="9357" y="158"/>
                    <a:pt x="9168" y="1"/>
                    <a:pt x="89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1" name="Google Shape;9641;p73"/>
            <p:cNvSpPr/>
            <p:nvPr/>
          </p:nvSpPr>
          <p:spPr>
            <a:xfrm>
              <a:off x="-42971725" y="3451750"/>
              <a:ext cx="275675" cy="83200"/>
            </a:xfrm>
            <a:custGeom>
              <a:avLst/>
              <a:gdLst/>
              <a:ahLst/>
              <a:cxnLst/>
              <a:rect l="l" t="t" r="r" b="b"/>
              <a:pathLst>
                <a:path w="11027" h="3328" extrusionOk="0">
                  <a:moveTo>
                    <a:pt x="63" y="0"/>
                  </a:moveTo>
                  <a:cubicBezTo>
                    <a:pt x="32" y="126"/>
                    <a:pt x="0" y="284"/>
                    <a:pt x="0" y="410"/>
                  </a:cubicBezTo>
                  <a:cubicBezTo>
                    <a:pt x="0" y="1103"/>
                    <a:pt x="536" y="1670"/>
                    <a:pt x="1198" y="1670"/>
                  </a:cubicBezTo>
                  <a:lnTo>
                    <a:pt x="3151" y="1670"/>
                  </a:lnTo>
                  <a:lnTo>
                    <a:pt x="2615" y="2710"/>
                  </a:lnTo>
                  <a:cubicBezTo>
                    <a:pt x="2521" y="2930"/>
                    <a:pt x="2615" y="3182"/>
                    <a:pt x="2836" y="3277"/>
                  </a:cubicBezTo>
                  <a:cubicBezTo>
                    <a:pt x="2889" y="3312"/>
                    <a:pt x="2949" y="3328"/>
                    <a:pt x="3009" y="3328"/>
                  </a:cubicBezTo>
                  <a:cubicBezTo>
                    <a:pt x="3166" y="3328"/>
                    <a:pt x="3326" y="3224"/>
                    <a:pt x="3371" y="3088"/>
                  </a:cubicBezTo>
                  <a:lnTo>
                    <a:pt x="4096" y="1639"/>
                  </a:lnTo>
                  <a:lnTo>
                    <a:pt x="5073" y="1639"/>
                  </a:lnTo>
                  <a:lnTo>
                    <a:pt x="5073" y="2867"/>
                  </a:lnTo>
                  <a:cubicBezTo>
                    <a:pt x="5073" y="3119"/>
                    <a:pt x="5262" y="3308"/>
                    <a:pt x="5514" y="3308"/>
                  </a:cubicBezTo>
                  <a:cubicBezTo>
                    <a:pt x="5734" y="3308"/>
                    <a:pt x="5892" y="3119"/>
                    <a:pt x="5892" y="2867"/>
                  </a:cubicBezTo>
                  <a:lnTo>
                    <a:pt x="5892" y="1639"/>
                  </a:lnTo>
                  <a:lnTo>
                    <a:pt x="6868" y="1639"/>
                  </a:lnTo>
                  <a:lnTo>
                    <a:pt x="7593" y="3088"/>
                  </a:lnTo>
                  <a:cubicBezTo>
                    <a:pt x="7688" y="3230"/>
                    <a:pt x="7835" y="3301"/>
                    <a:pt x="7983" y="3301"/>
                  </a:cubicBezTo>
                  <a:cubicBezTo>
                    <a:pt x="8032" y="3301"/>
                    <a:pt x="8081" y="3293"/>
                    <a:pt x="8129" y="3277"/>
                  </a:cubicBezTo>
                  <a:cubicBezTo>
                    <a:pt x="8349" y="3151"/>
                    <a:pt x="8412" y="2930"/>
                    <a:pt x="8349" y="2710"/>
                  </a:cubicBezTo>
                  <a:lnTo>
                    <a:pt x="7814" y="1670"/>
                  </a:lnTo>
                  <a:lnTo>
                    <a:pt x="9767" y="1670"/>
                  </a:lnTo>
                  <a:cubicBezTo>
                    <a:pt x="10429" y="1670"/>
                    <a:pt x="11027" y="1103"/>
                    <a:pt x="11027" y="410"/>
                  </a:cubicBezTo>
                  <a:cubicBezTo>
                    <a:pt x="11027" y="252"/>
                    <a:pt x="10964" y="126"/>
                    <a:pt x="109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2" name="Google Shape;9642;p73"/>
            <p:cNvSpPr/>
            <p:nvPr/>
          </p:nvSpPr>
          <p:spPr>
            <a:xfrm>
              <a:off x="-42866975" y="3217825"/>
              <a:ext cx="63025" cy="40975"/>
            </a:xfrm>
            <a:custGeom>
              <a:avLst/>
              <a:gdLst/>
              <a:ahLst/>
              <a:cxnLst/>
              <a:rect l="l" t="t" r="r" b="b"/>
              <a:pathLst>
                <a:path w="2521" h="1639" extrusionOk="0">
                  <a:moveTo>
                    <a:pt x="442" y="0"/>
                  </a:moveTo>
                  <a:cubicBezTo>
                    <a:pt x="221" y="0"/>
                    <a:pt x="1" y="189"/>
                    <a:pt x="1" y="410"/>
                  </a:cubicBezTo>
                  <a:lnTo>
                    <a:pt x="1" y="1639"/>
                  </a:lnTo>
                  <a:lnTo>
                    <a:pt x="2489" y="1639"/>
                  </a:lnTo>
                  <a:lnTo>
                    <a:pt x="2489" y="410"/>
                  </a:lnTo>
                  <a:lnTo>
                    <a:pt x="2521" y="410"/>
                  </a:lnTo>
                  <a:cubicBezTo>
                    <a:pt x="2521" y="189"/>
                    <a:pt x="2332" y="0"/>
                    <a:pt x="211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43" name="Google Shape;9643;p73"/>
          <p:cNvGrpSpPr/>
          <p:nvPr/>
        </p:nvGrpSpPr>
        <p:grpSpPr>
          <a:xfrm>
            <a:off x="848276" y="2002160"/>
            <a:ext cx="378270" cy="337551"/>
            <a:chOff x="-42996150" y="3612600"/>
            <a:chExt cx="323750" cy="288900"/>
          </a:xfrm>
          <a:solidFill>
            <a:srgbClr val="FFC000"/>
          </a:solidFill>
        </p:grpSpPr>
        <p:sp>
          <p:nvSpPr>
            <p:cNvPr id="9644" name="Google Shape;9644;p73"/>
            <p:cNvSpPr/>
            <p:nvPr/>
          </p:nvSpPr>
          <p:spPr>
            <a:xfrm>
              <a:off x="-42914225" y="3612600"/>
              <a:ext cx="241825" cy="239275"/>
            </a:xfrm>
            <a:custGeom>
              <a:avLst/>
              <a:gdLst/>
              <a:ahLst/>
              <a:cxnLst/>
              <a:rect l="l" t="t" r="r" b="b"/>
              <a:pathLst>
                <a:path w="9673" h="9571" extrusionOk="0">
                  <a:moveTo>
                    <a:pt x="5963" y="1"/>
                  </a:moveTo>
                  <a:cubicBezTo>
                    <a:pt x="5661" y="1"/>
                    <a:pt x="5365" y="127"/>
                    <a:pt x="5136" y="371"/>
                  </a:cubicBezTo>
                  <a:lnTo>
                    <a:pt x="0" y="5507"/>
                  </a:lnTo>
                  <a:lnTo>
                    <a:pt x="4064" y="9571"/>
                  </a:lnTo>
                  <a:lnTo>
                    <a:pt x="9200" y="4436"/>
                  </a:lnTo>
                  <a:cubicBezTo>
                    <a:pt x="9672" y="3963"/>
                    <a:pt x="9672" y="3207"/>
                    <a:pt x="9200" y="2734"/>
                  </a:cubicBezTo>
                  <a:lnTo>
                    <a:pt x="6868" y="434"/>
                  </a:lnTo>
                  <a:cubicBezTo>
                    <a:pt x="6609" y="143"/>
                    <a:pt x="6283" y="1"/>
                    <a:pt x="59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5" name="Google Shape;9645;p73"/>
            <p:cNvSpPr/>
            <p:nvPr/>
          </p:nvSpPr>
          <p:spPr>
            <a:xfrm>
              <a:off x="-42946525" y="3762850"/>
              <a:ext cx="118950" cy="118950"/>
            </a:xfrm>
            <a:custGeom>
              <a:avLst/>
              <a:gdLst/>
              <a:ahLst/>
              <a:cxnLst/>
              <a:rect l="l" t="t" r="r" b="b"/>
              <a:pathLst>
                <a:path w="4758" h="4758" extrusionOk="0">
                  <a:moveTo>
                    <a:pt x="725" y="1"/>
                  </a:moveTo>
                  <a:lnTo>
                    <a:pt x="473" y="284"/>
                  </a:lnTo>
                  <a:cubicBezTo>
                    <a:pt x="253" y="505"/>
                    <a:pt x="95" y="820"/>
                    <a:pt x="95" y="1198"/>
                  </a:cubicBezTo>
                  <a:cubicBezTo>
                    <a:pt x="95" y="1450"/>
                    <a:pt x="190" y="1765"/>
                    <a:pt x="442" y="1986"/>
                  </a:cubicBezTo>
                  <a:cubicBezTo>
                    <a:pt x="631" y="2112"/>
                    <a:pt x="599" y="2458"/>
                    <a:pt x="442" y="2616"/>
                  </a:cubicBezTo>
                  <a:lnTo>
                    <a:pt x="1" y="3025"/>
                  </a:lnTo>
                  <a:lnTo>
                    <a:pt x="1733" y="4758"/>
                  </a:lnTo>
                  <a:lnTo>
                    <a:pt x="2174" y="4348"/>
                  </a:lnTo>
                  <a:cubicBezTo>
                    <a:pt x="2253" y="4270"/>
                    <a:pt x="2363" y="4230"/>
                    <a:pt x="2478" y="4230"/>
                  </a:cubicBezTo>
                  <a:cubicBezTo>
                    <a:pt x="2592" y="4230"/>
                    <a:pt x="2710" y="4270"/>
                    <a:pt x="2804" y="4348"/>
                  </a:cubicBezTo>
                  <a:cubicBezTo>
                    <a:pt x="3025" y="4569"/>
                    <a:pt x="3340" y="4695"/>
                    <a:pt x="3655" y="4695"/>
                  </a:cubicBezTo>
                  <a:cubicBezTo>
                    <a:pt x="3970" y="4695"/>
                    <a:pt x="4254" y="4569"/>
                    <a:pt x="4506" y="4348"/>
                  </a:cubicBezTo>
                  <a:lnTo>
                    <a:pt x="4758" y="4065"/>
                  </a:lnTo>
                  <a:lnTo>
                    <a:pt x="7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6" name="Google Shape;9646;p73"/>
            <p:cNvSpPr/>
            <p:nvPr/>
          </p:nvSpPr>
          <p:spPr>
            <a:xfrm>
              <a:off x="-42996150" y="3855800"/>
              <a:ext cx="78000" cy="45700"/>
            </a:xfrm>
            <a:custGeom>
              <a:avLst/>
              <a:gdLst/>
              <a:ahLst/>
              <a:cxnLst/>
              <a:rect l="l" t="t" r="r" b="b"/>
              <a:pathLst>
                <a:path w="3120" h="1828" extrusionOk="0">
                  <a:moveTo>
                    <a:pt x="1450" y="0"/>
                  </a:moveTo>
                  <a:lnTo>
                    <a:pt x="253" y="1166"/>
                  </a:lnTo>
                  <a:cubicBezTo>
                    <a:pt x="1" y="1355"/>
                    <a:pt x="190" y="1828"/>
                    <a:pt x="536" y="1828"/>
                  </a:cubicBezTo>
                  <a:lnTo>
                    <a:pt x="2773" y="1828"/>
                  </a:lnTo>
                  <a:cubicBezTo>
                    <a:pt x="2931" y="1828"/>
                    <a:pt x="3025" y="1765"/>
                    <a:pt x="3120" y="1670"/>
                  </a:cubicBezTo>
                  <a:lnTo>
                    <a:pt x="145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47" name="Google Shape;9647;p73"/>
          <p:cNvGrpSpPr/>
          <p:nvPr/>
        </p:nvGrpSpPr>
        <p:grpSpPr>
          <a:xfrm>
            <a:off x="851036" y="2411530"/>
            <a:ext cx="372749" cy="370909"/>
            <a:chOff x="-42994575" y="3950300"/>
            <a:chExt cx="319025" cy="317450"/>
          </a:xfrm>
          <a:solidFill>
            <a:srgbClr val="FFC000"/>
          </a:solidFill>
        </p:grpSpPr>
        <p:sp>
          <p:nvSpPr>
            <p:cNvPr id="9648" name="Google Shape;9648;p73"/>
            <p:cNvSpPr/>
            <p:nvPr/>
          </p:nvSpPr>
          <p:spPr>
            <a:xfrm>
              <a:off x="-42930775" y="4225200"/>
              <a:ext cx="191425" cy="42550"/>
            </a:xfrm>
            <a:custGeom>
              <a:avLst/>
              <a:gdLst/>
              <a:ahLst/>
              <a:cxnLst/>
              <a:rect l="l" t="t" r="r" b="b"/>
              <a:pathLst>
                <a:path w="7657" h="1702" extrusionOk="0">
                  <a:moveTo>
                    <a:pt x="442" y="0"/>
                  </a:moveTo>
                  <a:cubicBezTo>
                    <a:pt x="190" y="0"/>
                    <a:pt x="1" y="221"/>
                    <a:pt x="1" y="441"/>
                  </a:cubicBezTo>
                  <a:lnTo>
                    <a:pt x="1" y="1292"/>
                  </a:lnTo>
                  <a:cubicBezTo>
                    <a:pt x="1" y="1512"/>
                    <a:pt x="190" y="1701"/>
                    <a:pt x="442" y="1701"/>
                  </a:cubicBezTo>
                  <a:lnTo>
                    <a:pt x="7215" y="1701"/>
                  </a:lnTo>
                  <a:cubicBezTo>
                    <a:pt x="7499" y="1701"/>
                    <a:pt x="7656" y="1512"/>
                    <a:pt x="7656" y="1292"/>
                  </a:cubicBezTo>
                  <a:lnTo>
                    <a:pt x="7656" y="441"/>
                  </a:lnTo>
                  <a:cubicBezTo>
                    <a:pt x="7656" y="221"/>
                    <a:pt x="7436" y="0"/>
                    <a:pt x="72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9" name="Google Shape;9649;p73"/>
            <p:cNvSpPr/>
            <p:nvPr/>
          </p:nvSpPr>
          <p:spPr>
            <a:xfrm>
              <a:off x="-42908725" y="4163750"/>
              <a:ext cx="148900" cy="42550"/>
            </a:xfrm>
            <a:custGeom>
              <a:avLst/>
              <a:gdLst/>
              <a:ahLst/>
              <a:cxnLst/>
              <a:rect l="l" t="t" r="r" b="b"/>
              <a:pathLst>
                <a:path w="5956" h="1702" extrusionOk="0">
                  <a:moveTo>
                    <a:pt x="442" y="1"/>
                  </a:moveTo>
                  <a:cubicBezTo>
                    <a:pt x="190" y="1"/>
                    <a:pt x="1" y="190"/>
                    <a:pt x="1" y="410"/>
                  </a:cubicBezTo>
                  <a:lnTo>
                    <a:pt x="1" y="1261"/>
                  </a:lnTo>
                  <a:cubicBezTo>
                    <a:pt x="1" y="1481"/>
                    <a:pt x="190" y="1702"/>
                    <a:pt x="442" y="1702"/>
                  </a:cubicBezTo>
                  <a:lnTo>
                    <a:pt x="5514" y="1702"/>
                  </a:lnTo>
                  <a:cubicBezTo>
                    <a:pt x="5735" y="1702"/>
                    <a:pt x="5955" y="1481"/>
                    <a:pt x="5955" y="1261"/>
                  </a:cubicBezTo>
                  <a:lnTo>
                    <a:pt x="5955" y="410"/>
                  </a:lnTo>
                  <a:cubicBezTo>
                    <a:pt x="5955" y="190"/>
                    <a:pt x="5735" y="1"/>
                    <a:pt x="55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0" name="Google Shape;9650;p73"/>
            <p:cNvSpPr/>
            <p:nvPr/>
          </p:nvSpPr>
          <p:spPr>
            <a:xfrm>
              <a:off x="-42994575" y="3950300"/>
              <a:ext cx="319025" cy="211125"/>
            </a:xfrm>
            <a:custGeom>
              <a:avLst/>
              <a:gdLst/>
              <a:ahLst/>
              <a:cxnLst/>
              <a:rect l="l" t="t" r="r" b="b"/>
              <a:pathLst>
                <a:path w="12761" h="8445" extrusionOk="0">
                  <a:moveTo>
                    <a:pt x="6428" y="852"/>
                  </a:moveTo>
                  <a:cubicBezTo>
                    <a:pt x="6648" y="852"/>
                    <a:pt x="6806" y="1009"/>
                    <a:pt x="6869" y="1261"/>
                  </a:cubicBezTo>
                  <a:lnTo>
                    <a:pt x="6869" y="1324"/>
                  </a:lnTo>
                  <a:cubicBezTo>
                    <a:pt x="6806" y="1513"/>
                    <a:pt x="6648" y="1702"/>
                    <a:pt x="6428" y="1702"/>
                  </a:cubicBezTo>
                  <a:cubicBezTo>
                    <a:pt x="6176" y="1702"/>
                    <a:pt x="6018" y="1576"/>
                    <a:pt x="5987" y="1324"/>
                  </a:cubicBezTo>
                  <a:lnTo>
                    <a:pt x="5987" y="1261"/>
                  </a:lnTo>
                  <a:cubicBezTo>
                    <a:pt x="6018" y="1041"/>
                    <a:pt x="6176" y="852"/>
                    <a:pt x="6428" y="852"/>
                  </a:cubicBezTo>
                  <a:close/>
                  <a:moveTo>
                    <a:pt x="2112" y="2742"/>
                  </a:moveTo>
                  <a:lnTo>
                    <a:pt x="3340" y="6396"/>
                  </a:lnTo>
                  <a:lnTo>
                    <a:pt x="914" y="6396"/>
                  </a:lnTo>
                  <a:lnTo>
                    <a:pt x="2112" y="2742"/>
                  </a:lnTo>
                  <a:close/>
                  <a:moveTo>
                    <a:pt x="10681" y="2742"/>
                  </a:moveTo>
                  <a:lnTo>
                    <a:pt x="11878" y="6396"/>
                  </a:lnTo>
                  <a:lnTo>
                    <a:pt x="9452" y="6396"/>
                  </a:lnTo>
                  <a:lnTo>
                    <a:pt x="10681" y="2742"/>
                  </a:lnTo>
                  <a:close/>
                  <a:moveTo>
                    <a:pt x="6333" y="1"/>
                  </a:moveTo>
                  <a:cubicBezTo>
                    <a:pt x="5798" y="1"/>
                    <a:pt x="5325" y="347"/>
                    <a:pt x="5168" y="852"/>
                  </a:cubicBezTo>
                  <a:lnTo>
                    <a:pt x="1292" y="852"/>
                  </a:lnTo>
                  <a:cubicBezTo>
                    <a:pt x="1103" y="852"/>
                    <a:pt x="914" y="1009"/>
                    <a:pt x="883" y="1198"/>
                  </a:cubicBezTo>
                  <a:cubicBezTo>
                    <a:pt x="820" y="1482"/>
                    <a:pt x="1040" y="1702"/>
                    <a:pt x="1292" y="1702"/>
                  </a:cubicBezTo>
                  <a:lnTo>
                    <a:pt x="1576" y="1702"/>
                  </a:lnTo>
                  <a:cubicBezTo>
                    <a:pt x="1" y="6491"/>
                    <a:pt x="32" y="6333"/>
                    <a:pt x="32" y="6459"/>
                  </a:cubicBezTo>
                  <a:cubicBezTo>
                    <a:pt x="64" y="7562"/>
                    <a:pt x="1009" y="8444"/>
                    <a:pt x="2112" y="8444"/>
                  </a:cubicBezTo>
                  <a:cubicBezTo>
                    <a:pt x="3277" y="8444"/>
                    <a:pt x="4159" y="7562"/>
                    <a:pt x="4159" y="6459"/>
                  </a:cubicBezTo>
                  <a:cubicBezTo>
                    <a:pt x="4159" y="6333"/>
                    <a:pt x="4222" y="6491"/>
                    <a:pt x="2647" y="1702"/>
                  </a:cubicBezTo>
                  <a:lnTo>
                    <a:pt x="5105" y="1702"/>
                  </a:lnTo>
                  <a:lnTo>
                    <a:pt x="5105" y="7342"/>
                  </a:lnTo>
                  <a:cubicBezTo>
                    <a:pt x="5105" y="7594"/>
                    <a:pt x="5325" y="7783"/>
                    <a:pt x="5546" y="7783"/>
                  </a:cubicBezTo>
                  <a:lnTo>
                    <a:pt x="7247" y="7783"/>
                  </a:lnTo>
                  <a:cubicBezTo>
                    <a:pt x="7499" y="7783"/>
                    <a:pt x="7688" y="7594"/>
                    <a:pt x="7688" y="7342"/>
                  </a:cubicBezTo>
                  <a:lnTo>
                    <a:pt x="7688" y="1702"/>
                  </a:lnTo>
                  <a:lnTo>
                    <a:pt x="10177" y="1702"/>
                  </a:lnTo>
                  <a:cubicBezTo>
                    <a:pt x="8602" y="6491"/>
                    <a:pt x="8633" y="6333"/>
                    <a:pt x="8633" y="6459"/>
                  </a:cubicBezTo>
                  <a:cubicBezTo>
                    <a:pt x="8665" y="7562"/>
                    <a:pt x="9578" y="8444"/>
                    <a:pt x="10681" y="8444"/>
                  </a:cubicBezTo>
                  <a:cubicBezTo>
                    <a:pt x="11815" y="8444"/>
                    <a:pt x="12729" y="7562"/>
                    <a:pt x="12729" y="6459"/>
                  </a:cubicBezTo>
                  <a:cubicBezTo>
                    <a:pt x="12729" y="6333"/>
                    <a:pt x="12760" y="6491"/>
                    <a:pt x="11185" y="1702"/>
                  </a:cubicBezTo>
                  <a:lnTo>
                    <a:pt x="11437" y="1702"/>
                  </a:lnTo>
                  <a:cubicBezTo>
                    <a:pt x="11626" y="1702"/>
                    <a:pt x="11815" y="1576"/>
                    <a:pt x="11847" y="1356"/>
                  </a:cubicBezTo>
                  <a:cubicBezTo>
                    <a:pt x="11910" y="1104"/>
                    <a:pt x="11689" y="852"/>
                    <a:pt x="11437" y="852"/>
                  </a:cubicBezTo>
                  <a:lnTo>
                    <a:pt x="7530" y="852"/>
                  </a:lnTo>
                  <a:cubicBezTo>
                    <a:pt x="7373" y="347"/>
                    <a:pt x="6900" y="1"/>
                    <a:pt x="63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51" name="Google Shape;9651;p73"/>
          <p:cNvGrpSpPr/>
          <p:nvPr/>
        </p:nvGrpSpPr>
        <p:grpSpPr>
          <a:xfrm>
            <a:off x="3004431" y="1558362"/>
            <a:ext cx="371785" cy="370879"/>
            <a:chOff x="-41111350" y="3239100"/>
            <a:chExt cx="318200" cy="317425"/>
          </a:xfrm>
          <a:solidFill>
            <a:srgbClr val="FFC000"/>
          </a:solidFill>
        </p:grpSpPr>
        <p:sp>
          <p:nvSpPr>
            <p:cNvPr id="9652" name="Google Shape;9652;p73"/>
            <p:cNvSpPr/>
            <p:nvPr/>
          </p:nvSpPr>
          <p:spPr>
            <a:xfrm>
              <a:off x="-41111350" y="3239100"/>
              <a:ext cx="145725" cy="144925"/>
            </a:xfrm>
            <a:custGeom>
              <a:avLst/>
              <a:gdLst/>
              <a:ahLst/>
              <a:cxnLst/>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3" name="Google Shape;9653;p73"/>
            <p:cNvSpPr/>
            <p:nvPr/>
          </p:nvSpPr>
          <p:spPr>
            <a:xfrm>
              <a:off x="-41110575" y="3412375"/>
              <a:ext cx="146525" cy="144150"/>
            </a:xfrm>
            <a:custGeom>
              <a:avLst/>
              <a:gdLst/>
              <a:ahLst/>
              <a:cxnLst/>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4" name="Google Shape;9654;p73"/>
            <p:cNvSpPr/>
            <p:nvPr/>
          </p:nvSpPr>
          <p:spPr>
            <a:xfrm>
              <a:off x="-40938875" y="3239100"/>
              <a:ext cx="145725" cy="144925"/>
            </a:xfrm>
            <a:custGeom>
              <a:avLst/>
              <a:gdLst/>
              <a:ahLst/>
              <a:cxnLst/>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5" name="Google Shape;9655;p73"/>
            <p:cNvSpPr/>
            <p:nvPr/>
          </p:nvSpPr>
          <p:spPr>
            <a:xfrm>
              <a:off x="-40938875" y="3411575"/>
              <a:ext cx="145725" cy="144950"/>
            </a:xfrm>
            <a:custGeom>
              <a:avLst/>
              <a:gdLst/>
              <a:ahLst/>
              <a:cxnLst/>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56" name="Google Shape;9656;p73"/>
          <p:cNvGrpSpPr/>
          <p:nvPr/>
        </p:nvGrpSpPr>
        <p:grpSpPr>
          <a:xfrm>
            <a:off x="3000751" y="1993894"/>
            <a:ext cx="379146" cy="370967"/>
            <a:chOff x="-41117650" y="3605525"/>
            <a:chExt cx="324500" cy="317500"/>
          </a:xfrm>
          <a:solidFill>
            <a:srgbClr val="FFC000"/>
          </a:solidFill>
        </p:grpSpPr>
        <p:sp>
          <p:nvSpPr>
            <p:cNvPr id="9657" name="Google Shape;9657;p73"/>
            <p:cNvSpPr/>
            <p:nvPr/>
          </p:nvSpPr>
          <p:spPr>
            <a:xfrm>
              <a:off x="-41016850" y="3605525"/>
              <a:ext cx="106350" cy="105375"/>
            </a:xfrm>
            <a:custGeom>
              <a:avLst/>
              <a:gdLst/>
              <a:ahLst/>
              <a:cxnLst/>
              <a:rect l="l" t="t" r="r" b="b"/>
              <a:pathLst>
                <a:path w="4254" h="4215" extrusionOk="0">
                  <a:moveTo>
                    <a:pt x="2064" y="1"/>
                  </a:moveTo>
                  <a:cubicBezTo>
                    <a:pt x="1954" y="1"/>
                    <a:pt x="1844" y="40"/>
                    <a:pt x="1765" y="119"/>
                  </a:cubicBezTo>
                  <a:lnTo>
                    <a:pt x="1" y="1883"/>
                  </a:lnTo>
                  <a:lnTo>
                    <a:pt x="2332" y="4214"/>
                  </a:lnTo>
                  <a:lnTo>
                    <a:pt x="4096" y="2450"/>
                  </a:lnTo>
                  <a:cubicBezTo>
                    <a:pt x="4254" y="2293"/>
                    <a:pt x="4254" y="2009"/>
                    <a:pt x="4096" y="1852"/>
                  </a:cubicBezTo>
                  <a:lnTo>
                    <a:pt x="2364" y="119"/>
                  </a:lnTo>
                  <a:cubicBezTo>
                    <a:pt x="2285" y="40"/>
                    <a:pt x="2175" y="1"/>
                    <a:pt x="206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8" name="Google Shape;9658;p73"/>
            <p:cNvSpPr/>
            <p:nvPr/>
          </p:nvSpPr>
          <p:spPr>
            <a:xfrm>
              <a:off x="-40900275" y="3721300"/>
              <a:ext cx="107125" cy="105375"/>
            </a:xfrm>
            <a:custGeom>
              <a:avLst/>
              <a:gdLst/>
              <a:ahLst/>
              <a:cxnLst/>
              <a:rect l="l" t="t" r="r" b="b"/>
              <a:pathLst>
                <a:path w="4285" h="4215" extrusionOk="0">
                  <a:moveTo>
                    <a:pt x="2064" y="1"/>
                  </a:moveTo>
                  <a:cubicBezTo>
                    <a:pt x="1954" y="1"/>
                    <a:pt x="1843" y="40"/>
                    <a:pt x="1765" y="119"/>
                  </a:cubicBezTo>
                  <a:lnTo>
                    <a:pt x="0" y="1915"/>
                  </a:lnTo>
                  <a:lnTo>
                    <a:pt x="2300" y="4215"/>
                  </a:lnTo>
                  <a:lnTo>
                    <a:pt x="4128" y="2482"/>
                  </a:lnTo>
                  <a:cubicBezTo>
                    <a:pt x="4285" y="2324"/>
                    <a:pt x="4285" y="2072"/>
                    <a:pt x="4128" y="1915"/>
                  </a:cubicBezTo>
                  <a:lnTo>
                    <a:pt x="2363" y="119"/>
                  </a:lnTo>
                  <a:cubicBezTo>
                    <a:pt x="2285" y="40"/>
                    <a:pt x="2174" y="1"/>
                    <a:pt x="206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9" name="Google Shape;9659;p73"/>
            <p:cNvSpPr/>
            <p:nvPr/>
          </p:nvSpPr>
          <p:spPr>
            <a:xfrm>
              <a:off x="-41117650" y="3668350"/>
              <a:ext cx="262300" cy="254675"/>
            </a:xfrm>
            <a:custGeom>
              <a:avLst/>
              <a:gdLst/>
              <a:ahLst/>
              <a:cxnLst/>
              <a:rect l="l" t="t" r="r" b="b"/>
              <a:pathLst>
                <a:path w="10492" h="10187" extrusionOk="0">
                  <a:moveTo>
                    <a:pt x="3497" y="0"/>
                  </a:moveTo>
                  <a:lnTo>
                    <a:pt x="1764" y="1733"/>
                  </a:lnTo>
                  <a:cubicBezTo>
                    <a:pt x="1166" y="2332"/>
                    <a:pt x="725" y="3088"/>
                    <a:pt x="504" y="3812"/>
                  </a:cubicBezTo>
                  <a:cubicBezTo>
                    <a:pt x="0" y="5514"/>
                    <a:pt x="410" y="7404"/>
                    <a:pt x="1764" y="8759"/>
                  </a:cubicBezTo>
                  <a:cubicBezTo>
                    <a:pt x="2667" y="9661"/>
                    <a:pt x="3919" y="10187"/>
                    <a:pt x="5273" y="10187"/>
                  </a:cubicBezTo>
                  <a:cubicBezTo>
                    <a:pt x="5384" y="10187"/>
                    <a:pt x="5496" y="10183"/>
                    <a:pt x="5608" y="10176"/>
                  </a:cubicBezTo>
                  <a:cubicBezTo>
                    <a:pt x="6679" y="10082"/>
                    <a:pt x="7876" y="9609"/>
                    <a:pt x="8758" y="8759"/>
                  </a:cubicBezTo>
                  <a:lnTo>
                    <a:pt x="10491" y="7026"/>
                  </a:lnTo>
                  <a:lnTo>
                    <a:pt x="8191" y="4694"/>
                  </a:lnTo>
                  <a:lnTo>
                    <a:pt x="6396" y="6396"/>
                  </a:lnTo>
                  <a:cubicBezTo>
                    <a:pt x="6077" y="6715"/>
                    <a:pt x="5645" y="6880"/>
                    <a:pt x="5214" y="6880"/>
                  </a:cubicBezTo>
                  <a:cubicBezTo>
                    <a:pt x="4794" y="6880"/>
                    <a:pt x="4375" y="6722"/>
                    <a:pt x="4064" y="6396"/>
                  </a:cubicBezTo>
                  <a:cubicBezTo>
                    <a:pt x="3434" y="5766"/>
                    <a:pt x="3434" y="4694"/>
                    <a:pt x="4064" y="4064"/>
                  </a:cubicBezTo>
                  <a:lnTo>
                    <a:pt x="5797" y="2332"/>
                  </a:lnTo>
                  <a:lnTo>
                    <a:pt x="349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60" name="Google Shape;9660;p73"/>
          <p:cNvSpPr/>
          <p:nvPr/>
        </p:nvSpPr>
        <p:spPr>
          <a:xfrm>
            <a:off x="3006881" y="2443479"/>
            <a:ext cx="372720" cy="361678"/>
          </a:xfrm>
          <a:custGeom>
            <a:avLst/>
            <a:gdLst/>
            <a:ahLst/>
            <a:cxnLst/>
            <a:rect l="l" t="t" r="r" b="b"/>
            <a:pathLst>
              <a:path w="12760" h="12382" extrusionOk="0">
                <a:moveTo>
                  <a:pt x="2080" y="1"/>
                </a:moveTo>
                <a:cubicBezTo>
                  <a:pt x="946" y="1"/>
                  <a:pt x="32" y="946"/>
                  <a:pt x="1" y="2080"/>
                </a:cubicBezTo>
                <a:lnTo>
                  <a:pt x="1" y="9515"/>
                </a:lnTo>
                <a:cubicBezTo>
                  <a:pt x="1" y="11090"/>
                  <a:pt x="1261" y="12382"/>
                  <a:pt x="2899" y="12382"/>
                </a:cubicBezTo>
                <a:cubicBezTo>
                  <a:pt x="4537" y="12382"/>
                  <a:pt x="5798" y="11090"/>
                  <a:pt x="5829" y="9515"/>
                </a:cubicBezTo>
                <a:cubicBezTo>
                  <a:pt x="5829" y="9295"/>
                  <a:pt x="6144" y="9137"/>
                  <a:pt x="6365" y="9074"/>
                </a:cubicBezTo>
                <a:cubicBezTo>
                  <a:pt x="6617" y="9074"/>
                  <a:pt x="6932" y="9295"/>
                  <a:pt x="6932" y="9515"/>
                </a:cubicBezTo>
                <a:cubicBezTo>
                  <a:pt x="6932" y="11122"/>
                  <a:pt x="8223" y="12382"/>
                  <a:pt x="9830" y="12382"/>
                </a:cubicBezTo>
                <a:cubicBezTo>
                  <a:pt x="11374" y="12382"/>
                  <a:pt x="12760" y="11216"/>
                  <a:pt x="12760" y="9452"/>
                </a:cubicBezTo>
                <a:lnTo>
                  <a:pt x="12760" y="2080"/>
                </a:lnTo>
                <a:cubicBezTo>
                  <a:pt x="12760" y="946"/>
                  <a:pt x="11815" y="32"/>
                  <a:pt x="10681" y="1"/>
                </a:cubicBezTo>
                <a:cubicBezTo>
                  <a:pt x="10114" y="1"/>
                  <a:pt x="9578" y="221"/>
                  <a:pt x="9200" y="568"/>
                </a:cubicBezTo>
                <a:cubicBezTo>
                  <a:pt x="9043" y="725"/>
                  <a:pt x="9043" y="1009"/>
                  <a:pt x="9200" y="1166"/>
                </a:cubicBezTo>
                <a:cubicBezTo>
                  <a:pt x="9279" y="1245"/>
                  <a:pt x="9389" y="1284"/>
                  <a:pt x="9499" y="1284"/>
                </a:cubicBezTo>
                <a:cubicBezTo>
                  <a:pt x="9610" y="1284"/>
                  <a:pt x="9720" y="1245"/>
                  <a:pt x="9799" y="1166"/>
                </a:cubicBezTo>
                <a:cubicBezTo>
                  <a:pt x="10051" y="946"/>
                  <a:pt x="10366" y="820"/>
                  <a:pt x="10681" y="820"/>
                </a:cubicBezTo>
                <a:cubicBezTo>
                  <a:pt x="11342" y="820"/>
                  <a:pt x="11878" y="1355"/>
                  <a:pt x="11878" y="2080"/>
                </a:cubicBezTo>
                <a:lnTo>
                  <a:pt x="11878" y="7499"/>
                </a:lnTo>
                <a:cubicBezTo>
                  <a:pt x="11374" y="6963"/>
                  <a:pt x="10618" y="6648"/>
                  <a:pt x="9799" y="6648"/>
                </a:cubicBezTo>
                <a:cubicBezTo>
                  <a:pt x="8570" y="6648"/>
                  <a:pt x="7562" y="7404"/>
                  <a:pt x="7121" y="8444"/>
                </a:cubicBezTo>
                <a:cubicBezTo>
                  <a:pt x="6932" y="8349"/>
                  <a:pt x="6585" y="8286"/>
                  <a:pt x="6365" y="8286"/>
                </a:cubicBezTo>
                <a:cubicBezTo>
                  <a:pt x="6144" y="8286"/>
                  <a:pt x="5798" y="8381"/>
                  <a:pt x="5640" y="8444"/>
                </a:cubicBezTo>
                <a:cubicBezTo>
                  <a:pt x="5199" y="7404"/>
                  <a:pt x="4191" y="6648"/>
                  <a:pt x="2962" y="6648"/>
                </a:cubicBezTo>
                <a:cubicBezTo>
                  <a:pt x="2111" y="6648"/>
                  <a:pt x="1418" y="6995"/>
                  <a:pt x="851" y="7499"/>
                </a:cubicBezTo>
                <a:lnTo>
                  <a:pt x="851" y="2080"/>
                </a:lnTo>
                <a:cubicBezTo>
                  <a:pt x="851" y="1418"/>
                  <a:pt x="1418" y="851"/>
                  <a:pt x="2080" y="820"/>
                </a:cubicBezTo>
                <a:cubicBezTo>
                  <a:pt x="2426" y="820"/>
                  <a:pt x="2742" y="977"/>
                  <a:pt x="2962" y="1166"/>
                </a:cubicBezTo>
                <a:cubicBezTo>
                  <a:pt x="3041" y="1245"/>
                  <a:pt x="3151" y="1284"/>
                  <a:pt x="3257" y="1284"/>
                </a:cubicBezTo>
                <a:cubicBezTo>
                  <a:pt x="3364" y="1284"/>
                  <a:pt x="3466" y="1245"/>
                  <a:pt x="3529" y="1166"/>
                </a:cubicBezTo>
                <a:cubicBezTo>
                  <a:pt x="3687" y="1009"/>
                  <a:pt x="3687" y="725"/>
                  <a:pt x="3529" y="568"/>
                </a:cubicBezTo>
                <a:cubicBezTo>
                  <a:pt x="3183" y="221"/>
                  <a:pt x="2647" y="1"/>
                  <a:pt x="2080"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61" name="Google Shape;9661;p73"/>
          <p:cNvGrpSpPr/>
          <p:nvPr/>
        </p:nvGrpSpPr>
        <p:grpSpPr>
          <a:xfrm>
            <a:off x="1827005" y="2885417"/>
            <a:ext cx="216271" cy="371814"/>
            <a:chOff x="-39205300" y="3220175"/>
            <a:chExt cx="185100" cy="318225"/>
          </a:xfrm>
          <a:solidFill>
            <a:srgbClr val="FFC000"/>
          </a:solidFill>
        </p:grpSpPr>
        <p:sp>
          <p:nvSpPr>
            <p:cNvPr id="9662" name="Google Shape;9662;p73"/>
            <p:cNvSpPr/>
            <p:nvPr/>
          </p:nvSpPr>
          <p:spPr>
            <a:xfrm>
              <a:off x="-39205300" y="3220175"/>
              <a:ext cx="185100" cy="111875"/>
            </a:xfrm>
            <a:custGeom>
              <a:avLst/>
              <a:gdLst/>
              <a:ahLst/>
              <a:cxnLst/>
              <a:rect l="l" t="t" r="r" b="b"/>
              <a:pathLst>
                <a:path w="7404" h="4475" extrusionOk="0">
                  <a:moveTo>
                    <a:pt x="1229" y="1"/>
                  </a:moveTo>
                  <a:cubicBezTo>
                    <a:pt x="567" y="1"/>
                    <a:pt x="0" y="568"/>
                    <a:pt x="0" y="1261"/>
                  </a:cubicBezTo>
                  <a:cubicBezTo>
                    <a:pt x="0" y="1797"/>
                    <a:pt x="315" y="2269"/>
                    <a:pt x="819" y="2458"/>
                  </a:cubicBezTo>
                  <a:lnTo>
                    <a:pt x="819" y="4475"/>
                  </a:lnTo>
                  <a:lnTo>
                    <a:pt x="6616" y="4475"/>
                  </a:lnTo>
                  <a:lnTo>
                    <a:pt x="6616" y="2458"/>
                  </a:lnTo>
                  <a:lnTo>
                    <a:pt x="6585" y="2458"/>
                  </a:lnTo>
                  <a:cubicBezTo>
                    <a:pt x="7057" y="2301"/>
                    <a:pt x="7404" y="1828"/>
                    <a:pt x="7404" y="1261"/>
                  </a:cubicBezTo>
                  <a:cubicBezTo>
                    <a:pt x="7404" y="600"/>
                    <a:pt x="6868" y="64"/>
                    <a:pt x="617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3" name="Google Shape;9663;p73"/>
            <p:cNvSpPr/>
            <p:nvPr/>
          </p:nvSpPr>
          <p:spPr>
            <a:xfrm>
              <a:off x="-39184825" y="3353300"/>
              <a:ext cx="144950" cy="185100"/>
            </a:xfrm>
            <a:custGeom>
              <a:avLst/>
              <a:gdLst/>
              <a:ahLst/>
              <a:cxnLst/>
              <a:rect l="l" t="t" r="r" b="b"/>
              <a:pathLst>
                <a:path w="5798" h="7404" extrusionOk="0">
                  <a:moveTo>
                    <a:pt x="0" y="0"/>
                  </a:moveTo>
                  <a:lnTo>
                    <a:pt x="0" y="819"/>
                  </a:lnTo>
                  <a:lnTo>
                    <a:pt x="2111" y="819"/>
                  </a:lnTo>
                  <a:cubicBezTo>
                    <a:pt x="2332" y="819"/>
                    <a:pt x="2489" y="1040"/>
                    <a:pt x="2489" y="1260"/>
                  </a:cubicBezTo>
                  <a:cubicBezTo>
                    <a:pt x="2489" y="1513"/>
                    <a:pt x="2300" y="1702"/>
                    <a:pt x="2111" y="1702"/>
                  </a:cubicBezTo>
                  <a:lnTo>
                    <a:pt x="0" y="1702"/>
                  </a:lnTo>
                  <a:lnTo>
                    <a:pt x="0" y="2521"/>
                  </a:lnTo>
                  <a:lnTo>
                    <a:pt x="2111" y="2521"/>
                  </a:lnTo>
                  <a:cubicBezTo>
                    <a:pt x="2332" y="2521"/>
                    <a:pt x="2489" y="2710"/>
                    <a:pt x="2489" y="2930"/>
                  </a:cubicBezTo>
                  <a:cubicBezTo>
                    <a:pt x="2489" y="3151"/>
                    <a:pt x="2300" y="3340"/>
                    <a:pt x="2111" y="3340"/>
                  </a:cubicBezTo>
                  <a:lnTo>
                    <a:pt x="0" y="3340"/>
                  </a:lnTo>
                  <a:lnTo>
                    <a:pt x="0" y="4190"/>
                  </a:lnTo>
                  <a:lnTo>
                    <a:pt x="2111" y="4190"/>
                  </a:lnTo>
                  <a:cubicBezTo>
                    <a:pt x="2332" y="4190"/>
                    <a:pt x="2489" y="4379"/>
                    <a:pt x="2489" y="4600"/>
                  </a:cubicBezTo>
                  <a:cubicBezTo>
                    <a:pt x="2458" y="4726"/>
                    <a:pt x="2300" y="4915"/>
                    <a:pt x="2048" y="4915"/>
                  </a:cubicBezTo>
                  <a:lnTo>
                    <a:pt x="63" y="4915"/>
                  </a:lnTo>
                  <a:cubicBezTo>
                    <a:pt x="252" y="6427"/>
                    <a:pt x="1512" y="7404"/>
                    <a:pt x="2899" y="7404"/>
                  </a:cubicBezTo>
                  <a:cubicBezTo>
                    <a:pt x="4474" y="7404"/>
                    <a:pt x="5797" y="6112"/>
                    <a:pt x="5797" y="4537"/>
                  </a:cubicBezTo>
                  <a:lnTo>
                    <a:pt x="579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64" name="Google Shape;9664;p73"/>
          <p:cNvGrpSpPr/>
          <p:nvPr/>
        </p:nvGrpSpPr>
        <p:grpSpPr>
          <a:xfrm>
            <a:off x="1792533" y="3345488"/>
            <a:ext cx="300016" cy="369273"/>
            <a:chOff x="-39248625" y="3588600"/>
            <a:chExt cx="256775" cy="316050"/>
          </a:xfrm>
          <a:solidFill>
            <a:srgbClr val="FFC000"/>
          </a:solidFill>
        </p:grpSpPr>
        <p:sp>
          <p:nvSpPr>
            <p:cNvPr id="9665" name="Google Shape;9665;p73"/>
            <p:cNvSpPr/>
            <p:nvPr/>
          </p:nvSpPr>
          <p:spPr>
            <a:xfrm>
              <a:off x="-39248625" y="3588600"/>
              <a:ext cx="256775" cy="316050"/>
            </a:xfrm>
            <a:custGeom>
              <a:avLst/>
              <a:gdLst/>
              <a:ahLst/>
              <a:cxnLst/>
              <a:rect l="l" t="t" r="r" b="b"/>
              <a:pathLst>
                <a:path w="10271" h="12642" extrusionOk="0">
                  <a:moveTo>
                    <a:pt x="5364" y="0"/>
                  </a:moveTo>
                  <a:cubicBezTo>
                    <a:pt x="5041" y="0"/>
                    <a:pt x="4710" y="118"/>
                    <a:pt x="4443" y="355"/>
                  </a:cubicBezTo>
                  <a:lnTo>
                    <a:pt x="3277" y="1552"/>
                  </a:lnTo>
                  <a:cubicBezTo>
                    <a:pt x="2804" y="2025"/>
                    <a:pt x="2804" y="2812"/>
                    <a:pt x="3277" y="3316"/>
                  </a:cubicBezTo>
                  <a:lnTo>
                    <a:pt x="3938" y="3978"/>
                  </a:lnTo>
                  <a:lnTo>
                    <a:pt x="1702" y="6215"/>
                  </a:lnTo>
                  <a:cubicBezTo>
                    <a:pt x="1544" y="6152"/>
                    <a:pt x="1355" y="6057"/>
                    <a:pt x="1135" y="6057"/>
                  </a:cubicBezTo>
                  <a:cubicBezTo>
                    <a:pt x="1119" y="6056"/>
                    <a:pt x="1104" y="6056"/>
                    <a:pt x="1089" y="6056"/>
                  </a:cubicBezTo>
                  <a:cubicBezTo>
                    <a:pt x="538" y="6056"/>
                    <a:pt x="0" y="6611"/>
                    <a:pt x="0" y="7286"/>
                  </a:cubicBezTo>
                  <a:cubicBezTo>
                    <a:pt x="0" y="7947"/>
                    <a:pt x="567" y="8515"/>
                    <a:pt x="1229" y="8515"/>
                  </a:cubicBezTo>
                  <a:cubicBezTo>
                    <a:pt x="1418" y="8515"/>
                    <a:pt x="1576" y="8483"/>
                    <a:pt x="1733" y="8388"/>
                  </a:cubicBezTo>
                  <a:lnTo>
                    <a:pt x="3560" y="10216"/>
                  </a:lnTo>
                  <a:cubicBezTo>
                    <a:pt x="2993" y="10720"/>
                    <a:pt x="2615" y="11381"/>
                    <a:pt x="2521" y="12169"/>
                  </a:cubicBezTo>
                  <a:cubicBezTo>
                    <a:pt x="2489" y="12421"/>
                    <a:pt x="2678" y="12642"/>
                    <a:pt x="2930" y="12642"/>
                  </a:cubicBezTo>
                  <a:lnTo>
                    <a:pt x="8633" y="12642"/>
                  </a:lnTo>
                  <a:cubicBezTo>
                    <a:pt x="8853" y="12642"/>
                    <a:pt x="9074" y="12421"/>
                    <a:pt x="9011" y="12169"/>
                  </a:cubicBezTo>
                  <a:cubicBezTo>
                    <a:pt x="8790" y="10562"/>
                    <a:pt x="7404" y="9334"/>
                    <a:pt x="5766" y="9334"/>
                  </a:cubicBezTo>
                  <a:cubicBezTo>
                    <a:pt x="5199" y="9334"/>
                    <a:pt x="4695" y="9491"/>
                    <a:pt x="4222" y="9743"/>
                  </a:cubicBezTo>
                  <a:lnTo>
                    <a:pt x="2300" y="7853"/>
                  </a:lnTo>
                  <a:cubicBezTo>
                    <a:pt x="2363" y="7695"/>
                    <a:pt x="2395" y="7475"/>
                    <a:pt x="2395" y="7286"/>
                  </a:cubicBezTo>
                  <a:cubicBezTo>
                    <a:pt x="2395" y="7097"/>
                    <a:pt x="2363" y="6939"/>
                    <a:pt x="2300" y="6782"/>
                  </a:cubicBezTo>
                  <a:lnTo>
                    <a:pt x="4285" y="4797"/>
                  </a:lnTo>
                  <a:lnTo>
                    <a:pt x="4285" y="4797"/>
                  </a:lnTo>
                  <a:cubicBezTo>
                    <a:pt x="4253" y="5742"/>
                    <a:pt x="4537" y="6624"/>
                    <a:pt x="5073" y="7317"/>
                  </a:cubicBezTo>
                  <a:lnTo>
                    <a:pt x="10271" y="2119"/>
                  </a:lnTo>
                  <a:cubicBezTo>
                    <a:pt x="9636" y="1606"/>
                    <a:pt x="8888" y="1321"/>
                    <a:pt x="8026" y="1321"/>
                  </a:cubicBezTo>
                  <a:cubicBezTo>
                    <a:pt x="7776" y="1321"/>
                    <a:pt x="7516" y="1345"/>
                    <a:pt x="7246" y="1394"/>
                  </a:cubicBezTo>
                  <a:lnTo>
                    <a:pt x="6238" y="355"/>
                  </a:lnTo>
                  <a:cubicBezTo>
                    <a:pt x="6002" y="118"/>
                    <a:pt x="5687" y="0"/>
                    <a:pt x="536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6" name="Google Shape;9666;p73"/>
            <p:cNvSpPr/>
            <p:nvPr/>
          </p:nvSpPr>
          <p:spPr>
            <a:xfrm>
              <a:off x="-39076150" y="3684875"/>
              <a:ext cx="84300" cy="80300"/>
            </a:xfrm>
            <a:custGeom>
              <a:avLst/>
              <a:gdLst/>
              <a:ahLst/>
              <a:cxnLst/>
              <a:rect l="l" t="t" r="r" b="b"/>
              <a:pathLst>
                <a:path w="3372" h="3212" extrusionOk="0">
                  <a:moveTo>
                    <a:pt x="2868" y="1"/>
                  </a:moveTo>
                  <a:lnTo>
                    <a:pt x="1" y="2868"/>
                  </a:lnTo>
                  <a:cubicBezTo>
                    <a:pt x="353" y="3098"/>
                    <a:pt x="757" y="3212"/>
                    <a:pt x="1156" y="3212"/>
                  </a:cubicBezTo>
                  <a:cubicBezTo>
                    <a:pt x="1686" y="3212"/>
                    <a:pt x="2207" y="3011"/>
                    <a:pt x="2584" y="2616"/>
                  </a:cubicBezTo>
                  <a:cubicBezTo>
                    <a:pt x="3309" y="1891"/>
                    <a:pt x="3372" y="851"/>
                    <a:pt x="286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67" name="Google Shape;9667;p73"/>
          <p:cNvSpPr/>
          <p:nvPr/>
        </p:nvSpPr>
        <p:spPr>
          <a:xfrm>
            <a:off x="1763554" y="3801114"/>
            <a:ext cx="363548" cy="370909"/>
          </a:xfrm>
          <a:custGeom>
            <a:avLst/>
            <a:gdLst/>
            <a:ahLst/>
            <a:cxnLst/>
            <a:rect l="l" t="t" r="r" b="b"/>
            <a:pathLst>
              <a:path w="12446" h="12698" extrusionOk="0">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8" name="Google Shape;9668;p73"/>
          <p:cNvSpPr/>
          <p:nvPr/>
        </p:nvSpPr>
        <p:spPr>
          <a:xfrm>
            <a:off x="3953101" y="2872552"/>
            <a:ext cx="369974" cy="368601"/>
          </a:xfrm>
          <a:custGeom>
            <a:avLst/>
            <a:gdLst/>
            <a:ahLst/>
            <a:cxnLst/>
            <a:rect l="l" t="t" r="r" b="b"/>
            <a:pathLst>
              <a:path w="12666" h="12619" extrusionOk="0">
                <a:moveTo>
                  <a:pt x="9294" y="1"/>
                </a:moveTo>
                <a:cubicBezTo>
                  <a:pt x="9192" y="1"/>
                  <a:pt x="9089" y="40"/>
                  <a:pt x="9011" y="119"/>
                </a:cubicBezTo>
                <a:lnTo>
                  <a:pt x="7593" y="1537"/>
                </a:lnTo>
                <a:lnTo>
                  <a:pt x="9011" y="2954"/>
                </a:lnTo>
                <a:cubicBezTo>
                  <a:pt x="9168" y="3112"/>
                  <a:pt x="9168" y="3395"/>
                  <a:pt x="9011" y="3553"/>
                </a:cubicBezTo>
                <a:cubicBezTo>
                  <a:pt x="8932" y="3632"/>
                  <a:pt x="8822" y="3671"/>
                  <a:pt x="8711" y="3671"/>
                </a:cubicBezTo>
                <a:cubicBezTo>
                  <a:pt x="8601" y="3671"/>
                  <a:pt x="8491" y="3632"/>
                  <a:pt x="8412" y="3553"/>
                </a:cubicBezTo>
                <a:lnTo>
                  <a:pt x="6994" y="2135"/>
                </a:lnTo>
                <a:lnTo>
                  <a:pt x="5923" y="3206"/>
                </a:lnTo>
                <a:lnTo>
                  <a:pt x="7341" y="4624"/>
                </a:lnTo>
                <a:cubicBezTo>
                  <a:pt x="7498" y="4782"/>
                  <a:pt x="7498" y="5034"/>
                  <a:pt x="7341" y="5191"/>
                </a:cubicBezTo>
                <a:cubicBezTo>
                  <a:pt x="7262" y="5270"/>
                  <a:pt x="7160" y="5309"/>
                  <a:pt x="7053" y="5309"/>
                </a:cubicBezTo>
                <a:cubicBezTo>
                  <a:pt x="6947" y="5309"/>
                  <a:pt x="6837" y="5270"/>
                  <a:pt x="6742" y="5191"/>
                </a:cubicBezTo>
                <a:lnTo>
                  <a:pt x="5356" y="3773"/>
                </a:lnTo>
                <a:lnTo>
                  <a:pt x="4285" y="4845"/>
                </a:lnTo>
                <a:lnTo>
                  <a:pt x="5703" y="6262"/>
                </a:lnTo>
                <a:cubicBezTo>
                  <a:pt x="5860" y="6420"/>
                  <a:pt x="5860" y="6703"/>
                  <a:pt x="5703" y="6861"/>
                </a:cubicBezTo>
                <a:cubicBezTo>
                  <a:pt x="5624" y="6940"/>
                  <a:pt x="5514" y="6979"/>
                  <a:pt x="5403" y="6979"/>
                </a:cubicBezTo>
                <a:cubicBezTo>
                  <a:pt x="5293" y="6979"/>
                  <a:pt x="5183" y="6940"/>
                  <a:pt x="5104" y="6861"/>
                </a:cubicBezTo>
                <a:lnTo>
                  <a:pt x="3686" y="5443"/>
                </a:lnTo>
                <a:lnTo>
                  <a:pt x="2615" y="6514"/>
                </a:lnTo>
                <a:lnTo>
                  <a:pt x="4096" y="7932"/>
                </a:lnTo>
                <a:cubicBezTo>
                  <a:pt x="4253" y="8090"/>
                  <a:pt x="4253" y="8373"/>
                  <a:pt x="4096" y="8499"/>
                </a:cubicBezTo>
                <a:cubicBezTo>
                  <a:pt x="4017" y="8578"/>
                  <a:pt x="3907" y="8617"/>
                  <a:pt x="3797" y="8617"/>
                </a:cubicBezTo>
                <a:cubicBezTo>
                  <a:pt x="3686" y="8617"/>
                  <a:pt x="3576" y="8578"/>
                  <a:pt x="3497" y="8499"/>
                </a:cubicBezTo>
                <a:lnTo>
                  <a:pt x="2048" y="7081"/>
                </a:lnTo>
                <a:lnTo>
                  <a:pt x="158" y="8972"/>
                </a:lnTo>
                <a:cubicBezTo>
                  <a:pt x="0" y="9129"/>
                  <a:pt x="0" y="9413"/>
                  <a:pt x="158" y="9570"/>
                </a:cubicBezTo>
                <a:lnTo>
                  <a:pt x="3056" y="12500"/>
                </a:lnTo>
                <a:cubicBezTo>
                  <a:pt x="3135" y="12579"/>
                  <a:pt x="3245" y="12618"/>
                  <a:pt x="3356" y="12618"/>
                </a:cubicBezTo>
                <a:cubicBezTo>
                  <a:pt x="3466" y="12618"/>
                  <a:pt x="3576" y="12579"/>
                  <a:pt x="3655" y="12500"/>
                </a:cubicBezTo>
                <a:lnTo>
                  <a:pt x="12508" y="3616"/>
                </a:lnTo>
                <a:cubicBezTo>
                  <a:pt x="12665" y="3458"/>
                  <a:pt x="12665" y="3206"/>
                  <a:pt x="12508" y="3049"/>
                </a:cubicBezTo>
                <a:lnTo>
                  <a:pt x="9578" y="119"/>
                </a:lnTo>
                <a:cubicBezTo>
                  <a:pt x="9499" y="40"/>
                  <a:pt x="9397" y="1"/>
                  <a:pt x="9294"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69" name="Google Shape;9669;p73"/>
          <p:cNvGrpSpPr/>
          <p:nvPr/>
        </p:nvGrpSpPr>
        <p:grpSpPr>
          <a:xfrm>
            <a:off x="1243246" y="1533504"/>
            <a:ext cx="429504" cy="370879"/>
            <a:chOff x="-42651700" y="3217825"/>
            <a:chExt cx="367600" cy="317425"/>
          </a:xfrm>
          <a:solidFill>
            <a:srgbClr val="FFC000"/>
          </a:solidFill>
        </p:grpSpPr>
        <p:sp>
          <p:nvSpPr>
            <p:cNvPr id="9670" name="Google Shape;9670;p73"/>
            <p:cNvSpPr/>
            <p:nvPr/>
          </p:nvSpPr>
          <p:spPr>
            <a:xfrm>
              <a:off x="-42651700" y="3239075"/>
              <a:ext cx="367600" cy="296175"/>
            </a:xfrm>
            <a:custGeom>
              <a:avLst/>
              <a:gdLst/>
              <a:ahLst/>
              <a:cxnLst/>
              <a:rect l="l" t="t" r="r" b="b"/>
              <a:pathLst>
                <a:path w="14704" h="11847" extrusionOk="0">
                  <a:moveTo>
                    <a:pt x="7370" y="797"/>
                  </a:moveTo>
                  <a:cubicBezTo>
                    <a:pt x="8536" y="797"/>
                    <a:pt x="9694" y="1246"/>
                    <a:pt x="10576" y="2143"/>
                  </a:cubicBezTo>
                  <a:cubicBezTo>
                    <a:pt x="12340" y="3908"/>
                    <a:pt x="12340" y="6775"/>
                    <a:pt x="10576" y="8539"/>
                  </a:cubicBezTo>
                  <a:cubicBezTo>
                    <a:pt x="9757" y="9390"/>
                    <a:pt x="8623" y="9894"/>
                    <a:pt x="7363" y="9894"/>
                  </a:cubicBezTo>
                  <a:cubicBezTo>
                    <a:pt x="6102" y="9894"/>
                    <a:pt x="4937" y="9358"/>
                    <a:pt x="4118" y="8539"/>
                  </a:cubicBezTo>
                  <a:cubicBezTo>
                    <a:pt x="2353" y="6775"/>
                    <a:pt x="2353" y="3908"/>
                    <a:pt x="4118" y="2143"/>
                  </a:cubicBezTo>
                  <a:cubicBezTo>
                    <a:pt x="5031" y="1246"/>
                    <a:pt x="6205" y="797"/>
                    <a:pt x="7370" y="797"/>
                  </a:cubicBezTo>
                  <a:close/>
                  <a:moveTo>
                    <a:pt x="7326" y="1"/>
                  </a:moveTo>
                  <a:cubicBezTo>
                    <a:pt x="2091" y="1"/>
                    <a:pt x="0" y="6750"/>
                    <a:pt x="4275" y="9768"/>
                  </a:cubicBezTo>
                  <a:lnTo>
                    <a:pt x="3424" y="11280"/>
                  </a:lnTo>
                  <a:cubicBezTo>
                    <a:pt x="3298" y="11532"/>
                    <a:pt x="3487" y="11847"/>
                    <a:pt x="3771" y="11847"/>
                  </a:cubicBezTo>
                  <a:cubicBezTo>
                    <a:pt x="3929" y="11847"/>
                    <a:pt x="4086" y="11784"/>
                    <a:pt x="4118" y="11626"/>
                  </a:cubicBezTo>
                  <a:lnTo>
                    <a:pt x="5000" y="10209"/>
                  </a:lnTo>
                  <a:cubicBezTo>
                    <a:pt x="5740" y="10571"/>
                    <a:pt x="6543" y="10752"/>
                    <a:pt x="7351" y="10752"/>
                  </a:cubicBezTo>
                  <a:cubicBezTo>
                    <a:pt x="8158" y="10752"/>
                    <a:pt x="8969" y="10571"/>
                    <a:pt x="9725" y="10209"/>
                  </a:cubicBezTo>
                  <a:lnTo>
                    <a:pt x="10576" y="11626"/>
                  </a:lnTo>
                  <a:cubicBezTo>
                    <a:pt x="10671" y="11784"/>
                    <a:pt x="10828" y="11847"/>
                    <a:pt x="10923" y="11847"/>
                  </a:cubicBezTo>
                  <a:cubicBezTo>
                    <a:pt x="11238" y="11847"/>
                    <a:pt x="11458" y="11532"/>
                    <a:pt x="11301" y="11280"/>
                  </a:cubicBezTo>
                  <a:lnTo>
                    <a:pt x="10419" y="9768"/>
                  </a:lnTo>
                  <a:cubicBezTo>
                    <a:pt x="14703" y="6775"/>
                    <a:pt x="12592" y="1"/>
                    <a:pt x="7363" y="1"/>
                  </a:cubicBezTo>
                  <a:cubicBezTo>
                    <a:pt x="7350" y="1"/>
                    <a:pt x="7338" y="1"/>
                    <a:pt x="732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1" name="Google Shape;9671;p73"/>
            <p:cNvSpPr/>
            <p:nvPr/>
          </p:nvSpPr>
          <p:spPr>
            <a:xfrm>
              <a:off x="-42419600" y="3217825"/>
              <a:ext cx="106350" cy="106350"/>
            </a:xfrm>
            <a:custGeom>
              <a:avLst/>
              <a:gdLst/>
              <a:ahLst/>
              <a:cxnLst/>
              <a:rect l="l" t="t" r="r" b="b"/>
              <a:pathLst>
                <a:path w="4254" h="4254" extrusionOk="0">
                  <a:moveTo>
                    <a:pt x="1355" y="0"/>
                  </a:moveTo>
                  <a:cubicBezTo>
                    <a:pt x="882" y="0"/>
                    <a:pt x="410" y="95"/>
                    <a:pt x="0" y="315"/>
                  </a:cubicBezTo>
                  <a:cubicBezTo>
                    <a:pt x="1891" y="946"/>
                    <a:pt x="3340" y="2395"/>
                    <a:pt x="3938" y="4254"/>
                  </a:cubicBezTo>
                  <a:cubicBezTo>
                    <a:pt x="4128" y="3844"/>
                    <a:pt x="4254" y="3371"/>
                    <a:pt x="4254" y="2899"/>
                  </a:cubicBezTo>
                  <a:cubicBezTo>
                    <a:pt x="4254" y="1292"/>
                    <a:pt x="2962" y="0"/>
                    <a:pt x="13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2" name="Google Shape;9672;p73"/>
            <p:cNvSpPr/>
            <p:nvPr/>
          </p:nvSpPr>
          <p:spPr>
            <a:xfrm>
              <a:off x="-42623600" y="3218600"/>
              <a:ext cx="106350" cy="106375"/>
            </a:xfrm>
            <a:custGeom>
              <a:avLst/>
              <a:gdLst/>
              <a:ahLst/>
              <a:cxnLst/>
              <a:rect l="l" t="t" r="r" b="b"/>
              <a:pathLst>
                <a:path w="4254" h="4255" extrusionOk="0">
                  <a:moveTo>
                    <a:pt x="2931" y="1"/>
                  </a:moveTo>
                  <a:cubicBezTo>
                    <a:pt x="1292" y="1"/>
                    <a:pt x="1" y="1293"/>
                    <a:pt x="1" y="2899"/>
                  </a:cubicBezTo>
                  <a:cubicBezTo>
                    <a:pt x="1" y="3372"/>
                    <a:pt x="127" y="3845"/>
                    <a:pt x="316" y="4254"/>
                  </a:cubicBezTo>
                  <a:cubicBezTo>
                    <a:pt x="977" y="2364"/>
                    <a:pt x="2426" y="915"/>
                    <a:pt x="4254" y="316"/>
                  </a:cubicBezTo>
                  <a:cubicBezTo>
                    <a:pt x="3876" y="127"/>
                    <a:pt x="3403" y="1"/>
                    <a:pt x="29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3" name="Google Shape;9673;p73"/>
            <p:cNvSpPr/>
            <p:nvPr/>
          </p:nvSpPr>
          <p:spPr>
            <a:xfrm>
              <a:off x="-42561375" y="3279250"/>
              <a:ext cx="185900" cy="186700"/>
            </a:xfrm>
            <a:custGeom>
              <a:avLst/>
              <a:gdLst/>
              <a:ahLst/>
              <a:cxnLst/>
              <a:rect l="l" t="t" r="r" b="b"/>
              <a:pathLst>
                <a:path w="7436" h="7468" extrusionOk="0">
                  <a:moveTo>
                    <a:pt x="3781" y="1671"/>
                  </a:moveTo>
                  <a:cubicBezTo>
                    <a:pt x="4033" y="1671"/>
                    <a:pt x="4191" y="1860"/>
                    <a:pt x="4191" y="2112"/>
                  </a:cubicBezTo>
                  <a:lnTo>
                    <a:pt x="4191" y="3340"/>
                  </a:lnTo>
                  <a:lnTo>
                    <a:pt x="5388" y="3340"/>
                  </a:lnTo>
                  <a:cubicBezTo>
                    <a:pt x="5640" y="3340"/>
                    <a:pt x="5829" y="3529"/>
                    <a:pt x="5829" y="3750"/>
                  </a:cubicBezTo>
                  <a:cubicBezTo>
                    <a:pt x="5829" y="4002"/>
                    <a:pt x="5640" y="4128"/>
                    <a:pt x="5388" y="4128"/>
                  </a:cubicBezTo>
                  <a:lnTo>
                    <a:pt x="3750" y="4128"/>
                  </a:lnTo>
                  <a:cubicBezTo>
                    <a:pt x="3498" y="4128"/>
                    <a:pt x="3308" y="3939"/>
                    <a:pt x="3308" y="3750"/>
                  </a:cubicBezTo>
                  <a:lnTo>
                    <a:pt x="3308" y="2112"/>
                  </a:lnTo>
                  <a:lnTo>
                    <a:pt x="3340" y="2112"/>
                  </a:lnTo>
                  <a:cubicBezTo>
                    <a:pt x="3340" y="1860"/>
                    <a:pt x="3529" y="1671"/>
                    <a:pt x="3781" y="1671"/>
                  </a:cubicBezTo>
                  <a:close/>
                  <a:moveTo>
                    <a:pt x="3750" y="1"/>
                  </a:moveTo>
                  <a:cubicBezTo>
                    <a:pt x="1702" y="1"/>
                    <a:pt x="32" y="1671"/>
                    <a:pt x="0" y="3750"/>
                  </a:cubicBezTo>
                  <a:cubicBezTo>
                    <a:pt x="32" y="5798"/>
                    <a:pt x="1702" y="7467"/>
                    <a:pt x="3750" y="7467"/>
                  </a:cubicBezTo>
                  <a:cubicBezTo>
                    <a:pt x="5797" y="7467"/>
                    <a:pt x="7436" y="5798"/>
                    <a:pt x="7436" y="3750"/>
                  </a:cubicBezTo>
                  <a:cubicBezTo>
                    <a:pt x="7436" y="1702"/>
                    <a:pt x="5797" y="64"/>
                    <a:pt x="37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74" name="Google Shape;9674;p73"/>
          <p:cNvGrpSpPr/>
          <p:nvPr/>
        </p:nvGrpSpPr>
        <p:grpSpPr>
          <a:xfrm>
            <a:off x="1278678" y="1973154"/>
            <a:ext cx="358640" cy="363226"/>
            <a:chOff x="-42617300" y="3587775"/>
            <a:chExt cx="306950" cy="310875"/>
          </a:xfrm>
          <a:solidFill>
            <a:srgbClr val="FFC000"/>
          </a:solidFill>
        </p:grpSpPr>
        <p:sp>
          <p:nvSpPr>
            <p:cNvPr id="9675" name="Google Shape;9675;p73"/>
            <p:cNvSpPr/>
            <p:nvPr/>
          </p:nvSpPr>
          <p:spPr>
            <a:xfrm>
              <a:off x="-42617300" y="3587775"/>
              <a:ext cx="306950" cy="310875"/>
            </a:xfrm>
            <a:custGeom>
              <a:avLst/>
              <a:gdLst/>
              <a:ahLst/>
              <a:cxnLst/>
              <a:rect l="l" t="t" r="r" b="b"/>
              <a:pathLst>
                <a:path w="12278" h="12435" extrusionOk="0">
                  <a:moveTo>
                    <a:pt x="5905" y="860"/>
                  </a:moveTo>
                  <a:cubicBezTo>
                    <a:pt x="6421" y="860"/>
                    <a:pt x="6926" y="1412"/>
                    <a:pt x="7341" y="2467"/>
                  </a:cubicBezTo>
                  <a:cubicBezTo>
                    <a:pt x="6837" y="2593"/>
                    <a:pt x="6365" y="2782"/>
                    <a:pt x="5892" y="3003"/>
                  </a:cubicBezTo>
                  <a:cubicBezTo>
                    <a:pt x="5419" y="2782"/>
                    <a:pt x="4947" y="2593"/>
                    <a:pt x="4443" y="2467"/>
                  </a:cubicBezTo>
                  <a:cubicBezTo>
                    <a:pt x="4893" y="1381"/>
                    <a:pt x="5404" y="860"/>
                    <a:pt x="5905" y="860"/>
                  </a:cubicBezTo>
                  <a:close/>
                  <a:moveTo>
                    <a:pt x="4191" y="3255"/>
                  </a:moveTo>
                  <a:cubicBezTo>
                    <a:pt x="4443" y="3349"/>
                    <a:pt x="4632" y="3381"/>
                    <a:pt x="4884" y="3475"/>
                  </a:cubicBezTo>
                  <a:cubicBezTo>
                    <a:pt x="4726" y="3538"/>
                    <a:pt x="4600" y="3601"/>
                    <a:pt x="4443" y="3696"/>
                  </a:cubicBezTo>
                  <a:cubicBezTo>
                    <a:pt x="4285" y="3790"/>
                    <a:pt x="4159" y="3853"/>
                    <a:pt x="4002" y="3948"/>
                  </a:cubicBezTo>
                  <a:cubicBezTo>
                    <a:pt x="4096" y="3727"/>
                    <a:pt x="4159" y="3507"/>
                    <a:pt x="4191" y="3255"/>
                  </a:cubicBezTo>
                  <a:close/>
                  <a:moveTo>
                    <a:pt x="7625" y="3318"/>
                  </a:moveTo>
                  <a:cubicBezTo>
                    <a:pt x="7688" y="3507"/>
                    <a:pt x="7751" y="3727"/>
                    <a:pt x="7782" y="3979"/>
                  </a:cubicBezTo>
                  <a:cubicBezTo>
                    <a:pt x="7499" y="3790"/>
                    <a:pt x="7247" y="3633"/>
                    <a:pt x="6963" y="3507"/>
                  </a:cubicBezTo>
                  <a:cubicBezTo>
                    <a:pt x="7184" y="3412"/>
                    <a:pt x="7404" y="3349"/>
                    <a:pt x="7625" y="3318"/>
                  </a:cubicBezTo>
                  <a:close/>
                  <a:moveTo>
                    <a:pt x="2611" y="3034"/>
                  </a:moveTo>
                  <a:cubicBezTo>
                    <a:pt x="2846" y="3034"/>
                    <a:pt x="3110" y="3054"/>
                    <a:pt x="3403" y="3097"/>
                  </a:cubicBezTo>
                  <a:cubicBezTo>
                    <a:pt x="3309" y="3570"/>
                    <a:pt x="3183" y="4042"/>
                    <a:pt x="3151" y="4609"/>
                  </a:cubicBezTo>
                  <a:cubicBezTo>
                    <a:pt x="2742" y="4924"/>
                    <a:pt x="2363" y="5240"/>
                    <a:pt x="1954" y="5586"/>
                  </a:cubicBezTo>
                  <a:cubicBezTo>
                    <a:pt x="712" y="4068"/>
                    <a:pt x="945" y="3034"/>
                    <a:pt x="2611" y="3034"/>
                  </a:cubicBezTo>
                  <a:close/>
                  <a:moveTo>
                    <a:pt x="9301" y="3075"/>
                  </a:moveTo>
                  <a:cubicBezTo>
                    <a:pt x="10879" y="3075"/>
                    <a:pt x="11079" y="4102"/>
                    <a:pt x="9862" y="5618"/>
                  </a:cubicBezTo>
                  <a:cubicBezTo>
                    <a:pt x="9515" y="5271"/>
                    <a:pt x="9137" y="4924"/>
                    <a:pt x="8696" y="4641"/>
                  </a:cubicBezTo>
                  <a:cubicBezTo>
                    <a:pt x="8601" y="4137"/>
                    <a:pt x="8538" y="3601"/>
                    <a:pt x="8412" y="3160"/>
                  </a:cubicBezTo>
                  <a:cubicBezTo>
                    <a:pt x="8746" y="3102"/>
                    <a:pt x="9042" y="3075"/>
                    <a:pt x="9301" y="3075"/>
                  </a:cubicBezTo>
                  <a:close/>
                  <a:moveTo>
                    <a:pt x="8822" y="5744"/>
                  </a:moveTo>
                  <a:cubicBezTo>
                    <a:pt x="9011" y="5901"/>
                    <a:pt x="9169" y="6059"/>
                    <a:pt x="9326" y="6216"/>
                  </a:cubicBezTo>
                  <a:cubicBezTo>
                    <a:pt x="9169" y="6374"/>
                    <a:pt x="8980" y="6531"/>
                    <a:pt x="8822" y="6689"/>
                  </a:cubicBezTo>
                  <a:lnTo>
                    <a:pt x="8822" y="5744"/>
                  </a:lnTo>
                  <a:close/>
                  <a:moveTo>
                    <a:pt x="3025" y="5775"/>
                  </a:moveTo>
                  <a:lnTo>
                    <a:pt x="3025" y="6720"/>
                  </a:lnTo>
                  <a:cubicBezTo>
                    <a:pt x="2836" y="6563"/>
                    <a:pt x="2679" y="6405"/>
                    <a:pt x="2521" y="6248"/>
                  </a:cubicBezTo>
                  <a:cubicBezTo>
                    <a:pt x="2679" y="6090"/>
                    <a:pt x="2868" y="5933"/>
                    <a:pt x="3025" y="5775"/>
                  </a:cubicBezTo>
                  <a:close/>
                  <a:moveTo>
                    <a:pt x="5892" y="3885"/>
                  </a:moveTo>
                  <a:cubicBezTo>
                    <a:pt x="6617" y="4200"/>
                    <a:pt x="7278" y="4609"/>
                    <a:pt x="7908" y="5082"/>
                  </a:cubicBezTo>
                  <a:cubicBezTo>
                    <a:pt x="8003" y="5838"/>
                    <a:pt x="8003" y="6626"/>
                    <a:pt x="7908" y="7413"/>
                  </a:cubicBezTo>
                  <a:cubicBezTo>
                    <a:pt x="7278" y="7823"/>
                    <a:pt x="6585" y="8232"/>
                    <a:pt x="5892" y="8579"/>
                  </a:cubicBezTo>
                  <a:cubicBezTo>
                    <a:pt x="5545" y="8421"/>
                    <a:pt x="5230" y="8232"/>
                    <a:pt x="4884" y="8043"/>
                  </a:cubicBezTo>
                  <a:cubicBezTo>
                    <a:pt x="4537" y="7823"/>
                    <a:pt x="4191" y="7634"/>
                    <a:pt x="3876" y="7413"/>
                  </a:cubicBezTo>
                  <a:cubicBezTo>
                    <a:pt x="3844" y="6657"/>
                    <a:pt x="3844" y="5870"/>
                    <a:pt x="3876" y="5082"/>
                  </a:cubicBezTo>
                  <a:cubicBezTo>
                    <a:pt x="4191" y="4830"/>
                    <a:pt x="4537" y="4641"/>
                    <a:pt x="4884" y="4452"/>
                  </a:cubicBezTo>
                  <a:cubicBezTo>
                    <a:pt x="5230" y="4263"/>
                    <a:pt x="5577" y="4042"/>
                    <a:pt x="5892" y="3885"/>
                  </a:cubicBezTo>
                  <a:close/>
                  <a:moveTo>
                    <a:pt x="4033" y="8516"/>
                  </a:moveTo>
                  <a:cubicBezTo>
                    <a:pt x="4159" y="8579"/>
                    <a:pt x="4317" y="8674"/>
                    <a:pt x="4474" y="8737"/>
                  </a:cubicBezTo>
                  <a:cubicBezTo>
                    <a:pt x="4632" y="8831"/>
                    <a:pt x="4758" y="8894"/>
                    <a:pt x="4915" y="8989"/>
                  </a:cubicBezTo>
                  <a:cubicBezTo>
                    <a:pt x="4663" y="9052"/>
                    <a:pt x="4474" y="9146"/>
                    <a:pt x="4254" y="9178"/>
                  </a:cubicBezTo>
                  <a:cubicBezTo>
                    <a:pt x="4159" y="8926"/>
                    <a:pt x="4096" y="8737"/>
                    <a:pt x="4033" y="8516"/>
                  </a:cubicBezTo>
                  <a:close/>
                  <a:moveTo>
                    <a:pt x="7782" y="8516"/>
                  </a:moveTo>
                  <a:cubicBezTo>
                    <a:pt x="7751" y="8737"/>
                    <a:pt x="7688" y="8989"/>
                    <a:pt x="7625" y="9178"/>
                  </a:cubicBezTo>
                  <a:cubicBezTo>
                    <a:pt x="7404" y="9083"/>
                    <a:pt x="7184" y="9052"/>
                    <a:pt x="6963" y="8989"/>
                  </a:cubicBezTo>
                  <a:cubicBezTo>
                    <a:pt x="7278" y="8831"/>
                    <a:pt x="7499" y="8674"/>
                    <a:pt x="7782" y="8516"/>
                  </a:cubicBezTo>
                  <a:close/>
                  <a:moveTo>
                    <a:pt x="1954" y="6846"/>
                  </a:moveTo>
                  <a:cubicBezTo>
                    <a:pt x="2300" y="7193"/>
                    <a:pt x="2710" y="7571"/>
                    <a:pt x="3151" y="7823"/>
                  </a:cubicBezTo>
                  <a:cubicBezTo>
                    <a:pt x="3214" y="8358"/>
                    <a:pt x="3309" y="8863"/>
                    <a:pt x="3403" y="9335"/>
                  </a:cubicBezTo>
                  <a:cubicBezTo>
                    <a:pt x="3090" y="9388"/>
                    <a:pt x="2806" y="9414"/>
                    <a:pt x="2555" y="9414"/>
                  </a:cubicBezTo>
                  <a:cubicBezTo>
                    <a:pt x="1015" y="9414"/>
                    <a:pt x="681" y="8445"/>
                    <a:pt x="1954" y="6846"/>
                  </a:cubicBezTo>
                  <a:close/>
                  <a:moveTo>
                    <a:pt x="9925" y="6846"/>
                  </a:moveTo>
                  <a:lnTo>
                    <a:pt x="9925" y="6846"/>
                  </a:lnTo>
                  <a:cubicBezTo>
                    <a:pt x="11167" y="8392"/>
                    <a:pt x="10934" y="9430"/>
                    <a:pt x="9267" y="9430"/>
                  </a:cubicBezTo>
                  <a:cubicBezTo>
                    <a:pt x="9032" y="9430"/>
                    <a:pt x="8768" y="9410"/>
                    <a:pt x="8475" y="9367"/>
                  </a:cubicBezTo>
                  <a:cubicBezTo>
                    <a:pt x="8538" y="8894"/>
                    <a:pt x="8664" y="8390"/>
                    <a:pt x="8727" y="7823"/>
                  </a:cubicBezTo>
                  <a:cubicBezTo>
                    <a:pt x="9137" y="7508"/>
                    <a:pt x="9515" y="7193"/>
                    <a:pt x="9925" y="6846"/>
                  </a:cubicBezTo>
                  <a:close/>
                  <a:moveTo>
                    <a:pt x="5924" y="9461"/>
                  </a:moveTo>
                  <a:cubicBezTo>
                    <a:pt x="6396" y="9650"/>
                    <a:pt x="6869" y="9839"/>
                    <a:pt x="7404" y="9965"/>
                  </a:cubicBezTo>
                  <a:cubicBezTo>
                    <a:pt x="6962" y="11056"/>
                    <a:pt x="6440" y="11607"/>
                    <a:pt x="5922" y="11607"/>
                  </a:cubicBezTo>
                  <a:cubicBezTo>
                    <a:pt x="5408" y="11607"/>
                    <a:pt x="4898" y="11064"/>
                    <a:pt x="4474" y="9965"/>
                  </a:cubicBezTo>
                  <a:cubicBezTo>
                    <a:pt x="4978" y="9839"/>
                    <a:pt x="5451" y="9650"/>
                    <a:pt x="5924" y="9461"/>
                  </a:cubicBezTo>
                  <a:close/>
                  <a:moveTo>
                    <a:pt x="5931" y="1"/>
                  </a:moveTo>
                  <a:cubicBezTo>
                    <a:pt x="5817" y="1"/>
                    <a:pt x="5699" y="14"/>
                    <a:pt x="5577" y="41"/>
                  </a:cubicBezTo>
                  <a:cubicBezTo>
                    <a:pt x="4632" y="262"/>
                    <a:pt x="4002" y="1333"/>
                    <a:pt x="3655" y="2278"/>
                  </a:cubicBezTo>
                  <a:cubicBezTo>
                    <a:pt x="3326" y="2223"/>
                    <a:pt x="2973" y="2187"/>
                    <a:pt x="2624" y="2187"/>
                  </a:cubicBezTo>
                  <a:cubicBezTo>
                    <a:pt x="1770" y="2187"/>
                    <a:pt x="939" y="2404"/>
                    <a:pt x="536" y="3097"/>
                  </a:cubicBezTo>
                  <a:cubicBezTo>
                    <a:pt x="1" y="4074"/>
                    <a:pt x="662" y="5334"/>
                    <a:pt x="1387" y="6216"/>
                  </a:cubicBezTo>
                  <a:cubicBezTo>
                    <a:pt x="788" y="6972"/>
                    <a:pt x="158" y="8043"/>
                    <a:pt x="379" y="8926"/>
                  </a:cubicBezTo>
                  <a:cubicBezTo>
                    <a:pt x="599" y="9650"/>
                    <a:pt x="1166" y="10028"/>
                    <a:pt x="1922" y="10186"/>
                  </a:cubicBezTo>
                  <a:cubicBezTo>
                    <a:pt x="2157" y="10241"/>
                    <a:pt x="2410" y="10266"/>
                    <a:pt x="2668" y="10266"/>
                  </a:cubicBezTo>
                  <a:cubicBezTo>
                    <a:pt x="2998" y="10266"/>
                    <a:pt x="3337" y="10225"/>
                    <a:pt x="3655" y="10154"/>
                  </a:cubicBezTo>
                  <a:cubicBezTo>
                    <a:pt x="4221" y="11678"/>
                    <a:pt x="5076" y="12434"/>
                    <a:pt x="5929" y="12434"/>
                  </a:cubicBezTo>
                  <a:cubicBezTo>
                    <a:pt x="6786" y="12434"/>
                    <a:pt x="7639" y="11670"/>
                    <a:pt x="8192" y="10154"/>
                  </a:cubicBezTo>
                  <a:cubicBezTo>
                    <a:pt x="8550" y="10215"/>
                    <a:pt x="8882" y="10243"/>
                    <a:pt x="9186" y="10243"/>
                  </a:cubicBezTo>
                  <a:cubicBezTo>
                    <a:pt x="11589" y="10243"/>
                    <a:pt x="12278" y="8453"/>
                    <a:pt x="10460" y="6216"/>
                  </a:cubicBezTo>
                  <a:cubicBezTo>
                    <a:pt x="12272" y="4014"/>
                    <a:pt x="11618" y="2182"/>
                    <a:pt x="9217" y="2182"/>
                  </a:cubicBezTo>
                  <a:cubicBezTo>
                    <a:pt x="8904" y="2182"/>
                    <a:pt x="8562" y="2213"/>
                    <a:pt x="8192" y="2278"/>
                  </a:cubicBezTo>
                  <a:cubicBezTo>
                    <a:pt x="7765" y="1139"/>
                    <a:pt x="7004" y="1"/>
                    <a:pt x="59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6" name="Google Shape;9676;p73"/>
            <p:cNvSpPr/>
            <p:nvPr/>
          </p:nvSpPr>
          <p:spPr>
            <a:xfrm>
              <a:off x="-42500725" y="3712425"/>
              <a:ext cx="63025" cy="62275"/>
            </a:xfrm>
            <a:custGeom>
              <a:avLst/>
              <a:gdLst/>
              <a:ahLst/>
              <a:cxnLst/>
              <a:rect l="l" t="t" r="r" b="b"/>
              <a:pathLst>
                <a:path w="2521" h="2491" extrusionOk="0">
                  <a:moveTo>
                    <a:pt x="1313" y="0"/>
                  </a:moveTo>
                  <a:cubicBezTo>
                    <a:pt x="1295" y="0"/>
                    <a:pt x="1278" y="1"/>
                    <a:pt x="1261" y="1"/>
                  </a:cubicBezTo>
                  <a:cubicBezTo>
                    <a:pt x="599" y="1"/>
                    <a:pt x="0" y="569"/>
                    <a:pt x="63" y="1230"/>
                  </a:cubicBezTo>
                  <a:cubicBezTo>
                    <a:pt x="0" y="1955"/>
                    <a:pt x="567" y="2490"/>
                    <a:pt x="1261" y="2490"/>
                  </a:cubicBezTo>
                  <a:cubicBezTo>
                    <a:pt x="1954" y="2490"/>
                    <a:pt x="2521" y="1955"/>
                    <a:pt x="2489" y="1230"/>
                  </a:cubicBezTo>
                  <a:cubicBezTo>
                    <a:pt x="2489" y="585"/>
                    <a:pt x="1980" y="0"/>
                    <a:pt x="13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77" name="Google Shape;9677;p73"/>
          <p:cNvSpPr/>
          <p:nvPr/>
        </p:nvSpPr>
        <p:spPr>
          <a:xfrm>
            <a:off x="1275131" y="2412197"/>
            <a:ext cx="371785" cy="369974"/>
          </a:xfrm>
          <a:custGeom>
            <a:avLst/>
            <a:gdLst/>
            <a:ahLst/>
            <a:cxnLst/>
            <a:rect l="l" t="t" r="r" b="b"/>
            <a:pathLst>
              <a:path w="12728" h="12666" extrusionOk="0">
                <a:moveTo>
                  <a:pt x="1859" y="3308"/>
                </a:moveTo>
                <a:lnTo>
                  <a:pt x="1859" y="5230"/>
                </a:lnTo>
                <a:lnTo>
                  <a:pt x="882" y="5230"/>
                </a:lnTo>
                <a:lnTo>
                  <a:pt x="882" y="3308"/>
                </a:lnTo>
                <a:close/>
                <a:moveTo>
                  <a:pt x="5765" y="2458"/>
                </a:moveTo>
                <a:cubicBezTo>
                  <a:pt x="5860" y="2458"/>
                  <a:pt x="5986" y="2584"/>
                  <a:pt x="5986" y="2710"/>
                </a:cubicBezTo>
                <a:lnTo>
                  <a:pt x="5986" y="5230"/>
                </a:lnTo>
                <a:lnTo>
                  <a:pt x="2678" y="5230"/>
                </a:lnTo>
                <a:lnTo>
                  <a:pt x="2678" y="2710"/>
                </a:lnTo>
                <a:cubicBezTo>
                  <a:pt x="2678" y="2584"/>
                  <a:pt x="2772" y="2458"/>
                  <a:pt x="2930" y="2458"/>
                </a:cubicBezTo>
                <a:close/>
                <a:moveTo>
                  <a:pt x="9893" y="2458"/>
                </a:moveTo>
                <a:cubicBezTo>
                  <a:pt x="10019" y="2458"/>
                  <a:pt x="10113" y="2584"/>
                  <a:pt x="10113" y="2710"/>
                </a:cubicBezTo>
                <a:lnTo>
                  <a:pt x="10113" y="5230"/>
                </a:lnTo>
                <a:lnTo>
                  <a:pt x="6837" y="5230"/>
                </a:lnTo>
                <a:lnTo>
                  <a:pt x="6837" y="2710"/>
                </a:lnTo>
                <a:cubicBezTo>
                  <a:pt x="6805" y="2584"/>
                  <a:pt x="6900" y="2458"/>
                  <a:pt x="7057" y="2458"/>
                </a:cubicBezTo>
                <a:close/>
                <a:moveTo>
                  <a:pt x="11940" y="3308"/>
                </a:moveTo>
                <a:lnTo>
                  <a:pt x="11940" y="5230"/>
                </a:lnTo>
                <a:lnTo>
                  <a:pt x="10964" y="5230"/>
                </a:lnTo>
                <a:lnTo>
                  <a:pt x="10964" y="3308"/>
                </a:lnTo>
                <a:close/>
                <a:moveTo>
                  <a:pt x="7215" y="6900"/>
                </a:moveTo>
                <a:cubicBezTo>
                  <a:pt x="7435" y="6900"/>
                  <a:pt x="7656" y="7089"/>
                  <a:pt x="7656" y="7278"/>
                </a:cubicBezTo>
                <a:cubicBezTo>
                  <a:pt x="7656" y="7530"/>
                  <a:pt x="7435" y="7719"/>
                  <a:pt x="7215" y="7719"/>
                </a:cubicBezTo>
                <a:lnTo>
                  <a:pt x="5545" y="7719"/>
                </a:lnTo>
                <a:cubicBezTo>
                  <a:pt x="5324" y="7719"/>
                  <a:pt x="5135" y="7530"/>
                  <a:pt x="5135" y="7278"/>
                </a:cubicBezTo>
                <a:cubicBezTo>
                  <a:pt x="5135" y="7026"/>
                  <a:pt x="5324" y="6900"/>
                  <a:pt x="5545" y="6900"/>
                </a:cubicBezTo>
                <a:close/>
                <a:moveTo>
                  <a:pt x="3088" y="6900"/>
                </a:moveTo>
                <a:cubicBezTo>
                  <a:pt x="3749" y="6900"/>
                  <a:pt x="4285" y="7436"/>
                  <a:pt x="4348" y="8097"/>
                </a:cubicBezTo>
                <a:cubicBezTo>
                  <a:pt x="4348" y="8790"/>
                  <a:pt x="3781" y="9326"/>
                  <a:pt x="3088" y="9326"/>
                </a:cubicBezTo>
                <a:cubicBezTo>
                  <a:pt x="2394" y="9326"/>
                  <a:pt x="1859" y="8790"/>
                  <a:pt x="1859" y="8097"/>
                </a:cubicBezTo>
                <a:cubicBezTo>
                  <a:pt x="1859" y="7436"/>
                  <a:pt x="2394" y="6900"/>
                  <a:pt x="3088" y="6900"/>
                </a:cubicBezTo>
                <a:close/>
                <a:moveTo>
                  <a:pt x="7215" y="8570"/>
                </a:moveTo>
                <a:cubicBezTo>
                  <a:pt x="7435" y="8570"/>
                  <a:pt x="7656" y="8790"/>
                  <a:pt x="7656" y="8979"/>
                </a:cubicBezTo>
                <a:cubicBezTo>
                  <a:pt x="7656" y="9168"/>
                  <a:pt x="7435" y="9357"/>
                  <a:pt x="7215" y="9357"/>
                </a:cubicBezTo>
                <a:lnTo>
                  <a:pt x="5545" y="9357"/>
                </a:lnTo>
                <a:cubicBezTo>
                  <a:pt x="5324" y="9357"/>
                  <a:pt x="5135" y="9168"/>
                  <a:pt x="5135" y="8979"/>
                </a:cubicBezTo>
                <a:cubicBezTo>
                  <a:pt x="5135" y="8727"/>
                  <a:pt x="5324" y="8570"/>
                  <a:pt x="5545" y="8570"/>
                </a:cubicBezTo>
                <a:close/>
                <a:moveTo>
                  <a:pt x="9790" y="6930"/>
                </a:moveTo>
                <a:cubicBezTo>
                  <a:pt x="10428" y="6930"/>
                  <a:pt x="10964" y="7456"/>
                  <a:pt x="10964" y="8160"/>
                </a:cubicBezTo>
                <a:cubicBezTo>
                  <a:pt x="10964" y="8822"/>
                  <a:pt x="10397" y="9357"/>
                  <a:pt x="9735" y="9357"/>
                </a:cubicBezTo>
                <a:cubicBezTo>
                  <a:pt x="9073" y="9357"/>
                  <a:pt x="8506" y="8822"/>
                  <a:pt x="8506" y="8160"/>
                </a:cubicBezTo>
                <a:cubicBezTo>
                  <a:pt x="8506" y="7467"/>
                  <a:pt x="9073" y="6931"/>
                  <a:pt x="9735" y="6931"/>
                </a:cubicBezTo>
                <a:cubicBezTo>
                  <a:pt x="9754" y="6931"/>
                  <a:pt x="9772" y="6930"/>
                  <a:pt x="9790" y="6930"/>
                </a:cubicBezTo>
                <a:close/>
                <a:moveTo>
                  <a:pt x="3875" y="0"/>
                </a:moveTo>
                <a:cubicBezTo>
                  <a:pt x="2709" y="0"/>
                  <a:pt x="1827" y="946"/>
                  <a:pt x="1764" y="2080"/>
                </a:cubicBezTo>
                <a:lnTo>
                  <a:pt x="1764" y="2458"/>
                </a:lnTo>
                <a:lnTo>
                  <a:pt x="410" y="2458"/>
                </a:lnTo>
                <a:cubicBezTo>
                  <a:pt x="158" y="2458"/>
                  <a:pt x="0" y="2678"/>
                  <a:pt x="0" y="2899"/>
                </a:cubicBezTo>
                <a:lnTo>
                  <a:pt x="0" y="5671"/>
                </a:lnTo>
                <a:cubicBezTo>
                  <a:pt x="32" y="5860"/>
                  <a:pt x="252" y="6049"/>
                  <a:pt x="473" y="6049"/>
                </a:cubicBezTo>
                <a:lnTo>
                  <a:pt x="1449" y="6049"/>
                </a:lnTo>
                <a:cubicBezTo>
                  <a:pt x="1197" y="6427"/>
                  <a:pt x="1040" y="6837"/>
                  <a:pt x="1040" y="7278"/>
                </a:cubicBezTo>
                <a:lnTo>
                  <a:pt x="1040" y="9767"/>
                </a:lnTo>
                <a:cubicBezTo>
                  <a:pt x="1040" y="10302"/>
                  <a:pt x="1386" y="10744"/>
                  <a:pt x="1859" y="10933"/>
                </a:cubicBezTo>
                <a:lnTo>
                  <a:pt x="1859" y="12256"/>
                </a:lnTo>
                <a:cubicBezTo>
                  <a:pt x="1859" y="12476"/>
                  <a:pt x="2048" y="12665"/>
                  <a:pt x="2300" y="12665"/>
                </a:cubicBezTo>
                <a:lnTo>
                  <a:pt x="3938" y="12665"/>
                </a:lnTo>
                <a:cubicBezTo>
                  <a:pt x="4190" y="12665"/>
                  <a:pt x="4348" y="12476"/>
                  <a:pt x="4348" y="12256"/>
                </a:cubicBezTo>
                <a:lnTo>
                  <a:pt x="4348" y="10996"/>
                </a:lnTo>
                <a:lnTo>
                  <a:pt x="8475" y="10996"/>
                </a:lnTo>
                <a:lnTo>
                  <a:pt x="8475" y="12256"/>
                </a:lnTo>
                <a:cubicBezTo>
                  <a:pt x="8475" y="12476"/>
                  <a:pt x="8664" y="12665"/>
                  <a:pt x="8884" y="12665"/>
                </a:cubicBezTo>
                <a:lnTo>
                  <a:pt x="10523" y="12665"/>
                </a:lnTo>
                <a:cubicBezTo>
                  <a:pt x="10775" y="12665"/>
                  <a:pt x="10901" y="12476"/>
                  <a:pt x="10901" y="12256"/>
                </a:cubicBezTo>
                <a:lnTo>
                  <a:pt x="10901" y="10933"/>
                </a:lnTo>
                <a:cubicBezTo>
                  <a:pt x="11373" y="10775"/>
                  <a:pt x="11751" y="10302"/>
                  <a:pt x="11751" y="9767"/>
                </a:cubicBezTo>
                <a:lnTo>
                  <a:pt x="11751" y="7278"/>
                </a:lnTo>
                <a:cubicBezTo>
                  <a:pt x="11751" y="6805"/>
                  <a:pt x="11594" y="6364"/>
                  <a:pt x="11310" y="6049"/>
                </a:cubicBezTo>
                <a:lnTo>
                  <a:pt x="12287" y="6049"/>
                </a:lnTo>
                <a:cubicBezTo>
                  <a:pt x="12539" y="6049"/>
                  <a:pt x="12728" y="5860"/>
                  <a:pt x="12728" y="5671"/>
                </a:cubicBezTo>
                <a:lnTo>
                  <a:pt x="12728" y="2899"/>
                </a:lnTo>
                <a:cubicBezTo>
                  <a:pt x="12728" y="2678"/>
                  <a:pt x="12539" y="2458"/>
                  <a:pt x="12287" y="2458"/>
                </a:cubicBezTo>
                <a:lnTo>
                  <a:pt x="10901" y="2458"/>
                </a:lnTo>
                <a:lnTo>
                  <a:pt x="10901" y="2080"/>
                </a:lnTo>
                <a:cubicBezTo>
                  <a:pt x="10901" y="946"/>
                  <a:pt x="9987" y="32"/>
                  <a:pt x="8821"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78" name="Google Shape;9678;p73"/>
          <p:cNvGrpSpPr/>
          <p:nvPr/>
        </p:nvGrpSpPr>
        <p:grpSpPr>
          <a:xfrm>
            <a:off x="3450506" y="1557895"/>
            <a:ext cx="376926" cy="370324"/>
            <a:chOff x="-40748275" y="3238700"/>
            <a:chExt cx="322600" cy="316950"/>
          </a:xfrm>
          <a:solidFill>
            <a:srgbClr val="FFC000"/>
          </a:solidFill>
        </p:grpSpPr>
        <p:sp>
          <p:nvSpPr>
            <p:cNvPr id="9679" name="Google Shape;9679;p73"/>
            <p:cNvSpPr/>
            <p:nvPr/>
          </p:nvSpPr>
          <p:spPr>
            <a:xfrm>
              <a:off x="-40709675" y="3273750"/>
              <a:ext cx="84300" cy="84300"/>
            </a:xfrm>
            <a:custGeom>
              <a:avLst/>
              <a:gdLst/>
              <a:ahLst/>
              <a:cxnLst/>
              <a:rect l="l" t="t" r="r" b="b"/>
              <a:pathLst>
                <a:path w="3372" h="3372" extrusionOk="0">
                  <a:moveTo>
                    <a:pt x="2710" y="0"/>
                  </a:moveTo>
                  <a:lnTo>
                    <a:pt x="1" y="2710"/>
                  </a:lnTo>
                  <a:lnTo>
                    <a:pt x="694" y="3371"/>
                  </a:lnTo>
                  <a:lnTo>
                    <a:pt x="3372" y="662"/>
                  </a:lnTo>
                  <a:lnTo>
                    <a:pt x="271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0" name="Google Shape;9680;p73"/>
            <p:cNvSpPr/>
            <p:nvPr/>
          </p:nvSpPr>
          <p:spPr>
            <a:xfrm>
              <a:off x="-40578925" y="3247175"/>
              <a:ext cx="151250" cy="149475"/>
            </a:xfrm>
            <a:custGeom>
              <a:avLst/>
              <a:gdLst/>
              <a:ahLst/>
              <a:cxnLst/>
              <a:rect l="l" t="t" r="r" b="b"/>
              <a:pathLst>
                <a:path w="6050" h="5979" extrusionOk="0">
                  <a:moveTo>
                    <a:pt x="2663" y="0"/>
                  </a:moveTo>
                  <a:cubicBezTo>
                    <a:pt x="2552" y="0"/>
                    <a:pt x="2442" y="39"/>
                    <a:pt x="2363" y="118"/>
                  </a:cubicBezTo>
                  <a:lnTo>
                    <a:pt x="1261" y="1221"/>
                  </a:lnTo>
                  <a:lnTo>
                    <a:pt x="2678" y="2639"/>
                  </a:lnTo>
                  <a:cubicBezTo>
                    <a:pt x="2836" y="2796"/>
                    <a:pt x="2836" y="3080"/>
                    <a:pt x="2678" y="3237"/>
                  </a:cubicBezTo>
                  <a:cubicBezTo>
                    <a:pt x="2637" y="3278"/>
                    <a:pt x="2560" y="3302"/>
                    <a:pt x="2473" y="3302"/>
                  </a:cubicBezTo>
                  <a:cubicBezTo>
                    <a:pt x="2360" y="3302"/>
                    <a:pt x="2232" y="3263"/>
                    <a:pt x="2143" y="3174"/>
                  </a:cubicBezTo>
                  <a:lnTo>
                    <a:pt x="725" y="1756"/>
                  </a:lnTo>
                  <a:lnTo>
                    <a:pt x="0" y="2481"/>
                  </a:lnTo>
                  <a:lnTo>
                    <a:pt x="3529" y="5978"/>
                  </a:lnTo>
                  <a:lnTo>
                    <a:pt x="5892" y="3615"/>
                  </a:lnTo>
                  <a:cubicBezTo>
                    <a:pt x="6049" y="3458"/>
                    <a:pt x="6049" y="3174"/>
                    <a:pt x="5892" y="3017"/>
                  </a:cubicBezTo>
                  <a:lnTo>
                    <a:pt x="2962" y="118"/>
                  </a:lnTo>
                  <a:cubicBezTo>
                    <a:pt x="2883" y="39"/>
                    <a:pt x="2773" y="0"/>
                    <a:pt x="26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1" name="Google Shape;9681;p73"/>
            <p:cNvSpPr/>
            <p:nvPr/>
          </p:nvSpPr>
          <p:spPr>
            <a:xfrm>
              <a:off x="-40678175" y="3305250"/>
              <a:ext cx="213475" cy="213475"/>
            </a:xfrm>
            <a:custGeom>
              <a:avLst/>
              <a:gdLst/>
              <a:ahLst/>
              <a:cxnLst/>
              <a:rect l="l" t="t" r="r" b="b"/>
              <a:pathLst>
                <a:path w="8539" h="8539" extrusionOk="0">
                  <a:moveTo>
                    <a:pt x="2679" y="0"/>
                  </a:moveTo>
                  <a:lnTo>
                    <a:pt x="1" y="2678"/>
                  </a:lnTo>
                  <a:lnTo>
                    <a:pt x="5861" y="8538"/>
                  </a:lnTo>
                  <a:lnTo>
                    <a:pt x="8539" y="5860"/>
                  </a:lnTo>
                  <a:lnTo>
                    <a:pt x="267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2" name="Google Shape;9682;p73"/>
            <p:cNvSpPr/>
            <p:nvPr/>
          </p:nvSpPr>
          <p:spPr>
            <a:xfrm>
              <a:off x="-40513550" y="3469850"/>
              <a:ext cx="87875" cy="85800"/>
            </a:xfrm>
            <a:custGeom>
              <a:avLst/>
              <a:gdLst/>
              <a:ahLst/>
              <a:cxnLst/>
              <a:rect l="l" t="t" r="r" b="b"/>
              <a:pathLst>
                <a:path w="3515" h="3432" extrusionOk="0">
                  <a:moveTo>
                    <a:pt x="2426" y="1"/>
                  </a:moveTo>
                  <a:lnTo>
                    <a:pt x="0" y="2427"/>
                  </a:lnTo>
                  <a:lnTo>
                    <a:pt x="2899" y="3404"/>
                  </a:lnTo>
                  <a:cubicBezTo>
                    <a:pt x="2948" y="3423"/>
                    <a:pt x="2996" y="3432"/>
                    <a:pt x="3044" y="3432"/>
                  </a:cubicBezTo>
                  <a:cubicBezTo>
                    <a:pt x="3302" y="3432"/>
                    <a:pt x="3514" y="3166"/>
                    <a:pt x="3434" y="2899"/>
                  </a:cubicBezTo>
                  <a:lnTo>
                    <a:pt x="242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3" name="Google Shape;9683;p73"/>
            <p:cNvSpPr/>
            <p:nvPr/>
          </p:nvSpPr>
          <p:spPr>
            <a:xfrm>
              <a:off x="-40738025" y="3404500"/>
              <a:ext cx="150450" cy="149475"/>
            </a:xfrm>
            <a:custGeom>
              <a:avLst/>
              <a:gdLst/>
              <a:ahLst/>
              <a:cxnLst/>
              <a:rect l="l" t="t" r="r" b="b"/>
              <a:pathLst>
                <a:path w="6018" h="5979" extrusionOk="0">
                  <a:moveTo>
                    <a:pt x="2521" y="0"/>
                  </a:moveTo>
                  <a:lnTo>
                    <a:pt x="1796" y="725"/>
                  </a:lnTo>
                  <a:lnTo>
                    <a:pt x="3308" y="2205"/>
                  </a:lnTo>
                  <a:cubicBezTo>
                    <a:pt x="3466" y="2363"/>
                    <a:pt x="3466" y="2646"/>
                    <a:pt x="3308" y="2804"/>
                  </a:cubicBezTo>
                  <a:cubicBezTo>
                    <a:pt x="3230" y="2883"/>
                    <a:pt x="3119" y="2922"/>
                    <a:pt x="3009" y="2922"/>
                  </a:cubicBezTo>
                  <a:cubicBezTo>
                    <a:pt x="2899" y="2922"/>
                    <a:pt x="2789" y="2883"/>
                    <a:pt x="2710" y="2804"/>
                  </a:cubicBezTo>
                  <a:lnTo>
                    <a:pt x="1229" y="1292"/>
                  </a:lnTo>
                  <a:lnTo>
                    <a:pt x="158" y="2363"/>
                  </a:lnTo>
                  <a:cubicBezTo>
                    <a:pt x="0" y="2520"/>
                    <a:pt x="0" y="2804"/>
                    <a:pt x="158" y="2962"/>
                  </a:cubicBezTo>
                  <a:lnTo>
                    <a:pt x="3056" y="5860"/>
                  </a:lnTo>
                  <a:cubicBezTo>
                    <a:pt x="3135" y="5939"/>
                    <a:pt x="3245" y="5978"/>
                    <a:pt x="3356" y="5978"/>
                  </a:cubicBezTo>
                  <a:cubicBezTo>
                    <a:pt x="3466" y="5978"/>
                    <a:pt x="3576" y="5939"/>
                    <a:pt x="3655" y="5860"/>
                  </a:cubicBezTo>
                  <a:lnTo>
                    <a:pt x="6018" y="3497"/>
                  </a:lnTo>
                  <a:lnTo>
                    <a:pt x="252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4" name="Google Shape;9684;p73"/>
            <p:cNvSpPr/>
            <p:nvPr/>
          </p:nvSpPr>
          <p:spPr>
            <a:xfrm>
              <a:off x="-40748275" y="3238700"/>
              <a:ext cx="92175" cy="87850"/>
            </a:xfrm>
            <a:custGeom>
              <a:avLst/>
              <a:gdLst/>
              <a:ahLst/>
              <a:cxnLst/>
              <a:rect l="l" t="t" r="r" b="b"/>
              <a:pathLst>
                <a:path w="3687" h="3514" extrusionOk="0">
                  <a:moveTo>
                    <a:pt x="2281" y="0"/>
                  </a:moveTo>
                  <a:cubicBezTo>
                    <a:pt x="1915" y="0"/>
                    <a:pt x="1545" y="142"/>
                    <a:pt x="1261" y="426"/>
                  </a:cubicBezTo>
                  <a:lnTo>
                    <a:pt x="568" y="1119"/>
                  </a:lnTo>
                  <a:cubicBezTo>
                    <a:pt x="1" y="1686"/>
                    <a:pt x="1" y="2568"/>
                    <a:pt x="568" y="3135"/>
                  </a:cubicBezTo>
                  <a:lnTo>
                    <a:pt x="946" y="3513"/>
                  </a:lnTo>
                  <a:lnTo>
                    <a:pt x="3687" y="804"/>
                  </a:lnTo>
                  <a:lnTo>
                    <a:pt x="3277" y="426"/>
                  </a:lnTo>
                  <a:cubicBezTo>
                    <a:pt x="3010" y="142"/>
                    <a:pt x="2647" y="0"/>
                    <a:pt x="22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85" name="Google Shape;9685;p73"/>
          <p:cNvGrpSpPr/>
          <p:nvPr/>
        </p:nvGrpSpPr>
        <p:grpSpPr>
          <a:xfrm>
            <a:off x="3453062" y="2025879"/>
            <a:ext cx="371814" cy="338690"/>
            <a:chOff x="-40745125" y="3632900"/>
            <a:chExt cx="318225" cy="289875"/>
          </a:xfrm>
          <a:solidFill>
            <a:srgbClr val="FFC000"/>
          </a:solidFill>
        </p:grpSpPr>
        <p:sp>
          <p:nvSpPr>
            <p:cNvPr id="9686" name="Google Shape;9686;p73"/>
            <p:cNvSpPr/>
            <p:nvPr/>
          </p:nvSpPr>
          <p:spPr>
            <a:xfrm>
              <a:off x="-40745125" y="3632900"/>
              <a:ext cx="300125" cy="82725"/>
            </a:xfrm>
            <a:custGeom>
              <a:avLst/>
              <a:gdLst/>
              <a:ahLst/>
              <a:cxnLst/>
              <a:rect l="l" t="t" r="r" b="b"/>
              <a:pathLst>
                <a:path w="12005" h="3309" extrusionOk="0">
                  <a:moveTo>
                    <a:pt x="1671" y="0"/>
                  </a:moveTo>
                  <a:cubicBezTo>
                    <a:pt x="757" y="0"/>
                    <a:pt x="1" y="757"/>
                    <a:pt x="1" y="1670"/>
                  </a:cubicBezTo>
                  <a:cubicBezTo>
                    <a:pt x="1" y="2552"/>
                    <a:pt x="757" y="3308"/>
                    <a:pt x="1671" y="3308"/>
                  </a:cubicBezTo>
                  <a:lnTo>
                    <a:pt x="11469" y="3308"/>
                  </a:lnTo>
                  <a:cubicBezTo>
                    <a:pt x="11815" y="3308"/>
                    <a:pt x="12004" y="2930"/>
                    <a:pt x="11784" y="2647"/>
                  </a:cubicBezTo>
                  <a:cubicBezTo>
                    <a:pt x="11595" y="2363"/>
                    <a:pt x="11469" y="2017"/>
                    <a:pt x="11469" y="1670"/>
                  </a:cubicBezTo>
                  <a:cubicBezTo>
                    <a:pt x="11469" y="1292"/>
                    <a:pt x="11595" y="946"/>
                    <a:pt x="11784" y="662"/>
                  </a:cubicBezTo>
                  <a:cubicBezTo>
                    <a:pt x="11973" y="410"/>
                    <a:pt x="11784" y="0"/>
                    <a:pt x="1146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7" name="Google Shape;9687;p73"/>
            <p:cNvSpPr/>
            <p:nvPr/>
          </p:nvSpPr>
          <p:spPr>
            <a:xfrm>
              <a:off x="-40508050" y="3736075"/>
              <a:ext cx="21300" cy="82725"/>
            </a:xfrm>
            <a:custGeom>
              <a:avLst/>
              <a:gdLst/>
              <a:ahLst/>
              <a:cxnLst/>
              <a:rect l="l" t="t" r="r" b="b"/>
              <a:pathLst>
                <a:path w="852" h="3309" extrusionOk="0">
                  <a:moveTo>
                    <a:pt x="1" y="1"/>
                  </a:moveTo>
                  <a:lnTo>
                    <a:pt x="1" y="3309"/>
                  </a:lnTo>
                  <a:lnTo>
                    <a:pt x="852" y="3309"/>
                  </a:lnTo>
                  <a:lnTo>
                    <a:pt x="85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8" name="Google Shape;9688;p73"/>
            <p:cNvSpPr/>
            <p:nvPr/>
          </p:nvSpPr>
          <p:spPr>
            <a:xfrm>
              <a:off x="-40466300" y="3736875"/>
              <a:ext cx="39400" cy="82725"/>
            </a:xfrm>
            <a:custGeom>
              <a:avLst/>
              <a:gdLst/>
              <a:ahLst/>
              <a:cxnLst/>
              <a:rect l="l" t="t" r="r" b="b"/>
              <a:pathLst>
                <a:path w="1576" h="3309" extrusionOk="0">
                  <a:moveTo>
                    <a:pt x="1" y="0"/>
                  </a:moveTo>
                  <a:lnTo>
                    <a:pt x="1" y="3308"/>
                  </a:lnTo>
                  <a:lnTo>
                    <a:pt x="1198" y="3308"/>
                  </a:lnTo>
                  <a:cubicBezTo>
                    <a:pt x="1387" y="3277"/>
                    <a:pt x="1576" y="3088"/>
                    <a:pt x="1576" y="2899"/>
                  </a:cubicBezTo>
                  <a:lnTo>
                    <a:pt x="1576" y="410"/>
                  </a:lnTo>
                  <a:cubicBezTo>
                    <a:pt x="1576" y="158"/>
                    <a:pt x="1387" y="0"/>
                    <a:pt x="119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9" name="Google Shape;9689;p73"/>
            <p:cNvSpPr/>
            <p:nvPr/>
          </p:nvSpPr>
          <p:spPr>
            <a:xfrm>
              <a:off x="-40723050" y="3736075"/>
              <a:ext cx="194550" cy="82725"/>
            </a:xfrm>
            <a:custGeom>
              <a:avLst/>
              <a:gdLst/>
              <a:ahLst/>
              <a:cxnLst/>
              <a:rect l="l" t="t" r="r" b="b"/>
              <a:pathLst>
                <a:path w="7782" h="3309" extrusionOk="0">
                  <a:moveTo>
                    <a:pt x="441" y="1"/>
                  </a:moveTo>
                  <a:cubicBezTo>
                    <a:pt x="189" y="1"/>
                    <a:pt x="0" y="221"/>
                    <a:pt x="0" y="442"/>
                  </a:cubicBezTo>
                  <a:lnTo>
                    <a:pt x="0" y="2931"/>
                  </a:lnTo>
                  <a:cubicBezTo>
                    <a:pt x="0" y="3151"/>
                    <a:pt x="189" y="3309"/>
                    <a:pt x="441" y="3309"/>
                  </a:cubicBezTo>
                  <a:lnTo>
                    <a:pt x="7782" y="3309"/>
                  </a:lnTo>
                  <a:lnTo>
                    <a:pt x="778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0" name="Google Shape;9690;p73"/>
            <p:cNvSpPr/>
            <p:nvPr/>
          </p:nvSpPr>
          <p:spPr>
            <a:xfrm>
              <a:off x="-40681325" y="3839250"/>
              <a:ext cx="21300" cy="82725"/>
            </a:xfrm>
            <a:custGeom>
              <a:avLst/>
              <a:gdLst/>
              <a:ahLst/>
              <a:cxnLst/>
              <a:rect l="l" t="t" r="r" b="b"/>
              <a:pathLst>
                <a:path w="852" h="3309" extrusionOk="0">
                  <a:moveTo>
                    <a:pt x="1" y="1"/>
                  </a:moveTo>
                  <a:lnTo>
                    <a:pt x="1" y="3309"/>
                  </a:lnTo>
                  <a:lnTo>
                    <a:pt x="851" y="3309"/>
                  </a:lnTo>
                  <a:lnTo>
                    <a:pt x="85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1" name="Google Shape;9691;p73"/>
            <p:cNvSpPr/>
            <p:nvPr/>
          </p:nvSpPr>
          <p:spPr>
            <a:xfrm>
              <a:off x="-40639575" y="3840825"/>
              <a:ext cx="190625" cy="81950"/>
            </a:xfrm>
            <a:custGeom>
              <a:avLst/>
              <a:gdLst/>
              <a:ahLst/>
              <a:cxnLst/>
              <a:rect l="l" t="t" r="r" b="b"/>
              <a:pathLst>
                <a:path w="7625" h="3278" extrusionOk="0">
                  <a:moveTo>
                    <a:pt x="1" y="1"/>
                  </a:moveTo>
                  <a:lnTo>
                    <a:pt x="1" y="3277"/>
                  </a:lnTo>
                  <a:lnTo>
                    <a:pt x="7247" y="3277"/>
                  </a:lnTo>
                  <a:cubicBezTo>
                    <a:pt x="7467" y="3277"/>
                    <a:pt x="7625" y="3057"/>
                    <a:pt x="7625" y="2868"/>
                  </a:cubicBezTo>
                  <a:lnTo>
                    <a:pt x="7625" y="379"/>
                  </a:lnTo>
                  <a:cubicBezTo>
                    <a:pt x="7625" y="158"/>
                    <a:pt x="7436" y="1"/>
                    <a:pt x="72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2" name="Google Shape;9692;p73"/>
            <p:cNvSpPr/>
            <p:nvPr/>
          </p:nvSpPr>
          <p:spPr>
            <a:xfrm>
              <a:off x="-40745125" y="3840050"/>
              <a:ext cx="43350" cy="82725"/>
            </a:xfrm>
            <a:custGeom>
              <a:avLst/>
              <a:gdLst/>
              <a:ahLst/>
              <a:cxnLst/>
              <a:rect l="l" t="t" r="r" b="b"/>
              <a:pathLst>
                <a:path w="1734" h="3309" extrusionOk="0">
                  <a:moveTo>
                    <a:pt x="442" y="0"/>
                  </a:moveTo>
                  <a:cubicBezTo>
                    <a:pt x="190" y="0"/>
                    <a:pt x="1" y="189"/>
                    <a:pt x="1" y="378"/>
                  </a:cubicBezTo>
                  <a:lnTo>
                    <a:pt x="1" y="2867"/>
                  </a:lnTo>
                  <a:cubicBezTo>
                    <a:pt x="1" y="3088"/>
                    <a:pt x="190" y="3308"/>
                    <a:pt x="442" y="3308"/>
                  </a:cubicBezTo>
                  <a:lnTo>
                    <a:pt x="1734" y="3308"/>
                  </a:lnTo>
                  <a:lnTo>
                    <a:pt x="173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93" name="Google Shape;9693;p73"/>
          <p:cNvGrpSpPr/>
          <p:nvPr/>
        </p:nvGrpSpPr>
        <p:grpSpPr>
          <a:xfrm>
            <a:off x="3457209" y="2437089"/>
            <a:ext cx="363518" cy="370178"/>
            <a:chOff x="-40742750" y="3972175"/>
            <a:chExt cx="311125" cy="316825"/>
          </a:xfrm>
          <a:solidFill>
            <a:srgbClr val="FFC000"/>
          </a:solidFill>
        </p:grpSpPr>
        <p:sp>
          <p:nvSpPr>
            <p:cNvPr id="9694" name="Google Shape;9694;p73"/>
            <p:cNvSpPr/>
            <p:nvPr/>
          </p:nvSpPr>
          <p:spPr>
            <a:xfrm>
              <a:off x="-40699425" y="4118075"/>
              <a:ext cx="226850" cy="101625"/>
            </a:xfrm>
            <a:custGeom>
              <a:avLst/>
              <a:gdLst/>
              <a:ahLst/>
              <a:cxnLst/>
              <a:rect l="l" t="t" r="r" b="b"/>
              <a:pathLst>
                <a:path w="9074" h="4065" extrusionOk="0">
                  <a:moveTo>
                    <a:pt x="0" y="0"/>
                  </a:moveTo>
                  <a:lnTo>
                    <a:pt x="0" y="2017"/>
                  </a:lnTo>
                  <a:cubicBezTo>
                    <a:pt x="0" y="3529"/>
                    <a:pt x="2741" y="4065"/>
                    <a:pt x="4505" y="4065"/>
                  </a:cubicBezTo>
                  <a:cubicBezTo>
                    <a:pt x="6774" y="4065"/>
                    <a:pt x="9074" y="3371"/>
                    <a:pt x="9074" y="2017"/>
                  </a:cubicBezTo>
                  <a:lnTo>
                    <a:pt x="9074" y="0"/>
                  </a:lnTo>
                  <a:lnTo>
                    <a:pt x="5135" y="2237"/>
                  </a:lnTo>
                  <a:cubicBezTo>
                    <a:pt x="4953" y="2359"/>
                    <a:pt x="4748" y="2415"/>
                    <a:pt x="4546" y="2415"/>
                  </a:cubicBezTo>
                  <a:cubicBezTo>
                    <a:pt x="4330" y="2415"/>
                    <a:pt x="4117" y="2351"/>
                    <a:pt x="3938" y="2237"/>
                  </a:cubicBezTo>
                  <a:cubicBezTo>
                    <a:pt x="3623" y="2048"/>
                    <a:pt x="315" y="221"/>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5" name="Google Shape;9695;p73"/>
            <p:cNvSpPr/>
            <p:nvPr/>
          </p:nvSpPr>
          <p:spPr>
            <a:xfrm>
              <a:off x="-40742750" y="3972175"/>
              <a:ext cx="311125" cy="316825"/>
            </a:xfrm>
            <a:custGeom>
              <a:avLst/>
              <a:gdLst/>
              <a:ahLst/>
              <a:cxnLst/>
              <a:rect l="l" t="t" r="r" b="b"/>
              <a:pathLst>
                <a:path w="12445" h="12673" extrusionOk="0">
                  <a:moveTo>
                    <a:pt x="6254" y="0"/>
                  </a:moveTo>
                  <a:cubicBezTo>
                    <a:pt x="6183" y="0"/>
                    <a:pt x="6112" y="24"/>
                    <a:pt x="6049" y="71"/>
                  </a:cubicBezTo>
                  <a:lnTo>
                    <a:pt x="284" y="3379"/>
                  </a:lnTo>
                  <a:cubicBezTo>
                    <a:pt x="0" y="3537"/>
                    <a:pt x="0" y="3915"/>
                    <a:pt x="284" y="4072"/>
                  </a:cubicBezTo>
                  <a:lnTo>
                    <a:pt x="6049" y="7380"/>
                  </a:lnTo>
                  <a:cubicBezTo>
                    <a:pt x="6112" y="7427"/>
                    <a:pt x="6183" y="7451"/>
                    <a:pt x="6254" y="7451"/>
                  </a:cubicBezTo>
                  <a:cubicBezTo>
                    <a:pt x="6325" y="7451"/>
                    <a:pt x="6396" y="7427"/>
                    <a:pt x="6459" y="7380"/>
                  </a:cubicBezTo>
                  <a:cubicBezTo>
                    <a:pt x="11374" y="4545"/>
                    <a:pt x="11626" y="4419"/>
                    <a:pt x="11626" y="4419"/>
                  </a:cubicBezTo>
                  <a:lnTo>
                    <a:pt x="11626" y="12263"/>
                  </a:lnTo>
                  <a:cubicBezTo>
                    <a:pt x="11657" y="12515"/>
                    <a:pt x="11846" y="12673"/>
                    <a:pt x="12035" y="12673"/>
                  </a:cubicBezTo>
                  <a:cubicBezTo>
                    <a:pt x="12287" y="12673"/>
                    <a:pt x="12445" y="12452"/>
                    <a:pt x="12445" y="12263"/>
                  </a:cubicBezTo>
                  <a:lnTo>
                    <a:pt x="12445" y="3726"/>
                  </a:lnTo>
                  <a:cubicBezTo>
                    <a:pt x="12445" y="3568"/>
                    <a:pt x="12319" y="3411"/>
                    <a:pt x="12256" y="3379"/>
                  </a:cubicBezTo>
                  <a:lnTo>
                    <a:pt x="6459" y="71"/>
                  </a:lnTo>
                  <a:cubicBezTo>
                    <a:pt x="6396" y="24"/>
                    <a:pt x="6325" y="0"/>
                    <a:pt x="625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96" name="Google Shape;9696;p73"/>
          <p:cNvGrpSpPr/>
          <p:nvPr/>
        </p:nvGrpSpPr>
        <p:grpSpPr>
          <a:xfrm>
            <a:off x="2239871" y="2887257"/>
            <a:ext cx="266892" cy="369974"/>
            <a:chOff x="-38860325" y="3221750"/>
            <a:chExt cx="228425" cy="316650"/>
          </a:xfrm>
          <a:solidFill>
            <a:srgbClr val="FFC000"/>
          </a:solidFill>
        </p:grpSpPr>
        <p:sp>
          <p:nvSpPr>
            <p:cNvPr id="9697" name="Google Shape;9697;p73"/>
            <p:cNvSpPr/>
            <p:nvPr/>
          </p:nvSpPr>
          <p:spPr>
            <a:xfrm>
              <a:off x="-38735875" y="3222550"/>
              <a:ext cx="103975" cy="123675"/>
            </a:xfrm>
            <a:custGeom>
              <a:avLst/>
              <a:gdLst/>
              <a:ahLst/>
              <a:cxnLst/>
              <a:rect l="l" t="t" r="r" b="b"/>
              <a:pathLst>
                <a:path w="4159" h="4947" extrusionOk="0">
                  <a:moveTo>
                    <a:pt x="0" y="0"/>
                  </a:moveTo>
                  <a:lnTo>
                    <a:pt x="0" y="2552"/>
                  </a:lnTo>
                  <a:cubicBezTo>
                    <a:pt x="473" y="2710"/>
                    <a:pt x="851" y="3182"/>
                    <a:pt x="851" y="3750"/>
                  </a:cubicBezTo>
                  <a:lnTo>
                    <a:pt x="851" y="4947"/>
                  </a:lnTo>
                  <a:lnTo>
                    <a:pt x="4159" y="4947"/>
                  </a:lnTo>
                  <a:lnTo>
                    <a:pt x="4159" y="3687"/>
                  </a:lnTo>
                  <a:cubicBezTo>
                    <a:pt x="4159" y="1639"/>
                    <a:pt x="2489" y="0"/>
                    <a:pt x="4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8" name="Google Shape;9698;p73"/>
            <p:cNvSpPr/>
            <p:nvPr/>
          </p:nvSpPr>
          <p:spPr>
            <a:xfrm>
              <a:off x="-38756375" y="3302875"/>
              <a:ext cx="22075" cy="63050"/>
            </a:xfrm>
            <a:custGeom>
              <a:avLst/>
              <a:gdLst/>
              <a:ahLst/>
              <a:cxnLst/>
              <a:rect l="l" t="t" r="r" b="b"/>
              <a:pathLst>
                <a:path w="883" h="2522" extrusionOk="0">
                  <a:moveTo>
                    <a:pt x="474" y="1"/>
                  </a:moveTo>
                  <a:cubicBezTo>
                    <a:pt x="253" y="1"/>
                    <a:pt x="95" y="222"/>
                    <a:pt x="95" y="442"/>
                  </a:cubicBezTo>
                  <a:lnTo>
                    <a:pt x="95" y="2112"/>
                  </a:lnTo>
                  <a:cubicBezTo>
                    <a:pt x="1" y="2332"/>
                    <a:pt x="190" y="2521"/>
                    <a:pt x="442" y="2521"/>
                  </a:cubicBezTo>
                  <a:cubicBezTo>
                    <a:pt x="663" y="2521"/>
                    <a:pt x="820" y="2332"/>
                    <a:pt x="883" y="2112"/>
                  </a:cubicBezTo>
                  <a:lnTo>
                    <a:pt x="883" y="442"/>
                  </a:lnTo>
                  <a:cubicBezTo>
                    <a:pt x="883" y="222"/>
                    <a:pt x="663" y="64"/>
                    <a:pt x="4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9" name="Google Shape;9699;p73"/>
            <p:cNvSpPr/>
            <p:nvPr/>
          </p:nvSpPr>
          <p:spPr>
            <a:xfrm>
              <a:off x="-38859550" y="3221750"/>
              <a:ext cx="103200" cy="122900"/>
            </a:xfrm>
            <a:custGeom>
              <a:avLst/>
              <a:gdLst/>
              <a:ahLst/>
              <a:cxnLst/>
              <a:rect l="l" t="t" r="r" b="b"/>
              <a:pathLst>
                <a:path w="4128" h="4916" extrusionOk="0">
                  <a:moveTo>
                    <a:pt x="3687" y="1"/>
                  </a:moveTo>
                  <a:cubicBezTo>
                    <a:pt x="1671" y="1"/>
                    <a:pt x="1" y="1639"/>
                    <a:pt x="1" y="3687"/>
                  </a:cubicBezTo>
                  <a:lnTo>
                    <a:pt x="1" y="4916"/>
                  </a:lnTo>
                  <a:lnTo>
                    <a:pt x="3309" y="4916"/>
                  </a:lnTo>
                  <a:lnTo>
                    <a:pt x="3309" y="3687"/>
                  </a:lnTo>
                  <a:cubicBezTo>
                    <a:pt x="3309" y="3151"/>
                    <a:pt x="3655" y="2710"/>
                    <a:pt x="4128" y="2521"/>
                  </a:cubicBezTo>
                  <a:lnTo>
                    <a:pt x="412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0" name="Google Shape;9700;p73"/>
            <p:cNvSpPr/>
            <p:nvPr/>
          </p:nvSpPr>
          <p:spPr>
            <a:xfrm>
              <a:off x="-38860325" y="3367475"/>
              <a:ext cx="228425" cy="170925"/>
            </a:xfrm>
            <a:custGeom>
              <a:avLst/>
              <a:gdLst/>
              <a:ahLst/>
              <a:cxnLst/>
              <a:rect l="l" t="t" r="r" b="b"/>
              <a:pathLst>
                <a:path w="9137" h="6837" extrusionOk="0">
                  <a:moveTo>
                    <a:pt x="0" y="0"/>
                  </a:moveTo>
                  <a:lnTo>
                    <a:pt x="0" y="3151"/>
                  </a:lnTo>
                  <a:cubicBezTo>
                    <a:pt x="0" y="5199"/>
                    <a:pt x="1639" y="6837"/>
                    <a:pt x="3686" y="6837"/>
                  </a:cubicBezTo>
                  <a:lnTo>
                    <a:pt x="5356" y="6837"/>
                  </a:lnTo>
                  <a:cubicBezTo>
                    <a:pt x="7467" y="6837"/>
                    <a:pt x="9137" y="5199"/>
                    <a:pt x="9137" y="3151"/>
                  </a:cubicBezTo>
                  <a:lnTo>
                    <a:pt x="9137" y="0"/>
                  </a:lnTo>
                  <a:lnTo>
                    <a:pt x="5734" y="0"/>
                  </a:lnTo>
                  <a:cubicBezTo>
                    <a:pt x="5577" y="473"/>
                    <a:pt x="5104" y="819"/>
                    <a:pt x="4568" y="819"/>
                  </a:cubicBezTo>
                  <a:cubicBezTo>
                    <a:pt x="4001" y="819"/>
                    <a:pt x="3560" y="473"/>
                    <a:pt x="33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01" name="Google Shape;9701;p73"/>
          <p:cNvGrpSpPr/>
          <p:nvPr/>
        </p:nvGrpSpPr>
        <p:grpSpPr>
          <a:xfrm>
            <a:off x="2190678" y="3349314"/>
            <a:ext cx="380081" cy="367111"/>
            <a:chOff x="-38905225" y="3591875"/>
            <a:chExt cx="325300" cy="314200"/>
          </a:xfrm>
          <a:solidFill>
            <a:srgbClr val="FFC000"/>
          </a:solidFill>
        </p:grpSpPr>
        <p:sp>
          <p:nvSpPr>
            <p:cNvPr id="9702" name="Google Shape;9702;p73"/>
            <p:cNvSpPr/>
            <p:nvPr/>
          </p:nvSpPr>
          <p:spPr>
            <a:xfrm>
              <a:off x="-38716975" y="3591875"/>
              <a:ext cx="137050" cy="131625"/>
            </a:xfrm>
            <a:custGeom>
              <a:avLst/>
              <a:gdLst/>
              <a:ahLst/>
              <a:cxnLst/>
              <a:rect l="l" t="t" r="r" b="b"/>
              <a:pathLst>
                <a:path w="5482" h="5265" extrusionOk="0">
                  <a:moveTo>
                    <a:pt x="1543" y="1"/>
                  </a:moveTo>
                  <a:cubicBezTo>
                    <a:pt x="987" y="1"/>
                    <a:pt x="447" y="38"/>
                    <a:pt x="0" y="98"/>
                  </a:cubicBezTo>
                  <a:lnTo>
                    <a:pt x="5167" y="5265"/>
                  </a:lnTo>
                  <a:cubicBezTo>
                    <a:pt x="5482" y="3311"/>
                    <a:pt x="5198" y="1326"/>
                    <a:pt x="4568" y="696"/>
                  </a:cubicBezTo>
                  <a:cubicBezTo>
                    <a:pt x="4029" y="178"/>
                    <a:pt x="2751" y="1"/>
                    <a:pt x="154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3" name="Google Shape;9703;p73"/>
            <p:cNvSpPr/>
            <p:nvPr/>
          </p:nvSpPr>
          <p:spPr>
            <a:xfrm>
              <a:off x="-38905225" y="3774675"/>
              <a:ext cx="137075" cy="131400"/>
            </a:xfrm>
            <a:custGeom>
              <a:avLst/>
              <a:gdLst/>
              <a:ahLst/>
              <a:cxnLst/>
              <a:rect l="l" t="t" r="r" b="b"/>
              <a:pathLst>
                <a:path w="5483" h="5256" extrusionOk="0">
                  <a:moveTo>
                    <a:pt x="316" y="0"/>
                  </a:moveTo>
                  <a:lnTo>
                    <a:pt x="316" y="0"/>
                  </a:lnTo>
                  <a:cubicBezTo>
                    <a:pt x="0" y="1922"/>
                    <a:pt x="253" y="3907"/>
                    <a:pt x="914" y="4569"/>
                  </a:cubicBezTo>
                  <a:cubicBezTo>
                    <a:pt x="1376" y="5031"/>
                    <a:pt x="2601" y="5256"/>
                    <a:pt x="3967" y="5256"/>
                  </a:cubicBezTo>
                  <a:cubicBezTo>
                    <a:pt x="4464" y="5256"/>
                    <a:pt x="4979" y="5226"/>
                    <a:pt x="5482" y="5167"/>
                  </a:cubicBezTo>
                  <a:lnTo>
                    <a:pt x="31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4" name="Google Shape;9704;p73"/>
            <p:cNvSpPr/>
            <p:nvPr/>
          </p:nvSpPr>
          <p:spPr>
            <a:xfrm>
              <a:off x="-38891050" y="3599025"/>
              <a:ext cx="298525" cy="300900"/>
            </a:xfrm>
            <a:custGeom>
              <a:avLst/>
              <a:gdLst/>
              <a:ahLst/>
              <a:cxnLst/>
              <a:rect l="l" t="t" r="r" b="b"/>
              <a:pathLst>
                <a:path w="11941" h="12036" extrusionOk="0">
                  <a:moveTo>
                    <a:pt x="6349" y="2687"/>
                  </a:moveTo>
                  <a:cubicBezTo>
                    <a:pt x="6459" y="2687"/>
                    <a:pt x="6569" y="2726"/>
                    <a:pt x="6648" y="2805"/>
                  </a:cubicBezTo>
                  <a:lnTo>
                    <a:pt x="7593" y="3750"/>
                  </a:lnTo>
                  <a:lnTo>
                    <a:pt x="7719" y="3655"/>
                  </a:lnTo>
                  <a:cubicBezTo>
                    <a:pt x="7798" y="3577"/>
                    <a:pt x="7908" y="3537"/>
                    <a:pt x="8019" y="3537"/>
                  </a:cubicBezTo>
                  <a:cubicBezTo>
                    <a:pt x="8129" y="3537"/>
                    <a:pt x="8239" y="3577"/>
                    <a:pt x="8318" y="3655"/>
                  </a:cubicBezTo>
                  <a:cubicBezTo>
                    <a:pt x="8475" y="3813"/>
                    <a:pt x="8475" y="4065"/>
                    <a:pt x="8318" y="4222"/>
                  </a:cubicBezTo>
                  <a:lnTo>
                    <a:pt x="8192" y="4348"/>
                  </a:lnTo>
                  <a:lnTo>
                    <a:pt x="9137" y="5294"/>
                  </a:lnTo>
                  <a:cubicBezTo>
                    <a:pt x="9295" y="5451"/>
                    <a:pt x="9295" y="5735"/>
                    <a:pt x="9137" y="5892"/>
                  </a:cubicBezTo>
                  <a:cubicBezTo>
                    <a:pt x="9058" y="5971"/>
                    <a:pt x="8948" y="6010"/>
                    <a:pt x="8838" y="6010"/>
                  </a:cubicBezTo>
                  <a:cubicBezTo>
                    <a:pt x="8727" y="6010"/>
                    <a:pt x="8617" y="5971"/>
                    <a:pt x="8538" y="5892"/>
                  </a:cubicBezTo>
                  <a:lnTo>
                    <a:pt x="7593" y="4947"/>
                  </a:lnTo>
                  <a:lnTo>
                    <a:pt x="6522" y="6018"/>
                  </a:lnTo>
                  <a:lnTo>
                    <a:pt x="7467" y="6963"/>
                  </a:lnTo>
                  <a:cubicBezTo>
                    <a:pt x="7625" y="7089"/>
                    <a:pt x="7625" y="7373"/>
                    <a:pt x="7467" y="7530"/>
                  </a:cubicBezTo>
                  <a:cubicBezTo>
                    <a:pt x="7388" y="7609"/>
                    <a:pt x="7286" y="7649"/>
                    <a:pt x="7184" y="7649"/>
                  </a:cubicBezTo>
                  <a:cubicBezTo>
                    <a:pt x="7081" y="7649"/>
                    <a:pt x="6979" y="7609"/>
                    <a:pt x="6900" y="7530"/>
                  </a:cubicBezTo>
                  <a:lnTo>
                    <a:pt x="5955" y="6585"/>
                  </a:lnTo>
                  <a:lnTo>
                    <a:pt x="4884" y="7656"/>
                  </a:lnTo>
                  <a:lnTo>
                    <a:pt x="5829" y="8602"/>
                  </a:lnTo>
                  <a:cubicBezTo>
                    <a:pt x="5987" y="8759"/>
                    <a:pt x="5987" y="9043"/>
                    <a:pt x="5829" y="9200"/>
                  </a:cubicBezTo>
                  <a:cubicBezTo>
                    <a:pt x="5750" y="9279"/>
                    <a:pt x="5640" y="9318"/>
                    <a:pt x="5530" y="9318"/>
                  </a:cubicBezTo>
                  <a:cubicBezTo>
                    <a:pt x="5419" y="9318"/>
                    <a:pt x="5309" y="9279"/>
                    <a:pt x="5230" y="9200"/>
                  </a:cubicBezTo>
                  <a:lnTo>
                    <a:pt x="4285" y="8255"/>
                  </a:lnTo>
                  <a:lnTo>
                    <a:pt x="4159" y="8381"/>
                  </a:lnTo>
                  <a:cubicBezTo>
                    <a:pt x="4080" y="8460"/>
                    <a:pt x="3978" y="8499"/>
                    <a:pt x="3876" y="8499"/>
                  </a:cubicBezTo>
                  <a:cubicBezTo>
                    <a:pt x="3773" y="8499"/>
                    <a:pt x="3671" y="8460"/>
                    <a:pt x="3592" y="8381"/>
                  </a:cubicBezTo>
                  <a:cubicBezTo>
                    <a:pt x="3435" y="8224"/>
                    <a:pt x="3435" y="7940"/>
                    <a:pt x="3592" y="7782"/>
                  </a:cubicBezTo>
                  <a:lnTo>
                    <a:pt x="3687" y="7656"/>
                  </a:lnTo>
                  <a:lnTo>
                    <a:pt x="2742" y="6711"/>
                  </a:lnTo>
                  <a:cubicBezTo>
                    <a:pt x="2584" y="6554"/>
                    <a:pt x="2584" y="6270"/>
                    <a:pt x="2742" y="6113"/>
                  </a:cubicBezTo>
                  <a:cubicBezTo>
                    <a:pt x="2820" y="6034"/>
                    <a:pt x="2931" y="5995"/>
                    <a:pt x="3041" y="5995"/>
                  </a:cubicBezTo>
                  <a:cubicBezTo>
                    <a:pt x="3151" y="5995"/>
                    <a:pt x="3261" y="6034"/>
                    <a:pt x="3340" y="6113"/>
                  </a:cubicBezTo>
                  <a:lnTo>
                    <a:pt x="4285" y="7058"/>
                  </a:lnTo>
                  <a:lnTo>
                    <a:pt x="5356" y="6018"/>
                  </a:lnTo>
                  <a:lnTo>
                    <a:pt x="4411" y="5073"/>
                  </a:lnTo>
                  <a:cubicBezTo>
                    <a:pt x="4254" y="4916"/>
                    <a:pt x="4254" y="4632"/>
                    <a:pt x="4411" y="4474"/>
                  </a:cubicBezTo>
                  <a:cubicBezTo>
                    <a:pt x="4490" y="4396"/>
                    <a:pt x="4600" y="4356"/>
                    <a:pt x="4711" y="4356"/>
                  </a:cubicBezTo>
                  <a:cubicBezTo>
                    <a:pt x="4821" y="4356"/>
                    <a:pt x="4931" y="4396"/>
                    <a:pt x="5010" y="4474"/>
                  </a:cubicBezTo>
                  <a:lnTo>
                    <a:pt x="5955" y="5420"/>
                  </a:lnTo>
                  <a:lnTo>
                    <a:pt x="6995" y="4348"/>
                  </a:lnTo>
                  <a:lnTo>
                    <a:pt x="6050" y="3403"/>
                  </a:lnTo>
                  <a:cubicBezTo>
                    <a:pt x="5892" y="3246"/>
                    <a:pt x="5892" y="2962"/>
                    <a:pt x="6050" y="2805"/>
                  </a:cubicBezTo>
                  <a:cubicBezTo>
                    <a:pt x="6128" y="2726"/>
                    <a:pt x="6239" y="2687"/>
                    <a:pt x="6349" y="2687"/>
                  </a:cubicBezTo>
                  <a:close/>
                  <a:moveTo>
                    <a:pt x="5987" y="1"/>
                  </a:moveTo>
                  <a:cubicBezTo>
                    <a:pt x="2805" y="757"/>
                    <a:pt x="788" y="3025"/>
                    <a:pt x="1" y="6081"/>
                  </a:cubicBezTo>
                  <a:lnTo>
                    <a:pt x="5955" y="12036"/>
                  </a:lnTo>
                  <a:cubicBezTo>
                    <a:pt x="9106" y="11248"/>
                    <a:pt x="11153" y="9043"/>
                    <a:pt x="11941" y="5955"/>
                  </a:cubicBezTo>
                  <a:lnTo>
                    <a:pt x="598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05" name="Google Shape;9705;p73"/>
          <p:cNvSpPr/>
          <p:nvPr/>
        </p:nvSpPr>
        <p:spPr>
          <a:xfrm>
            <a:off x="2198491" y="3859092"/>
            <a:ext cx="369974" cy="312927"/>
          </a:xfrm>
          <a:custGeom>
            <a:avLst/>
            <a:gdLst/>
            <a:ahLst/>
            <a:cxnLst/>
            <a:rect l="l" t="t" r="r" b="b"/>
            <a:pathLst>
              <a:path w="12666" h="10713" extrusionOk="0">
                <a:moveTo>
                  <a:pt x="1765" y="3309"/>
                </a:moveTo>
                <a:lnTo>
                  <a:pt x="1765" y="7058"/>
                </a:lnTo>
                <a:cubicBezTo>
                  <a:pt x="1765" y="7278"/>
                  <a:pt x="1954" y="7436"/>
                  <a:pt x="2206" y="7436"/>
                </a:cubicBezTo>
                <a:lnTo>
                  <a:pt x="2615" y="7436"/>
                </a:lnTo>
                <a:lnTo>
                  <a:pt x="2615" y="9925"/>
                </a:lnTo>
                <a:lnTo>
                  <a:pt x="788" y="9925"/>
                </a:lnTo>
                <a:lnTo>
                  <a:pt x="788" y="3309"/>
                </a:lnTo>
                <a:close/>
                <a:moveTo>
                  <a:pt x="5073" y="3309"/>
                </a:moveTo>
                <a:lnTo>
                  <a:pt x="5073" y="7058"/>
                </a:lnTo>
                <a:cubicBezTo>
                  <a:pt x="5073" y="7278"/>
                  <a:pt x="5262" y="7436"/>
                  <a:pt x="5514" y="7436"/>
                </a:cubicBezTo>
                <a:lnTo>
                  <a:pt x="5892" y="7436"/>
                </a:lnTo>
                <a:lnTo>
                  <a:pt x="5892" y="9925"/>
                </a:lnTo>
                <a:lnTo>
                  <a:pt x="3403" y="9925"/>
                </a:lnTo>
                <a:lnTo>
                  <a:pt x="3403" y="7436"/>
                </a:lnTo>
                <a:lnTo>
                  <a:pt x="3813" y="7436"/>
                </a:lnTo>
                <a:cubicBezTo>
                  <a:pt x="4033" y="7436"/>
                  <a:pt x="4254" y="7247"/>
                  <a:pt x="4254" y="7058"/>
                </a:cubicBezTo>
                <a:lnTo>
                  <a:pt x="4254" y="3309"/>
                </a:lnTo>
                <a:close/>
                <a:moveTo>
                  <a:pt x="8412" y="3309"/>
                </a:moveTo>
                <a:lnTo>
                  <a:pt x="8412" y="7058"/>
                </a:lnTo>
                <a:cubicBezTo>
                  <a:pt x="8412" y="7278"/>
                  <a:pt x="8601" y="7436"/>
                  <a:pt x="8853" y="7436"/>
                </a:cubicBezTo>
                <a:lnTo>
                  <a:pt x="9294" y="7436"/>
                </a:lnTo>
                <a:lnTo>
                  <a:pt x="9294" y="9925"/>
                </a:lnTo>
                <a:lnTo>
                  <a:pt x="6711" y="9925"/>
                </a:lnTo>
                <a:lnTo>
                  <a:pt x="6711" y="7436"/>
                </a:lnTo>
                <a:lnTo>
                  <a:pt x="7152" y="7436"/>
                </a:lnTo>
                <a:cubicBezTo>
                  <a:pt x="7404" y="7436"/>
                  <a:pt x="7593" y="7247"/>
                  <a:pt x="7593" y="7058"/>
                </a:cubicBezTo>
                <a:lnTo>
                  <a:pt x="7593" y="3309"/>
                </a:lnTo>
                <a:close/>
                <a:moveTo>
                  <a:pt x="11815" y="3309"/>
                </a:moveTo>
                <a:lnTo>
                  <a:pt x="11815" y="9925"/>
                </a:lnTo>
                <a:lnTo>
                  <a:pt x="9988" y="9925"/>
                </a:lnTo>
                <a:lnTo>
                  <a:pt x="9988" y="7436"/>
                </a:lnTo>
                <a:lnTo>
                  <a:pt x="10429" y="7436"/>
                </a:lnTo>
                <a:cubicBezTo>
                  <a:pt x="10649" y="7436"/>
                  <a:pt x="10870" y="7247"/>
                  <a:pt x="10870" y="7058"/>
                </a:cubicBezTo>
                <a:lnTo>
                  <a:pt x="10870" y="3309"/>
                </a:lnTo>
                <a:close/>
                <a:moveTo>
                  <a:pt x="379" y="1"/>
                </a:moveTo>
                <a:cubicBezTo>
                  <a:pt x="158" y="1"/>
                  <a:pt x="1" y="190"/>
                  <a:pt x="1" y="379"/>
                </a:cubicBezTo>
                <a:lnTo>
                  <a:pt x="1" y="10334"/>
                </a:lnTo>
                <a:cubicBezTo>
                  <a:pt x="1" y="10555"/>
                  <a:pt x="190" y="10712"/>
                  <a:pt x="379" y="10712"/>
                </a:cubicBezTo>
                <a:lnTo>
                  <a:pt x="12224" y="10712"/>
                </a:lnTo>
                <a:cubicBezTo>
                  <a:pt x="12476" y="10712"/>
                  <a:pt x="12665" y="10523"/>
                  <a:pt x="12665" y="10334"/>
                </a:cubicBezTo>
                <a:lnTo>
                  <a:pt x="12665" y="379"/>
                </a:lnTo>
                <a:cubicBezTo>
                  <a:pt x="12634" y="190"/>
                  <a:pt x="12445" y="1"/>
                  <a:pt x="12224"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06" name="Google Shape;9706;p73"/>
          <p:cNvGrpSpPr/>
          <p:nvPr/>
        </p:nvGrpSpPr>
        <p:grpSpPr>
          <a:xfrm>
            <a:off x="3997427" y="3334394"/>
            <a:ext cx="290815" cy="369740"/>
            <a:chOff x="-37370925" y="3579105"/>
            <a:chExt cx="248900" cy="316450"/>
          </a:xfrm>
          <a:solidFill>
            <a:srgbClr val="FFC000"/>
          </a:solidFill>
        </p:grpSpPr>
        <p:sp>
          <p:nvSpPr>
            <p:cNvPr id="9707" name="Google Shape;9707;p73"/>
            <p:cNvSpPr/>
            <p:nvPr/>
          </p:nvSpPr>
          <p:spPr>
            <a:xfrm>
              <a:off x="-37268550" y="3671055"/>
              <a:ext cx="83525" cy="82525"/>
            </a:xfrm>
            <a:custGeom>
              <a:avLst/>
              <a:gdLst/>
              <a:ahLst/>
              <a:cxnLst/>
              <a:rect l="l" t="t" r="r" b="b"/>
              <a:pathLst>
                <a:path w="3341" h="3301" extrusionOk="0">
                  <a:moveTo>
                    <a:pt x="2238" y="1"/>
                  </a:moveTo>
                  <a:lnTo>
                    <a:pt x="1" y="2237"/>
                  </a:lnTo>
                  <a:lnTo>
                    <a:pt x="946" y="3183"/>
                  </a:lnTo>
                  <a:cubicBezTo>
                    <a:pt x="1040" y="3261"/>
                    <a:pt x="1151" y="3301"/>
                    <a:pt x="1257" y="3301"/>
                  </a:cubicBezTo>
                  <a:cubicBezTo>
                    <a:pt x="1363" y="3301"/>
                    <a:pt x="1466" y="3261"/>
                    <a:pt x="1545" y="3183"/>
                  </a:cubicBezTo>
                  <a:lnTo>
                    <a:pt x="3183" y="1544"/>
                  </a:lnTo>
                  <a:cubicBezTo>
                    <a:pt x="3340" y="1387"/>
                    <a:pt x="3340" y="1103"/>
                    <a:pt x="3183" y="946"/>
                  </a:cubicBezTo>
                  <a:lnTo>
                    <a:pt x="223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8" name="Google Shape;9708;p73"/>
            <p:cNvSpPr/>
            <p:nvPr/>
          </p:nvSpPr>
          <p:spPr>
            <a:xfrm>
              <a:off x="-37370925" y="3579105"/>
              <a:ext cx="248900" cy="316450"/>
            </a:xfrm>
            <a:custGeom>
              <a:avLst/>
              <a:gdLst/>
              <a:ahLst/>
              <a:cxnLst/>
              <a:rect l="l" t="t" r="r" b="b"/>
              <a:pathLst>
                <a:path w="9956" h="12658" extrusionOk="0">
                  <a:moveTo>
                    <a:pt x="4537" y="8625"/>
                  </a:moveTo>
                  <a:cubicBezTo>
                    <a:pt x="4757" y="8625"/>
                    <a:pt x="4946" y="8845"/>
                    <a:pt x="4946" y="9066"/>
                  </a:cubicBezTo>
                  <a:cubicBezTo>
                    <a:pt x="4915" y="9255"/>
                    <a:pt x="4757" y="9475"/>
                    <a:pt x="4537" y="9475"/>
                  </a:cubicBezTo>
                  <a:cubicBezTo>
                    <a:pt x="4285" y="9475"/>
                    <a:pt x="4096" y="9255"/>
                    <a:pt x="4096" y="9066"/>
                  </a:cubicBezTo>
                  <a:cubicBezTo>
                    <a:pt x="4096" y="8845"/>
                    <a:pt x="4285" y="8625"/>
                    <a:pt x="4537" y="8625"/>
                  </a:cubicBezTo>
                  <a:close/>
                  <a:moveTo>
                    <a:pt x="2615" y="0"/>
                  </a:moveTo>
                  <a:cubicBezTo>
                    <a:pt x="2513" y="0"/>
                    <a:pt x="2410" y="40"/>
                    <a:pt x="2332" y="119"/>
                  </a:cubicBezTo>
                  <a:lnTo>
                    <a:pt x="662" y="1788"/>
                  </a:lnTo>
                  <a:cubicBezTo>
                    <a:pt x="504" y="1946"/>
                    <a:pt x="504" y="2229"/>
                    <a:pt x="662" y="2355"/>
                  </a:cubicBezTo>
                  <a:lnTo>
                    <a:pt x="1764" y="3458"/>
                  </a:lnTo>
                  <a:cubicBezTo>
                    <a:pt x="1166" y="4183"/>
                    <a:pt x="819" y="5096"/>
                    <a:pt x="819" y="6073"/>
                  </a:cubicBezTo>
                  <a:cubicBezTo>
                    <a:pt x="819" y="7774"/>
                    <a:pt x="1859" y="9223"/>
                    <a:pt x="3308" y="9853"/>
                  </a:cubicBezTo>
                  <a:lnTo>
                    <a:pt x="3308" y="10200"/>
                  </a:lnTo>
                  <a:lnTo>
                    <a:pt x="1229" y="10200"/>
                  </a:lnTo>
                  <a:cubicBezTo>
                    <a:pt x="536" y="10200"/>
                    <a:pt x="0" y="10767"/>
                    <a:pt x="0" y="11429"/>
                  </a:cubicBezTo>
                  <a:lnTo>
                    <a:pt x="0" y="12248"/>
                  </a:lnTo>
                  <a:cubicBezTo>
                    <a:pt x="0" y="12500"/>
                    <a:pt x="189" y="12657"/>
                    <a:pt x="441" y="12657"/>
                  </a:cubicBezTo>
                  <a:lnTo>
                    <a:pt x="8696" y="12657"/>
                  </a:lnTo>
                  <a:cubicBezTo>
                    <a:pt x="8948" y="12657"/>
                    <a:pt x="9137" y="12468"/>
                    <a:pt x="9137" y="12248"/>
                  </a:cubicBezTo>
                  <a:lnTo>
                    <a:pt x="9137" y="11429"/>
                  </a:lnTo>
                  <a:cubicBezTo>
                    <a:pt x="9137" y="10767"/>
                    <a:pt x="8570" y="10200"/>
                    <a:pt x="7876" y="10200"/>
                  </a:cubicBezTo>
                  <a:lnTo>
                    <a:pt x="5797" y="10200"/>
                  </a:lnTo>
                  <a:lnTo>
                    <a:pt x="5797" y="10137"/>
                  </a:lnTo>
                  <a:cubicBezTo>
                    <a:pt x="7120" y="9853"/>
                    <a:pt x="8223" y="8940"/>
                    <a:pt x="8790" y="7743"/>
                  </a:cubicBezTo>
                  <a:lnTo>
                    <a:pt x="9515" y="7743"/>
                  </a:lnTo>
                  <a:cubicBezTo>
                    <a:pt x="9767" y="7743"/>
                    <a:pt x="9956" y="7522"/>
                    <a:pt x="9956" y="7333"/>
                  </a:cubicBezTo>
                  <a:cubicBezTo>
                    <a:pt x="9893" y="7176"/>
                    <a:pt x="9735" y="6987"/>
                    <a:pt x="9483" y="6987"/>
                  </a:cubicBezTo>
                  <a:lnTo>
                    <a:pt x="6994" y="6987"/>
                  </a:lnTo>
                  <a:cubicBezTo>
                    <a:pt x="6774" y="6987"/>
                    <a:pt x="6585" y="7176"/>
                    <a:pt x="6585" y="7365"/>
                  </a:cubicBezTo>
                  <a:cubicBezTo>
                    <a:pt x="6585" y="7617"/>
                    <a:pt x="6774" y="7774"/>
                    <a:pt x="6994" y="7774"/>
                  </a:cubicBezTo>
                  <a:lnTo>
                    <a:pt x="7845" y="7774"/>
                  </a:lnTo>
                  <a:cubicBezTo>
                    <a:pt x="7404" y="8530"/>
                    <a:pt x="6648" y="9097"/>
                    <a:pt x="5734" y="9318"/>
                  </a:cubicBezTo>
                  <a:lnTo>
                    <a:pt x="5734" y="8971"/>
                  </a:lnTo>
                  <a:cubicBezTo>
                    <a:pt x="5734" y="8310"/>
                    <a:pt x="5198" y="7774"/>
                    <a:pt x="4537" y="7743"/>
                  </a:cubicBezTo>
                  <a:cubicBezTo>
                    <a:pt x="3844" y="7743"/>
                    <a:pt x="3308" y="8278"/>
                    <a:pt x="3308" y="8940"/>
                  </a:cubicBezTo>
                  <a:cubicBezTo>
                    <a:pt x="2332" y="8373"/>
                    <a:pt x="1638" y="7302"/>
                    <a:pt x="1638" y="6073"/>
                  </a:cubicBezTo>
                  <a:cubicBezTo>
                    <a:pt x="1638" y="5285"/>
                    <a:pt x="1922" y="4624"/>
                    <a:pt x="2363" y="4057"/>
                  </a:cubicBezTo>
                  <a:lnTo>
                    <a:pt x="3529" y="5254"/>
                  </a:lnTo>
                  <a:lnTo>
                    <a:pt x="5797" y="3017"/>
                  </a:lnTo>
                  <a:lnTo>
                    <a:pt x="2899" y="119"/>
                  </a:lnTo>
                  <a:cubicBezTo>
                    <a:pt x="2820" y="40"/>
                    <a:pt x="2717" y="0"/>
                    <a:pt x="26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09" name="Google Shape;9709;p73"/>
          <p:cNvSpPr/>
          <p:nvPr/>
        </p:nvSpPr>
        <p:spPr>
          <a:xfrm>
            <a:off x="1697481" y="1534192"/>
            <a:ext cx="364453" cy="369419"/>
          </a:xfrm>
          <a:custGeom>
            <a:avLst/>
            <a:gdLst/>
            <a:ahLst/>
            <a:cxnLst/>
            <a:rect l="l" t="t" r="r" b="b"/>
            <a:pathLst>
              <a:path w="12477" h="12647" extrusionOk="0">
                <a:moveTo>
                  <a:pt x="3750" y="4538"/>
                </a:moveTo>
                <a:cubicBezTo>
                  <a:pt x="4223" y="4538"/>
                  <a:pt x="4601" y="4884"/>
                  <a:pt x="4601" y="5357"/>
                </a:cubicBezTo>
                <a:cubicBezTo>
                  <a:pt x="4601" y="5829"/>
                  <a:pt x="4223" y="6176"/>
                  <a:pt x="3750" y="6176"/>
                </a:cubicBezTo>
                <a:cubicBezTo>
                  <a:pt x="3277" y="6176"/>
                  <a:pt x="2931" y="5829"/>
                  <a:pt x="2931" y="5357"/>
                </a:cubicBezTo>
                <a:cubicBezTo>
                  <a:pt x="2931" y="4884"/>
                  <a:pt x="3277" y="4538"/>
                  <a:pt x="3750" y="4538"/>
                </a:cubicBezTo>
                <a:close/>
                <a:moveTo>
                  <a:pt x="6239" y="4538"/>
                </a:moveTo>
                <a:cubicBezTo>
                  <a:pt x="6711" y="4538"/>
                  <a:pt x="7058" y="4884"/>
                  <a:pt x="7058" y="5357"/>
                </a:cubicBezTo>
                <a:cubicBezTo>
                  <a:pt x="7058" y="5829"/>
                  <a:pt x="6711" y="6176"/>
                  <a:pt x="6239" y="6176"/>
                </a:cubicBezTo>
                <a:cubicBezTo>
                  <a:pt x="5766" y="6176"/>
                  <a:pt x="5420" y="5829"/>
                  <a:pt x="5420" y="5357"/>
                </a:cubicBezTo>
                <a:cubicBezTo>
                  <a:pt x="5420" y="4884"/>
                  <a:pt x="5766" y="4538"/>
                  <a:pt x="6239" y="4538"/>
                </a:cubicBezTo>
                <a:close/>
                <a:moveTo>
                  <a:pt x="8728" y="4538"/>
                </a:moveTo>
                <a:cubicBezTo>
                  <a:pt x="9200" y="4538"/>
                  <a:pt x="9547" y="4884"/>
                  <a:pt x="9547" y="5357"/>
                </a:cubicBezTo>
                <a:cubicBezTo>
                  <a:pt x="9547" y="5829"/>
                  <a:pt x="9200" y="6176"/>
                  <a:pt x="8728" y="6176"/>
                </a:cubicBezTo>
                <a:cubicBezTo>
                  <a:pt x="8255" y="6176"/>
                  <a:pt x="7877" y="5829"/>
                  <a:pt x="7877" y="5357"/>
                </a:cubicBezTo>
                <a:cubicBezTo>
                  <a:pt x="7877" y="4884"/>
                  <a:pt x="8255" y="4538"/>
                  <a:pt x="8728" y="4538"/>
                </a:cubicBezTo>
                <a:close/>
                <a:moveTo>
                  <a:pt x="6239" y="1"/>
                </a:moveTo>
                <a:cubicBezTo>
                  <a:pt x="2805" y="1"/>
                  <a:pt x="1" y="2395"/>
                  <a:pt x="1" y="5357"/>
                </a:cubicBezTo>
                <a:cubicBezTo>
                  <a:pt x="1" y="7436"/>
                  <a:pt x="1387" y="9200"/>
                  <a:pt x="3309" y="10082"/>
                </a:cubicBezTo>
                <a:lnTo>
                  <a:pt x="3309" y="12256"/>
                </a:lnTo>
                <a:cubicBezTo>
                  <a:pt x="3309" y="12486"/>
                  <a:pt x="3502" y="12646"/>
                  <a:pt x="3715" y="12646"/>
                </a:cubicBezTo>
                <a:cubicBezTo>
                  <a:pt x="3824" y="12646"/>
                  <a:pt x="3938" y="12604"/>
                  <a:pt x="4034" y="12508"/>
                </a:cubicBezTo>
                <a:lnTo>
                  <a:pt x="5609" y="10681"/>
                </a:lnTo>
                <a:cubicBezTo>
                  <a:pt x="5798" y="10681"/>
                  <a:pt x="5987" y="10713"/>
                  <a:pt x="6239" y="10713"/>
                </a:cubicBezTo>
                <a:cubicBezTo>
                  <a:pt x="9641" y="10713"/>
                  <a:pt x="12477" y="8350"/>
                  <a:pt x="12477" y="5357"/>
                </a:cubicBezTo>
                <a:cubicBezTo>
                  <a:pt x="12477" y="2395"/>
                  <a:pt x="9704" y="1"/>
                  <a:pt x="6239"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0" name="Google Shape;9710;p73"/>
          <p:cNvSpPr/>
          <p:nvPr/>
        </p:nvSpPr>
        <p:spPr>
          <a:xfrm>
            <a:off x="1722323" y="1969494"/>
            <a:ext cx="314767" cy="371814"/>
          </a:xfrm>
          <a:custGeom>
            <a:avLst/>
            <a:gdLst/>
            <a:ahLst/>
            <a:cxnLst/>
            <a:rect l="l" t="t" r="r" b="b"/>
            <a:pathLst>
              <a:path w="10776" h="12729" extrusionOk="0">
                <a:moveTo>
                  <a:pt x="1670" y="851"/>
                </a:moveTo>
                <a:lnTo>
                  <a:pt x="1670" y="9326"/>
                </a:lnTo>
                <a:cubicBezTo>
                  <a:pt x="1355" y="9326"/>
                  <a:pt x="1072" y="9421"/>
                  <a:pt x="851" y="9578"/>
                </a:cubicBezTo>
                <a:lnTo>
                  <a:pt x="851" y="2049"/>
                </a:lnTo>
                <a:cubicBezTo>
                  <a:pt x="851" y="1481"/>
                  <a:pt x="1198" y="1072"/>
                  <a:pt x="1670" y="851"/>
                </a:cubicBezTo>
                <a:close/>
                <a:moveTo>
                  <a:pt x="9925" y="10177"/>
                </a:moveTo>
                <a:lnTo>
                  <a:pt x="9925" y="10208"/>
                </a:lnTo>
                <a:lnTo>
                  <a:pt x="9925" y="11846"/>
                </a:lnTo>
                <a:lnTo>
                  <a:pt x="1670" y="11846"/>
                </a:lnTo>
                <a:cubicBezTo>
                  <a:pt x="1229" y="11846"/>
                  <a:pt x="851" y="11468"/>
                  <a:pt x="851" y="11027"/>
                </a:cubicBezTo>
                <a:cubicBezTo>
                  <a:pt x="851" y="10586"/>
                  <a:pt x="1229" y="10177"/>
                  <a:pt x="1670" y="10177"/>
                </a:cubicBezTo>
                <a:close/>
                <a:moveTo>
                  <a:pt x="2111" y="1"/>
                </a:moveTo>
                <a:cubicBezTo>
                  <a:pt x="914" y="1"/>
                  <a:pt x="1" y="946"/>
                  <a:pt x="1" y="2080"/>
                </a:cubicBezTo>
                <a:lnTo>
                  <a:pt x="1" y="11059"/>
                </a:lnTo>
                <a:cubicBezTo>
                  <a:pt x="1" y="11973"/>
                  <a:pt x="757" y="12729"/>
                  <a:pt x="1670" y="12729"/>
                </a:cubicBezTo>
                <a:lnTo>
                  <a:pt x="10334" y="12729"/>
                </a:lnTo>
                <a:cubicBezTo>
                  <a:pt x="10586" y="12729"/>
                  <a:pt x="10775" y="12508"/>
                  <a:pt x="10775" y="12319"/>
                </a:cubicBezTo>
                <a:lnTo>
                  <a:pt x="10775" y="473"/>
                </a:lnTo>
                <a:cubicBezTo>
                  <a:pt x="10775" y="221"/>
                  <a:pt x="10586" y="64"/>
                  <a:pt x="10334" y="64"/>
                </a:cubicBezTo>
                <a:lnTo>
                  <a:pt x="9105" y="64"/>
                </a:lnTo>
                <a:lnTo>
                  <a:pt x="9105" y="3781"/>
                </a:lnTo>
                <a:cubicBezTo>
                  <a:pt x="9105" y="4011"/>
                  <a:pt x="8912" y="4171"/>
                  <a:pt x="8708" y="4171"/>
                </a:cubicBezTo>
                <a:cubicBezTo>
                  <a:pt x="8604" y="4171"/>
                  <a:pt x="8498" y="4129"/>
                  <a:pt x="8412" y="4033"/>
                </a:cubicBezTo>
                <a:lnTo>
                  <a:pt x="7845" y="3498"/>
                </a:lnTo>
                <a:lnTo>
                  <a:pt x="7310" y="4033"/>
                </a:lnTo>
                <a:cubicBezTo>
                  <a:pt x="7214" y="4129"/>
                  <a:pt x="7100" y="4171"/>
                  <a:pt x="6991" y="4171"/>
                </a:cubicBezTo>
                <a:cubicBezTo>
                  <a:pt x="6778" y="4171"/>
                  <a:pt x="6585" y="4011"/>
                  <a:pt x="6585" y="3781"/>
                </a:cubicBezTo>
                <a:lnTo>
                  <a:pt x="6585" y="64"/>
                </a:lnTo>
                <a:lnTo>
                  <a:pt x="2111" y="64"/>
                </a:lnTo>
                <a:lnTo>
                  <a:pt x="2111" y="1"/>
                </a:ln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11" name="Google Shape;9711;p73"/>
          <p:cNvGrpSpPr/>
          <p:nvPr/>
        </p:nvGrpSpPr>
        <p:grpSpPr>
          <a:xfrm>
            <a:off x="1690803" y="2412465"/>
            <a:ext cx="371814" cy="369974"/>
            <a:chOff x="-42259725" y="3951100"/>
            <a:chExt cx="318225" cy="316650"/>
          </a:xfrm>
          <a:solidFill>
            <a:srgbClr val="FFC000"/>
          </a:solidFill>
        </p:grpSpPr>
        <p:sp>
          <p:nvSpPr>
            <p:cNvPr id="9712" name="Google Shape;9712;p73"/>
            <p:cNvSpPr/>
            <p:nvPr/>
          </p:nvSpPr>
          <p:spPr>
            <a:xfrm>
              <a:off x="-42258150" y="3951100"/>
              <a:ext cx="316650" cy="123675"/>
            </a:xfrm>
            <a:custGeom>
              <a:avLst/>
              <a:gdLst/>
              <a:ahLst/>
              <a:cxnLst/>
              <a:rect l="l" t="t" r="r" b="b"/>
              <a:pathLst>
                <a:path w="12666" h="4947" extrusionOk="0">
                  <a:moveTo>
                    <a:pt x="2868" y="820"/>
                  </a:moveTo>
                  <a:cubicBezTo>
                    <a:pt x="3120" y="820"/>
                    <a:pt x="3277" y="1009"/>
                    <a:pt x="3277" y="1261"/>
                  </a:cubicBezTo>
                  <a:lnTo>
                    <a:pt x="3277" y="2899"/>
                  </a:lnTo>
                  <a:cubicBezTo>
                    <a:pt x="3277" y="3151"/>
                    <a:pt x="3057" y="3308"/>
                    <a:pt x="2868" y="3308"/>
                  </a:cubicBezTo>
                  <a:cubicBezTo>
                    <a:pt x="2647" y="3308"/>
                    <a:pt x="2490" y="3119"/>
                    <a:pt x="2427" y="2899"/>
                  </a:cubicBezTo>
                  <a:lnTo>
                    <a:pt x="2427" y="1261"/>
                  </a:lnTo>
                  <a:cubicBezTo>
                    <a:pt x="2427" y="1009"/>
                    <a:pt x="2647" y="851"/>
                    <a:pt x="2868" y="820"/>
                  </a:cubicBezTo>
                  <a:close/>
                  <a:moveTo>
                    <a:pt x="9767" y="820"/>
                  </a:moveTo>
                  <a:cubicBezTo>
                    <a:pt x="9988" y="820"/>
                    <a:pt x="10145" y="1009"/>
                    <a:pt x="10145" y="1261"/>
                  </a:cubicBezTo>
                  <a:lnTo>
                    <a:pt x="10145" y="2899"/>
                  </a:lnTo>
                  <a:cubicBezTo>
                    <a:pt x="10145" y="3151"/>
                    <a:pt x="9956" y="3308"/>
                    <a:pt x="9767" y="3308"/>
                  </a:cubicBezTo>
                  <a:cubicBezTo>
                    <a:pt x="9515" y="3308"/>
                    <a:pt x="9358" y="3119"/>
                    <a:pt x="9326" y="2899"/>
                  </a:cubicBezTo>
                  <a:lnTo>
                    <a:pt x="9326" y="1261"/>
                  </a:lnTo>
                  <a:cubicBezTo>
                    <a:pt x="9326" y="1009"/>
                    <a:pt x="9515" y="851"/>
                    <a:pt x="9767" y="820"/>
                  </a:cubicBezTo>
                  <a:close/>
                  <a:moveTo>
                    <a:pt x="2868" y="0"/>
                  </a:moveTo>
                  <a:cubicBezTo>
                    <a:pt x="2206" y="0"/>
                    <a:pt x="1639" y="536"/>
                    <a:pt x="1608" y="1229"/>
                  </a:cubicBezTo>
                  <a:lnTo>
                    <a:pt x="1608" y="1639"/>
                  </a:lnTo>
                  <a:lnTo>
                    <a:pt x="1230" y="1639"/>
                  </a:lnTo>
                  <a:cubicBezTo>
                    <a:pt x="536" y="1639"/>
                    <a:pt x="1" y="2206"/>
                    <a:pt x="1" y="2867"/>
                  </a:cubicBezTo>
                  <a:lnTo>
                    <a:pt x="1" y="4947"/>
                  </a:lnTo>
                  <a:lnTo>
                    <a:pt x="12666" y="4947"/>
                  </a:lnTo>
                  <a:lnTo>
                    <a:pt x="12666" y="2867"/>
                  </a:lnTo>
                  <a:cubicBezTo>
                    <a:pt x="12634" y="2206"/>
                    <a:pt x="12036" y="1639"/>
                    <a:pt x="11374" y="1639"/>
                  </a:cubicBezTo>
                  <a:lnTo>
                    <a:pt x="10996" y="1639"/>
                  </a:lnTo>
                  <a:lnTo>
                    <a:pt x="10996" y="1229"/>
                  </a:lnTo>
                  <a:cubicBezTo>
                    <a:pt x="10996" y="536"/>
                    <a:pt x="10429" y="0"/>
                    <a:pt x="9767" y="0"/>
                  </a:cubicBezTo>
                  <a:cubicBezTo>
                    <a:pt x="9106" y="0"/>
                    <a:pt x="8539" y="536"/>
                    <a:pt x="8507" y="1229"/>
                  </a:cubicBezTo>
                  <a:lnTo>
                    <a:pt x="8507" y="1639"/>
                  </a:lnTo>
                  <a:lnTo>
                    <a:pt x="4097" y="1639"/>
                  </a:lnTo>
                  <a:lnTo>
                    <a:pt x="4097" y="1229"/>
                  </a:lnTo>
                  <a:cubicBezTo>
                    <a:pt x="4097" y="536"/>
                    <a:pt x="3561" y="0"/>
                    <a:pt x="28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3" name="Google Shape;9713;p73"/>
            <p:cNvSpPr/>
            <p:nvPr/>
          </p:nvSpPr>
          <p:spPr>
            <a:xfrm>
              <a:off x="-42259725" y="4096800"/>
              <a:ext cx="316650" cy="170950"/>
            </a:xfrm>
            <a:custGeom>
              <a:avLst/>
              <a:gdLst/>
              <a:ahLst/>
              <a:cxnLst/>
              <a:rect l="l" t="t" r="r" b="b"/>
              <a:pathLst>
                <a:path w="12666" h="6838" extrusionOk="0">
                  <a:moveTo>
                    <a:pt x="1" y="1"/>
                  </a:moveTo>
                  <a:lnTo>
                    <a:pt x="1" y="5640"/>
                  </a:lnTo>
                  <a:lnTo>
                    <a:pt x="32" y="5640"/>
                  </a:lnTo>
                  <a:cubicBezTo>
                    <a:pt x="32" y="6302"/>
                    <a:pt x="568" y="6837"/>
                    <a:pt x="1261" y="6837"/>
                  </a:cubicBezTo>
                  <a:lnTo>
                    <a:pt x="11437" y="6837"/>
                  </a:lnTo>
                  <a:cubicBezTo>
                    <a:pt x="12099" y="6837"/>
                    <a:pt x="12666" y="6302"/>
                    <a:pt x="12666" y="5640"/>
                  </a:cubicBezTo>
                  <a:lnTo>
                    <a:pt x="1266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14" name="Google Shape;9714;p73"/>
          <p:cNvGrpSpPr/>
          <p:nvPr/>
        </p:nvGrpSpPr>
        <p:grpSpPr>
          <a:xfrm>
            <a:off x="3889164" y="1591486"/>
            <a:ext cx="370879" cy="337755"/>
            <a:chOff x="-40378075" y="3267450"/>
            <a:chExt cx="317425" cy="289075"/>
          </a:xfrm>
          <a:solidFill>
            <a:srgbClr val="FFC000"/>
          </a:solidFill>
        </p:grpSpPr>
        <p:sp>
          <p:nvSpPr>
            <p:cNvPr id="9715" name="Google Shape;9715;p73"/>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6" name="Google Shape;9716;p73"/>
            <p:cNvSpPr/>
            <p:nvPr/>
          </p:nvSpPr>
          <p:spPr>
            <a:xfrm>
              <a:off x="-40316650"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7" name="Google Shape;9717;p73"/>
            <p:cNvSpPr/>
            <p:nvPr/>
          </p:nvSpPr>
          <p:spPr>
            <a:xfrm>
              <a:off x="-40209525"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8" name="Google Shape;9718;p73"/>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19" name="Google Shape;9719;p73"/>
          <p:cNvGrpSpPr/>
          <p:nvPr/>
        </p:nvGrpSpPr>
        <p:grpSpPr>
          <a:xfrm>
            <a:off x="3892830" y="1992754"/>
            <a:ext cx="363548" cy="369974"/>
            <a:chOff x="-40372575" y="3604550"/>
            <a:chExt cx="311150" cy="316650"/>
          </a:xfrm>
          <a:solidFill>
            <a:srgbClr val="FFC000"/>
          </a:solidFill>
        </p:grpSpPr>
        <p:sp>
          <p:nvSpPr>
            <p:cNvPr id="9720" name="Google Shape;9720;p73"/>
            <p:cNvSpPr/>
            <p:nvPr/>
          </p:nvSpPr>
          <p:spPr>
            <a:xfrm>
              <a:off x="-40372575" y="3604550"/>
              <a:ext cx="311150" cy="134475"/>
            </a:xfrm>
            <a:custGeom>
              <a:avLst/>
              <a:gdLst/>
              <a:ahLst/>
              <a:cxnLst/>
              <a:rect l="l" t="t" r="r" b="b"/>
              <a:pathLst>
                <a:path w="12446" h="5379" extrusionOk="0">
                  <a:moveTo>
                    <a:pt x="3088" y="0"/>
                  </a:moveTo>
                  <a:cubicBezTo>
                    <a:pt x="1639" y="0"/>
                    <a:pt x="316" y="1008"/>
                    <a:pt x="95" y="2489"/>
                  </a:cubicBezTo>
                  <a:cubicBezTo>
                    <a:pt x="1" y="3214"/>
                    <a:pt x="190" y="3938"/>
                    <a:pt x="568" y="4506"/>
                  </a:cubicBezTo>
                  <a:cubicBezTo>
                    <a:pt x="962" y="5071"/>
                    <a:pt x="1607" y="5366"/>
                    <a:pt x="2240" y="5366"/>
                  </a:cubicBezTo>
                  <a:cubicBezTo>
                    <a:pt x="2772" y="5366"/>
                    <a:pt x="3296" y="5157"/>
                    <a:pt x="3655" y="4726"/>
                  </a:cubicBezTo>
                  <a:cubicBezTo>
                    <a:pt x="4569" y="3655"/>
                    <a:pt x="3844" y="2489"/>
                    <a:pt x="2836" y="2489"/>
                  </a:cubicBezTo>
                  <a:cubicBezTo>
                    <a:pt x="2584" y="2489"/>
                    <a:pt x="2427" y="2678"/>
                    <a:pt x="2427" y="2899"/>
                  </a:cubicBezTo>
                  <a:cubicBezTo>
                    <a:pt x="2427" y="3151"/>
                    <a:pt x="2616" y="3308"/>
                    <a:pt x="2836" y="3340"/>
                  </a:cubicBezTo>
                  <a:cubicBezTo>
                    <a:pt x="3057" y="3340"/>
                    <a:pt x="3214" y="3529"/>
                    <a:pt x="3214" y="3749"/>
                  </a:cubicBezTo>
                  <a:cubicBezTo>
                    <a:pt x="3214" y="3970"/>
                    <a:pt x="3025" y="4127"/>
                    <a:pt x="2836" y="4127"/>
                  </a:cubicBezTo>
                  <a:cubicBezTo>
                    <a:pt x="2049" y="4127"/>
                    <a:pt x="1450" y="3434"/>
                    <a:pt x="1608" y="2584"/>
                  </a:cubicBezTo>
                  <a:cubicBezTo>
                    <a:pt x="1754" y="1999"/>
                    <a:pt x="2279" y="1632"/>
                    <a:pt x="2882" y="1632"/>
                  </a:cubicBezTo>
                  <a:cubicBezTo>
                    <a:pt x="2930" y="1632"/>
                    <a:pt x="2977" y="1634"/>
                    <a:pt x="3025" y="1639"/>
                  </a:cubicBezTo>
                  <a:cubicBezTo>
                    <a:pt x="3624" y="1733"/>
                    <a:pt x="4128" y="2048"/>
                    <a:pt x="4474" y="2489"/>
                  </a:cubicBezTo>
                  <a:lnTo>
                    <a:pt x="7908" y="2489"/>
                  </a:lnTo>
                  <a:cubicBezTo>
                    <a:pt x="8255" y="2017"/>
                    <a:pt x="8759" y="1702"/>
                    <a:pt x="9358" y="1639"/>
                  </a:cubicBezTo>
                  <a:cubicBezTo>
                    <a:pt x="9406" y="1634"/>
                    <a:pt x="9453" y="1632"/>
                    <a:pt x="9501" y="1632"/>
                  </a:cubicBezTo>
                  <a:cubicBezTo>
                    <a:pt x="10104" y="1632"/>
                    <a:pt x="10629" y="1999"/>
                    <a:pt x="10775" y="2584"/>
                  </a:cubicBezTo>
                  <a:cubicBezTo>
                    <a:pt x="10964" y="3434"/>
                    <a:pt x="10334" y="4127"/>
                    <a:pt x="9547" y="4127"/>
                  </a:cubicBezTo>
                  <a:cubicBezTo>
                    <a:pt x="9326" y="4127"/>
                    <a:pt x="9137" y="3938"/>
                    <a:pt x="9137" y="3749"/>
                  </a:cubicBezTo>
                  <a:cubicBezTo>
                    <a:pt x="9137" y="3497"/>
                    <a:pt x="9326" y="3340"/>
                    <a:pt x="9547" y="3340"/>
                  </a:cubicBezTo>
                  <a:cubicBezTo>
                    <a:pt x="9799" y="3340"/>
                    <a:pt x="9956" y="3151"/>
                    <a:pt x="9956" y="2899"/>
                  </a:cubicBezTo>
                  <a:cubicBezTo>
                    <a:pt x="9956" y="2678"/>
                    <a:pt x="9767" y="2521"/>
                    <a:pt x="9547" y="2489"/>
                  </a:cubicBezTo>
                  <a:cubicBezTo>
                    <a:pt x="8539" y="2489"/>
                    <a:pt x="7814" y="3686"/>
                    <a:pt x="8728" y="4726"/>
                  </a:cubicBezTo>
                  <a:cubicBezTo>
                    <a:pt x="9099" y="5169"/>
                    <a:pt x="9626" y="5379"/>
                    <a:pt x="10158" y="5379"/>
                  </a:cubicBezTo>
                  <a:cubicBezTo>
                    <a:pt x="10800" y="5379"/>
                    <a:pt x="11451" y="5074"/>
                    <a:pt x="11847" y="4506"/>
                  </a:cubicBezTo>
                  <a:cubicBezTo>
                    <a:pt x="12225" y="3970"/>
                    <a:pt x="12445" y="3277"/>
                    <a:pt x="12319" y="2489"/>
                  </a:cubicBezTo>
                  <a:cubicBezTo>
                    <a:pt x="12130" y="1008"/>
                    <a:pt x="10775" y="0"/>
                    <a:pt x="932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1" name="Google Shape;9721;p73"/>
            <p:cNvSpPr/>
            <p:nvPr/>
          </p:nvSpPr>
          <p:spPr>
            <a:xfrm>
              <a:off x="-40312700" y="3730575"/>
              <a:ext cx="185100" cy="190625"/>
            </a:xfrm>
            <a:custGeom>
              <a:avLst/>
              <a:gdLst/>
              <a:ahLst/>
              <a:cxnLst/>
              <a:rect l="l" t="t" r="r" b="b"/>
              <a:pathLst>
                <a:path w="7404" h="7625" extrusionOk="0">
                  <a:moveTo>
                    <a:pt x="2426" y="0"/>
                  </a:moveTo>
                  <a:lnTo>
                    <a:pt x="2426" y="5639"/>
                  </a:lnTo>
                  <a:cubicBezTo>
                    <a:pt x="2426" y="5860"/>
                    <a:pt x="2237" y="6017"/>
                    <a:pt x="2048" y="6017"/>
                  </a:cubicBezTo>
                  <a:cubicBezTo>
                    <a:pt x="1796" y="6017"/>
                    <a:pt x="1638" y="5828"/>
                    <a:pt x="1638" y="5639"/>
                  </a:cubicBezTo>
                  <a:lnTo>
                    <a:pt x="1638" y="473"/>
                  </a:lnTo>
                  <a:cubicBezTo>
                    <a:pt x="1229" y="851"/>
                    <a:pt x="630" y="1103"/>
                    <a:pt x="0" y="1134"/>
                  </a:cubicBezTo>
                  <a:lnTo>
                    <a:pt x="0" y="7246"/>
                  </a:lnTo>
                  <a:cubicBezTo>
                    <a:pt x="0" y="7467"/>
                    <a:pt x="189" y="7624"/>
                    <a:pt x="378" y="7624"/>
                  </a:cubicBezTo>
                  <a:lnTo>
                    <a:pt x="6994" y="7624"/>
                  </a:lnTo>
                  <a:cubicBezTo>
                    <a:pt x="7246" y="7624"/>
                    <a:pt x="7404" y="7435"/>
                    <a:pt x="7404" y="7246"/>
                  </a:cubicBezTo>
                  <a:lnTo>
                    <a:pt x="7404" y="1134"/>
                  </a:lnTo>
                  <a:cubicBezTo>
                    <a:pt x="6774" y="1071"/>
                    <a:pt x="6175" y="788"/>
                    <a:pt x="5734" y="315"/>
                  </a:cubicBezTo>
                  <a:lnTo>
                    <a:pt x="5734" y="5639"/>
                  </a:lnTo>
                  <a:cubicBezTo>
                    <a:pt x="5734" y="5860"/>
                    <a:pt x="5545" y="6017"/>
                    <a:pt x="5324" y="6017"/>
                  </a:cubicBezTo>
                  <a:cubicBezTo>
                    <a:pt x="5072" y="6017"/>
                    <a:pt x="4915" y="5828"/>
                    <a:pt x="4915" y="5639"/>
                  </a:cubicBezTo>
                  <a:lnTo>
                    <a:pt x="4915" y="0"/>
                  </a:lnTo>
                  <a:lnTo>
                    <a:pt x="4096" y="0"/>
                  </a:lnTo>
                  <a:lnTo>
                    <a:pt x="4096" y="5639"/>
                  </a:lnTo>
                  <a:cubicBezTo>
                    <a:pt x="4096" y="5860"/>
                    <a:pt x="3907" y="6017"/>
                    <a:pt x="3686" y="6017"/>
                  </a:cubicBezTo>
                  <a:cubicBezTo>
                    <a:pt x="3466" y="6017"/>
                    <a:pt x="3277" y="5828"/>
                    <a:pt x="3277" y="5639"/>
                  </a:cubicBezTo>
                  <a:lnTo>
                    <a:pt x="327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2" name="Google Shape;9722;p73"/>
            <p:cNvSpPr/>
            <p:nvPr/>
          </p:nvSpPr>
          <p:spPr>
            <a:xfrm>
              <a:off x="-40250475" y="3688025"/>
              <a:ext cx="66950" cy="20500"/>
            </a:xfrm>
            <a:custGeom>
              <a:avLst/>
              <a:gdLst/>
              <a:ahLst/>
              <a:cxnLst/>
              <a:rect l="l" t="t" r="r" b="b"/>
              <a:pathLst>
                <a:path w="2678" h="820" extrusionOk="0">
                  <a:moveTo>
                    <a:pt x="0" y="1"/>
                  </a:moveTo>
                  <a:cubicBezTo>
                    <a:pt x="32" y="127"/>
                    <a:pt x="32" y="284"/>
                    <a:pt x="32" y="379"/>
                  </a:cubicBezTo>
                  <a:cubicBezTo>
                    <a:pt x="32" y="536"/>
                    <a:pt x="32" y="662"/>
                    <a:pt x="0" y="788"/>
                  </a:cubicBezTo>
                  <a:lnTo>
                    <a:pt x="2666" y="788"/>
                  </a:lnTo>
                  <a:cubicBezTo>
                    <a:pt x="2615" y="649"/>
                    <a:pt x="2615" y="555"/>
                    <a:pt x="2615" y="379"/>
                  </a:cubicBezTo>
                  <a:cubicBezTo>
                    <a:pt x="2615" y="284"/>
                    <a:pt x="2615" y="127"/>
                    <a:pt x="2678" y="1"/>
                  </a:cubicBezTo>
                  <a:close/>
                  <a:moveTo>
                    <a:pt x="2666" y="788"/>
                  </a:moveTo>
                  <a:cubicBezTo>
                    <a:pt x="2670" y="799"/>
                    <a:pt x="2674" y="809"/>
                    <a:pt x="2678" y="820"/>
                  </a:cubicBezTo>
                  <a:lnTo>
                    <a:pt x="2678" y="788"/>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23" name="Google Shape;9723;p73"/>
          <p:cNvSpPr/>
          <p:nvPr/>
        </p:nvSpPr>
        <p:spPr>
          <a:xfrm>
            <a:off x="3896162" y="2436031"/>
            <a:ext cx="362613" cy="371902"/>
          </a:xfrm>
          <a:custGeom>
            <a:avLst/>
            <a:gdLst/>
            <a:ahLst/>
            <a:cxnLst/>
            <a:rect l="l" t="t" r="r" b="b"/>
            <a:pathLst>
              <a:path w="12414" h="12732" extrusionOk="0">
                <a:moveTo>
                  <a:pt x="11965" y="0"/>
                </a:moveTo>
                <a:cubicBezTo>
                  <a:pt x="11946" y="0"/>
                  <a:pt x="11928" y="1"/>
                  <a:pt x="11910" y="4"/>
                </a:cubicBezTo>
                <a:lnTo>
                  <a:pt x="4474" y="1642"/>
                </a:lnTo>
                <a:cubicBezTo>
                  <a:pt x="4254" y="1705"/>
                  <a:pt x="4128" y="1862"/>
                  <a:pt x="4128" y="2051"/>
                </a:cubicBezTo>
                <a:lnTo>
                  <a:pt x="4128" y="9108"/>
                </a:lnTo>
                <a:cubicBezTo>
                  <a:pt x="3718" y="8793"/>
                  <a:pt x="3120" y="8541"/>
                  <a:pt x="2490" y="8541"/>
                </a:cubicBezTo>
                <a:cubicBezTo>
                  <a:pt x="1103" y="8541"/>
                  <a:pt x="1" y="9486"/>
                  <a:pt x="1" y="10652"/>
                </a:cubicBezTo>
                <a:cubicBezTo>
                  <a:pt x="1" y="11786"/>
                  <a:pt x="1103" y="12731"/>
                  <a:pt x="2490" y="12731"/>
                </a:cubicBezTo>
                <a:cubicBezTo>
                  <a:pt x="3876" y="12731"/>
                  <a:pt x="4979" y="11786"/>
                  <a:pt x="4979" y="10652"/>
                </a:cubicBezTo>
                <a:lnTo>
                  <a:pt x="4979" y="4887"/>
                </a:lnTo>
                <a:lnTo>
                  <a:pt x="11595" y="3438"/>
                </a:lnTo>
                <a:lnTo>
                  <a:pt x="11595" y="7502"/>
                </a:lnTo>
                <a:cubicBezTo>
                  <a:pt x="11154" y="7187"/>
                  <a:pt x="10555" y="6935"/>
                  <a:pt x="9925" y="6935"/>
                </a:cubicBezTo>
                <a:cubicBezTo>
                  <a:pt x="8570" y="6935"/>
                  <a:pt x="7467" y="7880"/>
                  <a:pt x="7467" y="9014"/>
                </a:cubicBezTo>
                <a:cubicBezTo>
                  <a:pt x="7467" y="10180"/>
                  <a:pt x="8570" y="11125"/>
                  <a:pt x="9925" y="11125"/>
                </a:cubicBezTo>
                <a:cubicBezTo>
                  <a:pt x="11311" y="11125"/>
                  <a:pt x="12414" y="10180"/>
                  <a:pt x="12414" y="9014"/>
                </a:cubicBezTo>
                <a:lnTo>
                  <a:pt x="12414" y="445"/>
                </a:lnTo>
                <a:cubicBezTo>
                  <a:pt x="12414" y="182"/>
                  <a:pt x="12197" y="0"/>
                  <a:pt x="11965"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24" name="Google Shape;9724;p73"/>
          <p:cNvGrpSpPr/>
          <p:nvPr/>
        </p:nvGrpSpPr>
        <p:grpSpPr>
          <a:xfrm>
            <a:off x="2616780" y="2885417"/>
            <a:ext cx="399038" cy="372165"/>
            <a:chOff x="-38542250" y="3220175"/>
            <a:chExt cx="341525" cy="318525"/>
          </a:xfrm>
          <a:solidFill>
            <a:srgbClr val="FFC000"/>
          </a:solidFill>
        </p:grpSpPr>
        <p:sp>
          <p:nvSpPr>
            <p:cNvPr id="9725" name="Google Shape;9725;p73"/>
            <p:cNvSpPr/>
            <p:nvPr/>
          </p:nvSpPr>
          <p:spPr>
            <a:xfrm>
              <a:off x="-38542250" y="3440725"/>
              <a:ext cx="101750" cy="97975"/>
            </a:xfrm>
            <a:custGeom>
              <a:avLst/>
              <a:gdLst/>
              <a:ahLst/>
              <a:cxnLst/>
              <a:rect l="l" t="t" r="r" b="b"/>
              <a:pathLst>
                <a:path w="4070" h="3919" extrusionOk="0">
                  <a:moveTo>
                    <a:pt x="1455" y="0"/>
                  </a:moveTo>
                  <a:lnTo>
                    <a:pt x="1013" y="2489"/>
                  </a:lnTo>
                  <a:lnTo>
                    <a:pt x="289" y="3214"/>
                  </a:lnTo>
                  <a:cubicBezTo>
                    <a:pt x="1" y="3502"/>
                    <a:pt x="280" y="3919"/>
                    <a:pt x="597" y="3919"/>
                  </a:cubicBezTo>
                  <a:cubicBezTo>
                    <a:pt x="695" y="3919"/>
                    <a:pt x="798" y="3878"/>
                    <a:pt x="887" y="3781"/>
                  </a:cubicBezTo>
                  <a:lnTo>
                    <a:pt x="1612" y="3088"/>
                  </a:lnTo>
                  <a:lnTo>
                    <a:pt x="4069" y="2647"/>
                  </a:lnTo>
                  <a:lnTo>
                    <a:pt x="14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6" name="Google Shape;9726;p73"/>
            <p:cNvSpPr/>
            <p:nvPr/>
          </p:nvSpPr>
          <p:spPr>
            <a:xfrm>
              <a:off x="-38494875" y="3354075"/>
              <a:ext cx="141800" cy="141025"/>
            </a:xfrm>
            <a:custGeom>
              <a:avLst/>
              <a:gdLst/>
              <a:ahLst/>
              <a:cxnLst/>
              <a:rect l="l" t="t" r="r" b="b"/>
              <a:pathLst>
                <a:path w="5672" h="5641" extrusionOk="0">
                  <a:moveTo>
                    <a:pt x="2742" y="1"/>
                  </a:moveTo>
                  <a:lnTo>
                    <a:pt x="1" y="2710"/>
                  </a:lnTo>
                  <a:lnTo>
                    <a:pt x="2931" y="5640"/>
                  </a:lnTo>
                  <a:lnTo>
                    <a:pt x="5671" y="2899"/>
                  </a:lnTo>
                  <a:lnTo>
                    <a:pt x="274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7" name="Google Shape;9727;p73"/>
            <p:cNvSpPr/>
            <p:nvPr/>
          </p:nvSpPr>
          <p:spPr>
            <a:xfrm>
              <a:off x="-38432050" y="3220175"/>
              <a:ext cx="231325" cy="192225"/>
            </a:xfrm>
            <a:custGeom>
              <a:avLst/>
              <a:gdLst/>
              <a:ahLst/>
              <a:cxnLst/>
              <a:rect l="l" t="t" r="r" b="b"/>
              <a:pathLst>
                <a:path w="9253" h="7689" extrusionOk="0">
                  <a:moveTo>
                    <a:pt x="3442" y="1"/>
                  </a:moveTo>
                  <a:cubicBezTo>
                    <a:pt x="3127" y="1"/>
                    <a:pt x="2812" y="127"/>
                    <a:pt x="2591" y="379"/>
                  </a:cubicBezTo>
                  <a:lnTo>
                    <a:pt x="292" y="2647"/>
                  </a:lnTo>
                  <a:cubicBezTo>
                    <a:pt x="1" y="2962"/>
                    <a:pt x="287" y="3370"/>
                    <a:pt x="607" y="3370"/>
                  </a:cubicBezTo>
                  <a:cubicBezTo>
                    <a:pt x="704" y="3370"/>
                    <a:pt x="803" y="3333"/>
                    <a:pt x="890" y="3246"/>
                  </a:cubicBezTo>
                  <a:lnTo>
                    <a:pt x="3190" y="946"/>
                  </a:lnTo>
                  <a:cubicBezTo>
                    <a:pt x="3269" y="867"/>
                    <a:pt x="3371" y="828"/>
                    <a:pt x="3474" y="828"/>
                  </a:cubicBezTo>
                  <a:cubicBezTo>
                    <a:pt x="3576" y="828"/>
                    <a:pt x="3678" y="867"/>
                    <a:pt x="3757" y="946"/>
                  </a:cubicBezTo>
                  <a:lnTo>
                    <a:pt x="4198" y="1387"/>
                  </a:lnTo>
                  <a:lnTo>
                    <a:pt x="827" y="4758"/>
                  </a:lnTo>
                  <a:lnTo>
                    <a:pt x="3726" y="7688"/>
                  </a:lnTo>
                  <a:lnTo>
                    <a:pt x="7821" y="3593"/>
                  </a:lnTo>
                  <a:cubicBezTo>
                    <a:pt x="9253" y="2161"/>
                    <a:pt x="8028" y="43"/>
                    <a:pt x="6392" y="43"/>
                  </a:cubicBezTo>
                  <a:cubicBezTo>
                    <a:pt x="5868" y="43"/>
                    <a:pt x="5301" y="261"/>
                    <a:pt x="4765" y="789"/>
                  </a:cubicBezTo>
                  <a:cubicBezTo>
                    <a:pt x="4324" y="379"/>
                    <a:pt x="4041" y="1"/>
                    <a:pt x="344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28" name="Google Shape;9728;p73"/>
          <p:cNvGrpSpPr/>
          <p:nvPr/>
        </p:nvGrpSpPr>
        <p:grpSpPr>
          <a:xfrm>
            <a:off x="2638712" y="3344787"/>
            <a:ext cx="369974" cy="369068"/>
            <a:chOff x="-38537400" y="3588000"/>
            <a:chExt cx="316650" cy="315875"/>
          </a:xfrm>
          <a:solidFill>
            <a:srgbClr val="FFC000"/>
          </a:solidFill>
        </p:grpSpPr>
        <p:sp>
          <p:nvSpPr>
            <p:cNvPr id="9729" name="Google Shape;9729;p73"/>
            <p:cNvSpPr/>
            <p:nvPr/>
          </p:nvSpPr>
          <p:spPr>
            <a:xfrm>
              <a:off x="-38327900" y="3719550"/>
              <a:ext cx="20500" cy="41750"/>
            </a:xfrm>
            <a:custGeom>
              <a:avLst/>
              <a:gdLst/>
              <a:ahLst/>
              <a:cxnLst/>
              <a:rect l="l" t="t" r="r" b="b"/>
              <a:pathLst>
                <a:path w="820" h="1670" extrusionOk="0">
                  <a:moveTo>
                    <a:pt x="1" y="0"/>
                  </a:moveTo>
                  <a:lnTo>
                    <a:pt x="1" y="1229"/>
                  </a:lnTo>
                  <a:cubicBezTo>
                    <a:pt x="1" y="1449"/>
                    <a:pt x="190" y="1607"/>
                    <a:pt x="442" y="1670"/>
                  </a:cubicBezTo>
                  <a:cubicBezTo>
                    <a:pt x="631" y="1607"/>
                    <a:pt x="820" y="1449"/>
                    <a:pt x="820" y="1229"/>
                  </a:cubicBezTo>
                  <a:lnTo>
                    <a:pt x="82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0" name="Google Shape;9730;p73"/>
            <p:cNvSpPr/>
            <p:nvPr/>
          </p:nvSpPr>
          <p:spPr>
            <a:xfrm>
              <a:off x="-38452350" y="3719550"/>
              <a:ext cx="21300" cy="41750"/>
            </a:xfrm>
            <a:custGeom>
              <a:avLst/>
              <a:gdLst/>
              <a:ahLst/>
              <a:cxnLst/>
              <a:rect l="l" t="t" r="r" b="b"/>
              <a:pathLst>
                <a:path w="852" h="1670" extrusionOk="0">
                  <a:moveTo>
                    <a:pt x="1" y="0"/>
                  </a:moveTo>
                  <a:lnTo>
                    <a:pt x="1" y="1229"/>
                  </a:lnTo>
                  <a:cubicBezTo>
                    <a:pt x="1" y="1449"/>
                    <a:pt x="221" y="1607"/>
                    <a:pt x="410" y="1670"/>
                  </a:cubicBezTo>
                  <a:cubicBezTo>
                    <a:pt x="631" y="1607"/>
                    <a:pt x="851" y="1449"/>
                    <a:pt x="851" y="1229"/>
                  </a:cubicBezTo>
                  <a:lnTo>
                    <a:pt x="85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1" name="Google Shape;9731;p73"/>
            <p:cNvSpPr/>
            <p:nvPr/>
          </p:nvSpPr>
          <p:spPr>
            <a:xfrm>
              <a:off x="-38516925" y="3759700"/>
              <a:ext cx="275700" cy="144175"/>
            </a:xfrm>
            <a:custGeom>
              <a:avLst/>
              <a:gdLst/>
              <a:ahLst/>
              <a:cxnLst/>
              <a:rect l="l" t="t" r="r" b="b"/>
              <a:pathLst>
                <a:path w="11028" h="5767" extrusionOk="0">
                  <a:moveTo>
                    <a:pt x="7152" y="1671"/>
                  </a:moveTo>
                  <a:cubicBezTo>
                    <a:pt x="7404" y="1671"/>
                    <a:pt x="7593" y="1860"/>
                    <a:pt x="7593" y="2112"/>
                  </a:cubicBezTo>
                  <a:lnTo>
                    <a:pt x="7593" y="3750"/>
                  </a:lnTo>
                  <a:cubicBezTo>
                    <a:pt x="7593" y="4002"/>
                    <a:pt x="7404" y="4159"/>
                    <a:pt x="7152" y="4159"/>
                  </a:cubicBezTo>
                  <a:lnTo>
                    <a:pt x="3844" y="4159"/>
                  </a:lnTo>
                  <a:cubicBezTo>
                    <a:pt x="3624" y="4159"/>
                    <a:pt x="3434" y="3939"/>
                    <a:pt x="3434" y="3750"/>
                  </a:cubicBezTo>
                  <a:lnTo>
                    <a:pt x="3434" y="2112"/>
                  </a:lnTo>
                  <a:cubicBezTo>
                    <a:pt x="3434" y="1860"/>
                    <a:pt x="3624" y="1671"/>
                    <a:pt x="3844" y="1671"/>
                  </a:cubicBezTo>
                  <a:close/>
                  <a:moveTo>
                    <a:pt x="0" y="1"/>
                  </a:moveTo>
                  <a:lnTo>
                    <a:pt x="0" y="4537"/>
                  </a:lnTo>
                  <a:cubicBezTo>
                    <a:pt x="0" y="5199"/>
                    <a:pt x="568" y="5766"/>
                    <a:pt x="1261" y="5766"/>
                  </a:cubicBezTo>
                  <a:lnTo>
                    <a:pt x="9798" y="5766"/>
                  </a:lnTo>
                  <a:cubicBezTo>
                    <a:pt x="10460" y="5766"/>
                    <a:pt x="11027" y="5199"/>
                    <a:pt x="11027" y="4537"/>
                  </a:cubicBezTo>
                  <a:lnTo>
                    <a:pt x="11027" y="1"/>
                  </a:lnTo>
                  <a:lnTo>
                    <a:pt x="9168" y="1"/>
                  </a:lnTo>
                  <a:cubicBezTo>
                    <a:pt x="9011" y="473"/>
                    <a:pt x="8538" y="851"/>
                    <a:pt x="8003" y="851"/>
                  </a:cubicBezTo>
                  <a:cubicBezTo>
                    <a:pt x="7436" y="851"/>
                    <a:pt x="6995" y="473"/>
                    <a:pt x="6806" y="1"/>
                  </a:cubicBezTo>
                  <a:lnTo>
                    <a:pt x="4159" y="1"/>
                  </a:lnTo>
                  <a:cubicBezTo>
                    <a:pt x="4002" y="473"/>
                    <a:pt x="3560" y="851"/>
                    <a:pt x="2993" y="851"/>
                  </a:cubicBezTo>
                  <a:cubicBezTo>
                    <a:pt x="2489" y="851"/>
                    <a:pt x="2017" y="536"/>
                    <a:pt x="18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2" name="Google Shape;9732;p73"/>
            <p:cNvSpPr/>
            <p:nvPr/>
          </p:nvSpPr>
          <p:spPr>
            <a:xfrm>
              <a:off x="-38537400" y="3588000"/>
              <a:ext cx="316650" cy="151250"/>
            </a:xfrm>
            <a:custGeom>
              <a:avLst/>
              <a:gdLst/>
              <a:ahLst/>
              <a:cxnLst/>
              <a:rect l="l" t="t" r="r" b="b"/>
              <a:pathLst>
                <a:path w="12666" h="6050" extrusionOk="0">
                  <a:moveTo>
                    <a:pt x="7971" y="820"/>
                  </a:moveTo>
                  <a:cubicBezTo>
                    <a:pt x="8223" y="820"/>
                    <a:pt x="8381" y="1009"/>
                    <a:pt x="8412" y="1229"/>
                  </a:cubicBezTo>
                  <a:lnTo>
                    <a:pt x="8412" y="1639"/>
                  </a:lnTo>
                  <a:lnTo>
                    <a:pt x="4253" y="1639"/>
                  </a:lnTo>
                  <a:lnTo>
                    <a:pt x="4253" y="1229"/>
                  </a:lnTo>
                  <a:cubicBezTo>
                    <a:pt x="4253" y="1009"/>
                    <a:pt x="4443" y="851"/>
                    <a:pt x="4663" y="820"/>
                  </a:cubicBezTo>
                  <a:close/>
                  <a:moveTo>
                    <a:pt x="4632" y="1"/>
                  </a:moveTo>
                  <a:cubicBezTo>
                    <a:pt x="3970" y="1"/>
                    <a:pt x="3403" y="536"/>
                    <a:pt x="3403" y="1229"/>
                  </a:cubicBezTo>
                  <a:lnTo>
                    <a:pt x="3403" y="1639"/>
                  </a:lnTo>
                  <a:lnTo>
                    <a:pt x="1229" y="1639"/>
                  </a:lnTo>
                  <a:cubicBezTo>
                    <a:pt x="536" y="1639"/>
                    <a:pt x="0" y="2175"/>
                    <a:pt x="0" y="2868"/>
                  </a:cubicBezTo>
                  <a:lnTo>
                    <a:pt x="0" y="5609"/>
                  </a:lnTo>
                  <a:cubicBezTo>
                    <a:pt x="0" y="5861"/>
                    <a:pt x="189" y="6050"/>
                    <a:pt x="378" y="6050"/>
                  </a:cubicBezTo>
                  <a:lnTo>
                    <a:pt x="2584" y="6050"/>
                  </a:lnTo>
                  <a:lnTo>
                    <a:pt x="2584" y="4821"/>
                  </a:lnTo>
                  <a:cubicBezTo>
                    <a:pt x="2584" y="4600"/>
                    <a:pt x="2804" y="4380"/>
                    <a:pt x="3025" y="4380"/>
                  </a:cubicBezTo>
                  <a:lnTo>
                    <a:pt x="4663" y="4380"/>
                  </a:lnTo>
                  <a:cubicBezTo>
                    <a:pt x="4915" y="4380"/>
                    <a:pt x="5104" y="4600"/>
                    <a:pt x="5104" y="4821"/>
                  </a:cubicBezTo>
                  <a:lnTo>
                    <a:pt x="5104" y="6050"/>
                  </a:lnTo>
                  <a:lnTo>
                    <a:pt x="7593" y="6050"/>
                  </a:lnTo>
                  <a:lnTo>
                    <a:pt x="7593" y="4821"/>
                  </a:lnTo>
                  <a:cubicBezTo>
                    <a:pt x="7593" y="4600"/>
                    <a:pt x="7782" y="4380"/>
                    <a:pt x="7971" y="4380"/>
                  </a:cubicBezTo>
                  <a:lnTo>
                    <a:pt x="9641" y="4380"/>
                  </a:lnTo>
                  <a:cubicBezTo>
                    <a:pt x="9861" y="4380"/>
                    <a:pt x="10019" y="4600"/>
                    <a:pt x="10019" y="4821"/>
                  </a:cubicBezTo>
                  <a:lnTo>
                    <a:pt x="10019" y="6050"/>
                  </a:lnTo>
                  <a:lnTo>
                    <a:pt x="12224" y="6050"/>
                  </a:lnTo>
                  <a:cubicBezTo>
                    <a:pt x="12476" y="6050"/>
                    <a:pt x="12665" y="5861"/>
                    <a:pt x="12665" y="5609"/>
                  </a:cubicBezTo>
                  <a:lnTo>
                    <a:pt x="12665" y="2868"/>
                  </a:lnTo>
                  <a:cubicBezTo>
                    <a:pt x="12665" y="2238"/>
                    <a:pt x="12067" y="1639"/>
                    <a:pt x="11405" y="1639"/>
                  </a:cubicBezTo>
                  <a:lnTo>
                    <a:pt x="9200" y="1639"/>
                  </a:lnTo>
                  <a:lnTo>
                    <a:pt x="9200" y="1229"/>
                  </a:lnTo>
                  <a:cubicBezTo>
                    <a:pt x="9200" y="568"/>
                    <a:pt x="8664" y="32"/>
                    <a:pt x="79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33" name="Google Shape;9733;p73"/>
          <p:cNvGrpSpPr/>
          <p:nvPr/>
        </p:nvGrpSpPr>
        <p:grpSpPr>
          <a:xfrm>
            <a:off x="2637792" y="3802316"/>
            <a:ext cx="371814" cy="369974"/>
            <a:chOff x="-38538975" y="3954250"/>
            <a:chExt cx="318225" cy="316650"/>
          </a:xfrm>
          <a:solidFill>
            <a:srgbClr val="FFC000"/>
          </a:solidFill>
        </p:grpSpPr>
        <p:sp>
          <p:nvSpPr>
            <p:cNvPr id="9734" name="Google Shape;9734;p73"/>
            <p:cNvSpPr/>
            <p:nvPr/>
          </p:nvSpPr>
          <p:spPr>
            <a:xfrm>
              <a:off x="-38538975" y="3954250"/>
              <a:ext cx="254425" cy="253625"/>
            </a:xfrm>
            <a:custGeom>
              <a:avLst/>
              <a:gdLst/>
              <a:ahLst/>
              <a:cxnLst/>
              <a:rect l="l" t="t" r="r" b="b"/>
              <a:pathLst>
                <a:path w="10177" h="10145" extrusionOk="0">
                  <a:moveTo>
                    <a:pt x="5104" y="3813"/>
                  </a:moveTo>
                  <a:cubicBezTo>
                    <a:pt x="5797" y="3813"/>
                    <a:pt x="6364" y="4348"/>
                    <a:pt x="6364" y="5073"/>
                  </a:cubicBezTo>
                  <a:cubicBezTo>
                    <a:pt x="6364" y="5766"/>
                    <a:pt x="5797" y="6333"/>
                    <a:pt x="5104" y="6333"/>
                  </a:cubicBezTo>
                  <a:cubicBezTo>
                    <a:pt x="4379" y="6333"/>
                    <a:pt x="3844" y="5766"/>
                    <a:pt x="3844" y="5073"/>
                  </a:cubicBezTo>
                  <a:cubicBezTo>
                    <a:pt x="3844" y="4411"/>
                    <a:pt x="4411" y="3813"/>
                    <a:pt x="5104" y="3813"/>
                  </a:cubicBezTo>
                  <a:close/>
                  <a:moveTo>
                    <a:pt x="5104" y="0"/>
                  </a:moveTo>
                  <a:cubicBezTo>
                    <a:pt x="2300" y="0"/>
                    <a:pt x="0" y="2269"/>
                    <a:pt x="0" y="5073"/>
                  </a:cubicBezTo>
                  <a:cubicBezTo>
                    <a:pt x="63" y="7908"/>
                    <a:pt x="2300" y="10145"/>
                    <a:pt x="5104" y="10145"/>
                  </a:cubicBezTo>
                  <a:cubicBezTo>
                    <a:pt x="7877" y="10145"/>
                    <a:pt x="10176" y="7877"/>
                    <a:pt x="10176" y="5073"/>
                  </a:cubicBezTo>
                  <a:cubicBezTo>
                    <a:pt x="10176" y="2269"/>
                    <a:pt x="7877" y="0"/>
                    <a:pt x="510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5" name="Google Shape;9735;p73"/>
            <p:cNvSpPr/>
            <p:nvPr/>
          </p:nvSpPr>
          <p:spPr>
            <a:xfrm>
              <a:off x="-38496450" y="4081725"/>
              <a:ext cx="275700" cy="189175"/>
            </a:xfrm>
            <a:custGeom>
              <a:avLst/>
              <a:gdLst/>
              <a:ahLst/>
              <a:cxnLst/>
              <a:rect l="l" t="t" r="r" b="b"/>
              <a:pathLst>
                <a:path w="11028" h="7567" extrusionOk="0">
                  <a:moveTo>
                    <a:pt x="9774" y="0"/>
                  </a:moveTo>
                  <a:cubicBezTo>
                    <a:pt x="9040" y="0"/>
                    <a:pt x="8444" y="548"/>
                    <a:pt x="8444" y="1265"/>
                  </a:cubicBezTo>
                  <a:cubicBezTo>
                    <a:pt x="8444" y="1801"/>
                    <a:pt x="8790" y="2305"/>
                    <a:pt x="9295" y="2463"/>
                  </a:cubicBezTo>
                  <a:lnTo>
                    <a:pt x="9295" y="2967"/>
                  </a:lnTo>
                  <a:cubicBezTo>
                    <a:pt x="9295" y="4416"/>
                    <a:pt x="8192" y="5645"/>
                    <a:pt x="6774" y="5834"/>
                  </a:cubicBezTo>
                  <a:lnTo>
                    <a:pt x="6774" y="4825"/>
                  </a:lnTo>
                  <a:cubicBezTo>
                    <a:pt x="5829" y="5487"/>
                    <a:pt x="4663" y="5865"/>
                    <a:pt x="3403" y="5865"/>
                  </a:cubicBezTo>
                  <a:cubicBezTo>
                    <a:pt x="2143" y="5865"/>
                    <a:pt x="977" y="5487"/>
                    <a:pt x="1" y="4825"/>
                  </a:cubicBezTo>
                  <a:lnTo>
                    <a:pt x="1" y="6306"/>
                  </a:lnTo>
                  <a:cubicBezTo>
                    <a:pt x="1" y="7031"/>
                    <a:pt x="568" y="7566"/>
                    <a:pt x="1261" y="7566"/>
                  </a:cubicBezTo>
                  <a:lnTo>
                    <a:pt x="5388" y="7566"/>
                  </a:lnTo>
                  <a:cubicBezTo>
                    <a:pt x="5955" y="7566"/>
                    <a:pt x="6459" y="7220"/>
                    <a:pt x="6617" y="6716"/>
                  </a:cubicBezTo>
                  <a:cubicBezTo>
                    <a:pt x="8601" y="6495"/>
                    <a:pt x="10082" y="4920"/>
                    <a:pt x="10114" y="2904"/>
                  </a:cubicBezTo>
                  <a:lnTo>
                    <a:pt x="10114" y="2400"/>
                  </a:lnTo>
                  <a:cubicBezTo>
                    <a:pt x="10649" y="2211"/>
                    <a:pt x="11027" y="1706"/>
                    <a:pt x="10996" y="1108"/>
                  </a:cubicBezTo>
                  <a:cubicBezTo>
                    <a:pt x="10964" y="572"/>
                    <a:pt x="10492" y="100"/>
                    <a:pt x="9893" y="5"/>
                  </a:cubicBezTo>
                  <a:cubicBezTo>
                    <a:pt x="9853" y="2"/>
                    <a:pt x="9813" y="0"/>
                    <a:pt x="97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36" name="Google Shape;9736;p73"/>
          <p:cNvGrpSpPr/>
          <p:nvPr/>
        </p:nvGrpSpPr>
        <p:grpSpPr>
          <a:xfrm>
            <a:off x="3955104" y="3797243"/>
            <a:ext cx="375465" cy="371814"/>
            <a:chOff x="-37385100" y="3949908"/>
            <a:chExt cx="321350" cy="318225"/>
          </a:xfrm>
          <a:solidFill>
            <a:srgbClr val="FFC000"/>
          </a:solidFill>
        </p:grpSpPr>
        <p:sp>
          <p:nvSpPr>
            <p:cNvPr id="9737" name="Google Shape;9737;p73"/>
            <p:cNvSpPr/>
            <p:nvPr/>
          </p:nvSpPr>
          <p:spPr>
            <a:xfrm>
              <a:off x="-37190575" y="4145233"/>
              <a:ext cx="126825" cy="122900"/>
            </a:xfrm>
            <a:custGeom>
              <a:avLst/>
              <a:gdLst/>
              <a:ahLst/>
              <a:cxnLst/>
              <a:rect l="l" t="t" r="r" b="b"/>
              <a:pathLst>
                <a:path w="5073" h="4916" extrusionOk="0">
                  <a:moveTo>
                    <a:pt x="2238" y="1"/>
                  </a:moveTo>
                  <a:cubicBezTo>
                    <a:pt x="1986" y="442"/>
                    <a:pt x="1671" y="820"/>
                    <a:pt x="1324" y="1229"/>
                  </a:cubicBezTo>
                  <a:cubicBezTo>
                    <a:pt x="946" y="1671"/>
                    <a:pt x="473" y="1986"/>
                    <a:pt x="1" y="2238"/>
                  </a:cubicBezTo>
                  <a:lnTo>
                    <a:pt x="2206" y="4443"/>
                  </a:lnTo>
                  <a:cubicBezTo>
                    <a:pt x="2521" y="4758"/>
                    <a:pt x="2923" y="4916"/>
                    <a:pt x="3325" y="4916"/>
                  </a:cubicBezTo>
                  <a:cubicBezTo>
                    <a:pt x="3726" y="4916"/>
                    <a:pt x="4128" y="4758"/>
                    <a:pt x="4443" y="4443"/>
                  </a:cubicBezTo>
                  <a:cubicBezTo>
                    <a:pt x="5073" y="3813"/>
                    <a:pt x="5073" y="2836"/>
                    <a:pt x="4443" y="2206"/>
                  </a:cubicBezTo>
                  <a:lnTo>
                    <a:pt x="223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8" name="Google Shape;9738;p73"/>
            <p:cNvSpPr/>
            <p:nvPr/>
          </p:nvSpPr>
          <p:spPr>
            <a:xfrm>
              <a:off x="-37385100" y="3949908"/>
              <a:ext cx="248125" cy="248950"/>
            </a:xfrm>
            <a:custGeom>
              <a:avLst/>
              <a:gdLst/>
              <a:ahLst/>
              <a:cxnLst/>
              <a:rect l="l" t="t" r="r" b="b"/>
              <a:pathLst>
                <a:path w="9925" h="9958" extrusionOk="0">
                  <a:moveTo>
                    <a:pt x="4978" y="1702"/>
                  </a:moveTo>
                  <a:cubicBezTo>
                    <a:pt x="6774" y="1702"/>
                    <a:pt x="8286" y="3214"/>
                    <a:pt x="8286" y="5010"/>
                  </a:cubicBezTo>
                  <a:cubicBezTo>
                    <a:pt x="8254" y="5892"/>
                    <a:pt x="7939" y="6711"/>
                    <a:pt x="7341" y="7310"/>
                  </a:cubicBezTo>
                  <a:cubicBezTo>
                    <a:pt x="6742" y="7908"/>
                    <a:pt x="5923" y="8318"/>
                    <a:pt x="4978" y="8318"/>
                  </a:cubicBezTo>
                  <a:cubicBezTo>
                    <a:pt x="3151" y="8318"/>
                    <a:pt x="1670" y="6837"/>
                    <a:pt x="1670" y="5010"/>
                  </a:cubicBezTo>
                  <a:cubicBezTo>
                    <a:pt x="1670" y="3214"/>
                    <a:pt x="3151" y="1702"/>
                    <a:pt x="4978" y="1702"/>
                  </a:cubicBezTo>
                  <a:close/>
                  <a:moveTo>
                    <a:pt x="4978" y="1"/>
                  </a:moveTo>
                  <a:cubicBezTo>
                    <a:pt x="2268" y="1"/>
                    <a:pt x="0" y="2269"/>
                    <a:pt x="0" y="4978"/>
                  </a:cubicBezTo>
                  <a:cubicBezTo>
                    <a:pt x="0" y="7688"/>
                    <a:pt x="2268" y="9956"/>
                    <a:pt x="4978" y="9956"/>
                  </a:cubicBezTo>
                  <a:cubicBezTo>
                    <a:pt x="5013" y="9957"/>
                    <a:pt x="5048" y="9957"/>
                    <a:pt x="5083" y="9957"/>
                  </a:cubicBezTo>
                  <a:cubicBezTo>
                    <a:pt x="6367" y="9957"/>
                    <a:pt x="7586" y="9395"/>
                    <a:pt x="8506" y="8444"/>
                  </a:cubicBezTo>
                  <a:cubicBezTo>
                    <a:pt x="9420" y="7499"/>
                    <a:pt x="9924" y="6270"/>
                    <a:pt x="9924" y="4978"/>
                  </a:cubicBezTo>
                  <a:cubicBezTo>
                    <a:pt x="9924" y="2269"/>
                    <a:pt x="7687" y="1"/>
                    <a:pt x="49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39" name="Google Shape;9739;p73"/>
          <p:cNvGrpSpPr/>
          <p:nvPr/>
        </p:nvGrpSpPr>
        <p:grpSpPr>
          <a:xfrm>
            <a:off x="2130763" y="1532803"/>
            <a:ext cx="370909" cy="370675"/>
            <a:chOff x="-41895050" y="3217225"/>
            <a:chExt cx="317450" cy="317250"/>
          </a:xfrm>
          <a:solidFill>
            <a:srgbClr val="FFC000"/>
          </a:solidFill>
        </p:grpSpPr>
        <p:sp>
          <p:nvSpPr>
            <p:cNvPr id="9740" name="Google Shape;9740;p73"/>
            <p:cNvSpPr/>
            <p:nvPr/>
          </p:nvSpPr>
          <p:spPr>
            <a:xfrm>
              <a:off x="-41895050" y="3273750"/>
              <a:ext cx="41775" cy="245750"/>
            </a:xfrm>
            <a:custGeom>
              <a:avLst/>
              <a:gdLst/>
              <a:ahLst/>
              <a:cxnLst/>
              <a:rect l="l" t="t" r="r" b="b"/>
              <a:pathLst>
                <a:path w="1671" h="9830" extrusionOk="0">
                  <a:moveTo>
                    <a:pt x="1" y="0"/>
                  </a:moveTo>
                  <a:lnTo>
                    <a:pt x="1" y="9830"/>
                  </a:lnTo>
                  <a:lnTo>
                    <a:pt x="1670" y="8192"/>
                  </a:lnTo>
                  <a:lnTo>
                    <a:pt x="1670" y="1639"/>
                  </a:ln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1" name="Google Shape;9741;p73"/>
            <p:cNvSpPr/>
            <p:nvPr/>
          </p:nvSpPr>
          <p:spPr>
            <a:xfrm>
              <a:off x="-41619375" y="3273750"/>
              <a:ext cx="41775" cy="245750"/>
            </a:xfrm>
            <a:custGeom>
              <a:avLst/>
              <a:gdLst/>
              <a:ahLst/>
              <a:cxnLst/>
              <a:rect l="l" t="t" r="r" b="b"/>
              <a:pathLst>
                <a:path w="1671" h="9830" extrusionOk="0">
                  <a:moveTo>
                    <a:pt x="1670" y="0"/>
                  </a:moveTo>
                  <a:lnTo>
                    <a:pt x="0" y="1639"/>
                  </a:lnTo>
                  <a:lnTo>
                    <a:pt x="0" y="8192"/>
                  </a:lnTo>
                  <a:lnTo>
                    <a:pt x="1670" y="9830"/>
                  </a:lnTo>
                  <a:lnTo>
                    <a:pt x="167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2" name="Google Shape;9742;p73"/>
            <p:cNvSpPr/>
            <p:nvPr/>
          </p:nvSpPr>
          <p:spPr>
            <a:xfrm>
              <a:off x="-41832825" y="3321000"/>
              <a:ext cx="193000" cy="151250"/>
            </a:xfrm>
            <a:custGeom>
              <a:avLst/>
              <a:gdLst/>
              <a:ahLst/>
              <a:cxnLst/>
              <a:rect l="l" t="t" r="r" b="b"/>
              <a:pathLst>
                <a:path w="7720" h="6050" extrusionOk="0">
                  <a:moveTo>
                    <a:pt x="1" y="1"/>
                  </a:moveTo>
                  <a:lnTo>
                    <a:pt x="1" y="6050"/>
                  </a:lnTo>
                  <a:lnTo>
                    <a:pt x="3592" y="6050"/>
                  </a:lnTo>
                  <a:lnTo>
                    <a:pt x="3592" y="4821"/>
                  </a:lnTo>
                  <a:cubicBezTo>
                    <a:pt x="3592" y="4600"/>
                    <a:pt x="3781" y="4411"/>
                    <a:pt x="4002" y="4411"/>
                  </a:cubicBezTo>
                  <a:lnTo>
                    <a:pt x="6491" y="4411"/>
                  </a:lnTo>
                  <a:cubicBezTo>
                    <a:pt x="6743" y="4411"/>
                    <a:pt x="6932" y="4600"/>
                    <a:pt x="6932" y="4821"/>
                  </a:cubicBezTo>
                  <a:lnTo>
                    <a:pt x="6932" y="6050"/>
                  </a:lnTo>
                  <a:lnTo>
                    <a:pt x="7719" y="6050"/>
                  </a:lnTo>
                  <a:lnTo>
                    <a:pt x="771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3" name="Google Shape;9743;p73"/>
            <p:cNvSpPr/>
            <p:nvPr/>
          </p:nvSpPr>
          <p:spPr>
            <a:xfrm>
              <a:off x="-41880075" y="3493500"/>
              <a:ext cx="287500" cy="40975"/>
            </a:xfrm>
            <a:custGeom>
              <a:avLst/>
              <a:gdLst/>
              <a:ahLst/>
              <a:cxnLst/>
              <a:rect l="l" t="t" r="r" b="b"/>
              <a:pathLst>
                <a:path w="11500" h="1639" extrusionOk="0">
                  <a:moveTo>
                    <a:pt x="1639" y="0"/>
                  </a:moveTo>
                  <a:lnTo>
                    <a:pt x="0" y="1638"/>
                  </a:lnTo>
                  <a:lnTo>
                    <a:pt x="11500" y="1638"/>
                  </a:lnTo>
                  <a:lnTo>
                    <a:pt x="98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4" name="Google Shape;9744;p73"/>
            <p:cNvSpPr/>
            <p:nvPr/>
          </p:nvSpPr>
          <p:spPr>
            <a:xfrm>
              <a:off x="-41880875" y="3217225"/>
              <a:ext cx="288300" cy="83325"/>
            </a:xfrm>
            <a:custGeom>
              <a:avLst/>
              <a:gdLst/>
              <a:ahLst/>
              <a:cxnLst/>
              <a:rect l="l" t="t" r="r" b="b"/>
              <a:pathLst>
                <a:path w="11532" h="3333" extrusionOk="0">
                  <a:moveTo>
                    <a:pt x="5798" y="1033"/>
                  </a:moveTo>
                  <a:lnTo>
                    <a:pt x="6459" y="1694"/>
                  </a:lnTo>
                  <a:lnTo>
                    <a:pt x="5136" y="1694"/>
                  </a:lnTo>
                  <a:lnTo>
                    <a:pt x="5798" y="1033"/>
                  </a:lnTo>
                  <a:close/>
                  <a:moveTo>
                    <a:pt x="5750" y="1"/>
                  </a:moveTo>
                  <a:cubicBezTo>
                    <a:pt x="5640" y="1"/>
                    <a:pt x="5530" y="40"/>
                    <a:pt x="5451" y="119"/>
                  </a:cubicBezTo>
                  <a:lnTo>
                    <a:pt x="3939" y="1663"/>
                  </a:lnTo>
                  <a:lnTo>
                    <a:pt x="1" y="1663"/>
                  </a:lnTo>
                  <a:lnTo>
                    <a:pt x="1639" y="3332"/>
                  </a:lnTo>
                  <a:lnTo>
                    <a:pt x="9862" y="3332"/>
                  </a:lnTo>
                  <a:lnTo>
                    <a:pt x="11532" y="1663"/>
                  </a:lnTo>
                  <a:lnTo>
                    <a:pt x="7593" y="1663"/>
                  </a:lnTo>
                  <a:lnTo>
                    <a:pt x="6050" y="119"/>
                  </a:lnTo>
                  <a:cubicBezTo>
                    <a:pt x="5971" y="40"/>
                    <a:pt x="5861" y="1"/>
                    <a:pt x="575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45" name="Google Shape;9745;p73"/>
          <p:cNvGrpSpPr/>
          <p:nvPr/>
        </p:nvGrpSpPr>
        <p:grpSpPr>
          <a:xfrm>
            <a:off x="2130310" y="1969737"/>
            <a:ext cx="371814" cy="369974"/>
            <a:chOff x="-41893475" y="3584850"/>
            <a:chExt cx="318225" cy="316650"/>
          </a:xfrm>
          <a:solidFill>
            <a:srgbClr val="FFC000"/>
          </a:solidFill>
        </p:grpSpPr>
        <p:sp>
          <p:nvSpPr>
            <p:cNvPr id="9746" name="Google Shape;9746;p73"/>
            <p:cNvSpPr/>
            <p:nvPr/>
          </p:nvSpPr>
          <p:spPr>
            <a:xfrm>
              <a:off x="-41827300" y="3715600"/>
              <a:ext cx="186675" cy="185900"/>
            </a:xfrm>
            <a:custGeom>
              <a:avLst/>
              <a:gdLst/>
              <a:ahLst/>
              <a:cxnLst/>
              <a:rect l="l" t="t" r="r" b="b"/>
              <a:pathLst>
                <a:path w="7467" h="7436" extrusionOk="0">
                  <a:moveTo>
                    <a:pt x="3686" y="1465"/>
                  </a:moveTo>
                  <a:cubicBezTo>
                    <a:pt x="3836" y="1465"/>
                    <a:pt x="3985" y="1544"/>
                    <a:pt x="4064" y="1702"/>
                  </a:cubicBezTo>
                  <a:lnTo>
                    <a:pt x="4537" y="2678"/>
                  </a:lnTo>
                  <a:lnTo>
                    <a:pt x="5608" y="2836"/>
                  </a:lnTo>
                  <a:cubicBezTo>
                    <a:pt x="5955" y="2867"/>
                    <a:pt x="6081" y="3308"/>
                    <a:pt x="5829" y="3561"/>
                  </a:cubicBezTo>
                  <a:lnTo>
                    <a:pt x="5041" y="4285"/>
                  </a:lnTo>
                  <a:lnTo>
                    <a:pt x="5261" y="5356"/>
                  </a:lnTo>
                  <a:cubicBezTo>
                    <a:pt x="5286" y="5630"/>
                    <a:pt x="5075" y="5845"/>
                    <a:pt x="4845" y="5845"/>
                  </a:cubicBezTo>
                  <a:cubicBezTo>
                    <a:pt x="4784" y="5845"/>
                    <a:pt x="4722" y="5830"/>
                    <a:pt x="4663" y="5797"/>
                  </a:cubicBezTo>
                  <a:lnTo>
                    <a:pt x="3686" y="5262"/>
                  </a:lnTo>
                  <a:lnTo>
                    <a:pt x="2678" y="5797"/>
                  </a:lnTo>
                  <a:cubicBezTo>
                    <a:pt x="2616" y="5828"/>
                    <a:pt x="2553" y="5842"/>
                    <a:pt x="2492" y="5842"/>
                  </a:cubicBezTo>
                  <a:cubicBezTo>
                    <a:pt x="2244" y="5842"/>
                    <a:pt x="2035" y="5609"/>
                    <a:pt x="2111" y="5356"/>
                  </a:cubicBezTo>
                  <a:lnTo>
                    <a:pt x="2300" y="4285"/>
                  </a:lnTo>
                  <a:lnTo>
                    <a:pt x="1512" y="3561"/>
                  </a:lnTo>
                  <a:cubicBezTo>
                    <a:pt x="1323" y="3308"/>
                    <a:pt x="1418" y="2867"/>
                    <a:pt x="1796" y="2836"/>
                  </a:cubicBezTo>
                  <a:lnTo>
                    <a:pt x="2836" y="2678"/>
                  </a:lnTo>
                  <a:lnTo>
                    <a:pt x="3308" y="1702"/>
                  </a:lnTo>
                  <a:cubicBezTo>
                    <a:pt x="3387" y="1544"/>
                    <a:pt x="3537" y="1465"/>
                    <a:pt x="3686" y="1465"/>
                  </a:cubicBezTo>
                  <a:close/>
                  <a:moveTo>
                    <a:pt x="3718" y="0"/>
                  </a:moveTo>
                  <a:cubicBezTo>
                    <a:pt x="1670" y="0"/>
                    <a:pt x="32" y="1670"/>
                    <a:pt x="32" y="3750"/>
                  </a:cubicBezTo>
                  <a:cubicBezTo>
                    <a:pt x="0" y="5766"/>
                    <a:pt x="1670" y="7436"/>
                    <a:pt x="3718" y="7436"/>
                  </a:cubicBezTo>
                  <a:cubicBezTo>
                    <a:pt x="5765" y="7436"/>
                    <a:pt x="7404" y="5797"/>
                    <a:pt x="7467" y="3750"/>
                  </a:cubicBezTo>
                  <a:cubicBezTo>
                    <a:pt x="7467" y="1702"/>
                    <a:pt x="5797" y="32"/>
                    <a:pt x="37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7" name="Google Shape;9747;p73"/>
            <p:cNvSpPr/>
            <p:nvPr/>
          </p:nvSpPr>
          <p:spPr>
            <a:xfrm>
              <a:off x="-41726500" y="3586725"/>
              <a:ext cx="151250" cy="147800"/>
            </a:xfrm>
            <a:custGeom>
              <a:avLst/>
              <a:gdLst/>
              <a:ahLst/>
              <a:cxnLst/>
              <a:rect l="l" t="t" r="r" b="b"/>
              <a:pathLst>
                <a:path w="6050" h="5912" extrusionOk="0">
                  <a:moveTo>
                    <a:pt x="3829" y="0"/>
                  </a:moveTo>
                  <a:cubicBezTo>
                    <a:pt x="3706" y="0"/>
                    <a:pt x="3580" y="47"/>
                    <a:pt x="3498" y="146"/>
                  </a:cubicBezTo>
                  <a:lnTo>
                    <a:pt x="1" y="4336"/>
                  </a:lnTo>
                  <a:cubicBezTo>
                    <a:pt x="1229" y="4399"/>
                    <a:pt x="2332" y="4998"/>
                    <a:pt x="3088" y="5912"/>
                  </a:cubicBezTo>
                  <a:lnTo>
                    <a:pt x="5861" y="2446"/>
                  </a:lnTo>
                  <a:cubicBezTo>
                    <a:pt x="6050" y="2289"/>
                    <a:pt x="6050" y="2037"/>
                    <a:pt x="5924" y="1879"/>
                  </a:cubicBezTo>
                  <a:lnTo>
                    <a:pt x="4128" y="115"/>
                  </a:lnTo>
                  <a:cubicBezTo>
                    <a:pt x="4053" y="40"/>
                    <a:pt x="3942" y="0"/>
                    <a:pt x="38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8" name="Google Shape;9748;p73"/>
            <p:cNvSpPr/>
            <p:nvPr/>
          </p:nvSpPr>
          <p:spPr>
            <a:xfrm>
              <a:off x="-41808400" y="3584850"/>
              <a:ext cx="148100" cy="89825"/>
            </a:xfrm>
            <a:custGeom>
              <a:avLst/>
              <a:gdLst/>
              <a:ahLst/>
              <a:cxnLst/>
              <a:rect l="l" t="t" r="r" b="b"/>
              <a:pathLst>
                <a:path w="5924" h="3593" extrusionOk="0">
                  <a:moveTo>
                    <a:pt x="0" y="1"/>
                  </a:moveTo>
                  <a:lnTo>
                    <a:pt x="2962" y="3592"/>
                  </a:lnTo>
                  <a:lnTo>
                    <a:pt x="592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9" name="Google Shape;9749;p73"/>
            <p:cNvSpPr/>
            <p:nvPr/>
          </p:nvSpPr>
          <p:spPr>
            <a:xfrm>
              <a:off x="-41893475" y="3586725"/>
              <a:ext cx="148875" cy="147025"/>
            </a:xfrm>
            <a:custGeom>
              <a:avLst/>
              <a:gdLst/>
              <a:ahLst/>
              <a:cxnLst/>
              <a:rect l="l" t="t" r="r" b="b"/>
              <a:pathLst>
                <a:path w="5955" h="5881" extrusionOk="0">
                  <a:moveTo>
                    <a:pt x="2194" y="0"/>
                  </a:moveTo>
                  <a:cubicBezTo>
                    <a:pt x="2084" y="0"/>
                    <a:pt x="1965" y="40"/>
                    <a:pt x="1859" y="115"/>
                  </a:cubicBezTo>
                  <a:lnTo>
                    <a:pt x="95" y="1879"/>
                  </a:lnTo>
                  <a:cubicBezTo>
                    <a:pt x="1" y="2037"/>
                    <a:pt x="1" y="2289"/>
                    <a:pt x="95" y="2446"/>
                  </a:cubicBezTo>
                  <a:lnTo>
                    <a:pt x="2899" y="5880"/>
                  </a:lnTo>
                  <a:cubicBezTo>
                    <a:pt x="3655" y="4998"/>
                    <a:pt x="4758" y="4399"/>
                    <a:pt x="5955" y="4305"/>
                  </a:cubicBezTo>
                  <a:lnTo>
                    <a:pt x="2490" y="146"/>
                  </a:lnTo>
                  <a:cubicBezTo>
                    <a:pt x="2424" y="47"/>
                    <a:pt x="2315" y="0"/>
                    <a:pt x="2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50" name="Google Shape;9750;p73"/>
          <p:cNvSpPr/>
          <p:nvPr/>
        </p:nvSpPr>
        <p:spPr>
          <a:xfrm>
            <a:off x="2133283" y="2414037"/>
            <a:ext cx="371814" cy="369302"/>
          </a:xfrm>
          <a:custGeom>
            <a:avLst/>
            <a:gdLst/>
            <a:ahLst/>
            <a:cxnLst/>
            <a:rect l="l" t="t" r="r" b="b"/>
            <a:pathLst>
              <a:path w="12729" h="12643" extrusionOk="0">
                <a:moveTo>
                  <a:pt x="6365" y="2395"/>
                </a:moveTo>
                <a:cubicBezTo>
                  <a:pt x="7026" y="2395"/>
                  <a:pt x="7562" y="2962"/>
                  <a:pt x="7562" y="3655"/>
                </a:cubicBezTo>
                <a:cubicBezTo>
                  <a:pt x="7562" y="4348"/>
                  <a:pt x="7026" y="4884"/>
                  <a:pt x="6365" y="4884"/>
                </a:cubicBezTo>
                <a:cubicBezTo>
                  <a:pt x="5672" y="4884"/>
                  <a:pt x="5136" y="4348"/>
                  <a:pt x="5136" y="3655"/>
                </a:cubicBezTo>
                <a:cubicBezTo>
                  <a:pt x="5073" y="2962"/>
                  <a:pt x="5672" y="2395"/>
                  <a:pt x="6365" y="2395"/>
                </a:cubicBezTo>
                <a:close/>
                <a:moveTo>
                  <a:pt x="6806" y="5640"/>
                </a:moveTo>
                <a:lnTo>
                  <a:pt x="8349" y="8192"/>
                </a:lnTo>
                <a:lnTo>
                  <a:pt x="7530" y="8192"/>
                </a:lnTo>
                <a:cubicBezTo>
                  <a:pt x="7373" y="7719"/>
                  <a:pt x="6900" y="7373"/>
                  <a:pt x="6333" y="7373"/>
                </a:cubicBezTo>
                <a:cubicBezTo>
                  <a:pt x="5798" y="7373"/>
                  <a:pt x="5357" y="7719"/>
                  <a:pt x="5167" y="8192"/>
                </a:cubicBezTo>
                <a:lnTo>
                  <a:pt x="4285" y="8192"/>
                </a:lnTo>
                <a:lnTo>
                  <a:pt x="5829" y="5640"/>
                </a:lnTo>
                <a:cubicBezTo>
                  <a:pt x="5987" y="5671"/>
                  <a:pt x="6144" y="5734"/>
                  <a:pt x="6365" y="5734"/>
                </a:cubicBezTo>
                <a:cubicBezTo>
                  <a:pt x="6491" y="5734"/>
                  <a:pt x="6680" y="5671"/>
                  <a:pt x="6806" y="5640"/>
                </a:cubicBezTo>
                <a:close/>
                <a:moveTo>
                  <a:pt x="6365" y="8192"/>
                </a:moveTo>
                <a:cubicBezTo>
                  <a:pt x="6585" y="8192"/>
                  <a:pt x="6743" y="8412"/>
                  <a:pt x="6743" y="8633"/>
                </a:cubicBezTo>
                <a:cubicBezTo>
                  <a:pt x="6743" y="8822"/>
                  <a:pt x="6585" y="9042"/>
                  <a:pt x="6365" y="9042"/>
                </a:cubicBezTo>
                <a:cubicBezTo>
                  <a:pt x="6113" y="9042"/>
                  <a:pt x="5955" y="8822"/>
                  <a:pt x="5955" y="8633"/>
                </a:cubicBezTo>
                <a:cubicBezTo>
                  <a:pt x="5955" y="8412"/>
                  <a:pt x="6144" y="8255"/>
                  <a:pt x="6365" y="8192"/>
                </a:cubicBezTo>
                <a:close/>
                <a:moveTo>
                  <a:pt x="6428" y="0"/>
                </a:moveTo>
                <a:cubicBezTo>
                  <a:pt x="5766" y="0"/>
                  <a:pt x="5199" y="568"/>
                  <a:pt x="5199" y="1229"/>
                </a:cubicBezTo>
                <a:lnTo>
                  <a:pt x="5199" y="2080"/>
                </a:lnTo>
                <a:cubicBezTo>
                  <a:pt x="4695" y="2489"/>
                  <a:pt x="4380" y="3025"/>
                  <a:pt x="4380" y="3718"/>
                </a:cubicBezTo>
                <a:cubicBezTo>
                  <a:pt x="4380" y="4065"/>
                  <a:pt x="4443" y="4380"/>
                  <a:pt x="4600" y="4695"/>
                </a:cubicBezTo>
                <a:lnTo>
                  <a:pt x="2458" y="8286"/>
                </a:lnTo>
                <a:lnTo>
                  <a:pt x="505" y="8286"/>
                </a:lnTo>
                <a:cubicBezTo>
                  <a:pt x="284" y="8286"/>
                  <a:pt x="95" y="8475"/>
                  <a:pt x="95" y="8664"/>
                </a:cubicBezTo>
                <a:cubicBezTo>
                  <a:pt x="1" y="8822"/>
                  <a:pt x="190" y="9042"/>
                  <a:pt x="410" y="9042"/>
                </a:cubicBezTo>
                <a:lnTo>
                  <a:pt x="1859" y="9042"/>
                </a:lnTo>
                <a:cubicBezTo>
                  <a:pt x="1261" y="9987"/>
                  <a:pt x="631" y="10775"/>
                  <a:pt x="631" y="11437"/>
                </a:cubicBezTo>
                <a:cubicBezTo>
                  <a:pt x="631" y="12108"/>
                  <a:pt x="1021" y="12642"/>
                  <a:pt x="1366" y="12642"/>
                </a:cubicBezTo>
                <a:cubicBezTo>
                  <a:pt x="1491" y="12642"/>
                  <a:pt x="1610" y="12572"/>
                  <a:pt x="1702" y="12413"/>
                </a:cubicBezTo>
                <a:lnTo>
                  <a:pt x="3781" y="9074"/>
                </a:lnTo>
                <a:lnTo>
                  <a:pt x="5167" y="9074"/>
                </a:lnTo>
                <a:cubicBezTo>
                  <a:pt x="5325" y="9546"/>
                  <a:pt x="5798" y="9893"/>
                  <a:pt x="6333" y="9893"/>
                </a:cubicBezTo>
                <a:cubicBezTo>
                  <a:pt x="6900" y="9893"/>
                  <a:pt x="7341" y="9546"/>
                  <a:pt x="7530" y="9074"/>
                </a:cubicBezTo>
                <a:lnTo>
                  <a:pt x="8854" y="9074"/>
                </a:lnTo>
                <a:lnTo>
                  <a:pt x="10964" y="12413"/>
                </a:lnTo>
                <a:cubicBezTo>
                  <a:pt x="11056" y="12572"/>
                  <a:pt x="11173" y="12642"/>
                  <a:pt x="11295" y="12642"/>
                </a:cubicBezTo>
                <a:cubicBezTo>
                  <a:pt x="11630" y="12642"/>
                  <a:pt x="12004" y="12108"/>
                  <a:pt x="12004" y="11437"/>
                </a:cubicBezTo>
                <a:cubicBezTo>
                  <a:pt x="12004" y="10775"/>
                  <a:pt x="11374" y="9987"/>
                  <a:pt x="10807" y="9042"/>
                </a:cubicBezTo>
                <a:lnTo>
                  <a:pt x="12288" y="9042"/>
                </a:lnTo>
                <a:cubicBezTo>
                  <a:pt x="12540" y="9042"/>
                  <a:pt x="12729" y="8822"/>
                  <a:pt x="12729" y="8633"/>
                </a:cubicBezTo>
                <a:cubicBezTo>
                  <a:pt x="12729" y="8412"/>
                  <a:pt x="12540" y="8255"/>
                  <a:pt x="12288" y="8255"/>
                </a:cubicBezTo>
                <a:lnTo>
                  <a:pt x="10334" y="8255"/>
                </a:lnTo>
                <a:lnTo>
                  <a:pt x="8192" y="4695"/>
                </a:lnTo>
                <a:cubicBezTo>
                  <a:pt x="8349" y="4380"/>
                  <a:pt x="8475" y="4065"/>
                  <a:pt x="8475" y="3718"/>
                </a:cubicBezTo>
                <a:cubicBezTo>
                  <a:pt x="8475" y="3056"/>
                  <a:pt x="8160" y="2458"/>
                  <a:pt x="7656" y="2080"/>
                </a:cubicBezTo>
                <a:lnTo>
                  <a:pt x="7656" y="1229"/>
                </a:lnTo>
                <a:cubicBezTo>
                  <a:pt x="7656" y="568"/>
                  <a:pt x="7089" y="0"/>
                  <a:pt x="6428"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1" name="Google Shape;9751;p73"/>
          <p:cNvSpPr/>
          <p:nvPr/>
        </p:nvSpPr>
        <p:spPr>
          <a:xfrm>
            <a:off x="845041" y="2906375"/>
            <a:ext cx="438997" cy="369039"/>
          </a:xfrm>
          <a:custGeom>
            <a:avLst/>
            <a:gdLst/>
            <a:ahLst/>
            <a:cxnLst/>
            <a:rect l="l" t="t" r="r" b="b"/>
            <a:pathLst>
              <a:path w="15029" h="12634" extrusionOk="0">
                <a:moveTo>
                  <a:pt x="10155" y="885"/>
                </a:moveTo>
                <a:cubicBezTo>
                  <a:pt x="10393" y="885"/>
                  <a:pt x="10643" y="915"/>
                  <a:pt x="10901" y="977"/>
                </a:cubicBezTo>
                <a:cubicBezTo>
                  <a:pt x="10586" y="2332"/>
                  <a:pt x="9546" y="2994"/>
                  <a:pt x="8475" y="3025"/>
                </a:cubicBezTo>
                <a:lnTo>
                  <a:pt x="8444" y="3025"/>
                </a:lnTo>
                <a:cubicBezTo>
                  <a:pt x="8192" y="3025"/>
                  <a:pt x="7971" y="2994"/>
                  <a:pt x="7719" y="2899"/>
                </a:cubicBezTo>
                <a:cubicBezTo>
                  <a:pt x="8009" y="1661"/>
                  <a:pt x="8937" y="885"/>
                  <a:pt x="10155" y="885"/>
                </a:cubicBezTo>
                <a:close/>
                <a:moveTo>
                  <a:pt x="9924" y="4348"/>
                </a:moveTo>
                <a:cubicBezTo>
                  <a:pt x="10271" y="4443"/>
                  <a:pt x="11122" y="5262"/>
                  <a:pt x="11122" y="6648"/>
                </a:cubicBezTo>
                <a:cubicBezTo>
                  <a:pt x="11122" y="7247"/>
                  <a:pt x="10996" y="7845"/>
                  <a:pt x="10807" y="8381"/>
                </a:cubicBezTo>
                <a:cubicBezTo>
                  <a:pt x="10744" y="8538"/>
                  <a:pt x="10555" y="8664"/>
                  <a:pt x="10397" y="8664"/>
                </a:cubicBezTo>
                <a:cubicBezTo>
                  <a:pt x="10176" y="8664"/>
                  <a:pt x="9956" y="8475"/>
                  <a:pt x="9956" y="8223"/>
                </a:cubicBezTo>
                <a:cubicBezTo>
                  <a:pt x="9956" y="8066"/>
                  <a:pt x="10807" y="6050"/>
                  <a:pt x="9641" y="5136"/>
                </a:cubicBezTo>
                <a:cubicBezTo>
                  <a:pt x="9546" y="5073"/>
                  <a:pt x="9483" y="4947"/>
                  <a:pt x="9483" y="4789"/>
                </a:cubicBezTo>
                <a:cubicBezTo>
                  <a:pt x="9483" y="4569"/>
                  <a:pt x="9704" y="4348"/>
                  <a:pt x="9924" y="4348"/>
                </a:cubicBezTo>
                <a:close/>
                <a:moveTo>
                  <a:pt x="10176" y="1"/>
                </a:moveTo>
                <a:cubicBezTo>
                  <a:pt x="8948" y="1"/>
                  <a:pt x="7688" y="631"/>
                  <a:pt x="7089" y="2048"/>
                </a:cubicBezTo>
                <a:cubicBezTo>
                  <a:pt x="6711" y="1450"/>
                  <a:pt x="6270" y="1166"/>
                  <a:pt x="5734" y="914"/>
                </a:cubicBezTo>
                <a:cubicBezTo>
                  <a:pt x="5659" y="879"/>
                  <a:pt x="5588" y="863"/>
                  <a:pt x="5522" y="863"/>
                </a:cubicBezTo>
                <a:cubicBezTo>
                  <a:pt x="5118" y="863"/>
                  <a:pt x="4923" y="1449"/>
                  <a:pt x="5356" y="1639"/>
                </a:cubicBezTo>
                <a:cubicBezTo>
                  <a:pt x="5986" y="1954"/>
                  <a:pt x="6459" y="2363"/>
                  <a:pt x="6711" y="3151"/>
                </a:cubicBezTo>
                <a:cubicBezTo>
                  <a:pt x="6207" y="2836"/>
                  <a:pt x="5797" y="2489"/>
                  <a:pt x="5199" y="2489"/>
                </a:cubicBezTo>
                <a:cubicBezTo>
                  <a:pt x="4537" y="2521"/>
                  <a:pt x="3718" y="2868"/>
                  <a:pt x="2993" y="3529"/>
                </a:cubicBezTo>
                <a:cubicBezTo>
                  <a:pt x="0" y="6491"/>
                  <a:pt x="3182" y="12634"/>
                  <a:pt x="5514" y="12634"/>
                </a:cubicBezTo>
                <a:cubicBezTo>
                  <a:pt x="5829" y="12634"/>
                  <a:pt x="6144" y="12571"/>
                  <a:pt x="6427" y="12350"/>
                </a:cubicBezTo>
                <a:cubicBezTo>
                  <a:pt x="6821" y="12098"/>
                  <a:pt x="7050" y="11972"/>
                  <a:pt x="7278" y="11972"/>
                </a:cubicBezTo>
                <a:cubicBezTo>
                  <a:pt x="7506" y="11972"/>
                  <a:pt x="7735" y="12098"/>
                  <a:pt x="8129" y="12350"/>
                </a:cubicBezTo>
                <a:cubicBezTo>
                  <a:pt x="8412" y="12571"/>
                  <a:pt x="8727" y="12634"/>
                  <a:pt x="9042" y="12634"/>
                </a:cubicBezTo>
                <a:cubicBezTo>
                  <a:pt x="11594" y="12634"/>
                  <a:pt x="15028" y="5325"/>
                  <a:pt x="10712" y="2899"/>
                </a:cubicBezTo>
                <a:cubicBezTo>
                  <a:pt x="11405" y="2237"/>
                  <a:pt x="11815" y="1261"/>
                  <a:pt x="11815" y="662"/>
                </a:cubicBezTo>
                <a:cubicBezTo>
                  <a:pt x="11815" y="505"/>
                  <a:pt x="11720" y="347"/>
                  <a:pt x="11563" y="284"/>
                </a:cubicBezTo>
                <a:cubicBezTo>
                  <a:pt x="11090" y="127"/>
                  <a:pt x="10649" y="1"/>
                  <a:pt x="10176"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52" name="Google Shape;9752;p73"/>
          <p:cNvGrpSpPr/>
          <p:nvPr/>
        </p:nvGrpSpPr>
        <p:grpSpPr>
          <a:xfrm>
            <a:off x="900338" y="3365029"/>
            <a:ext cx="337522" cy="370909"/>
            <a:chOff x="-39998250" y="3605325"/>
            <a:chExt cx="288875" cy="317450"/>
          </a:xfrm>
          <a:solidFill>
            <a:srgbClr val="FFC000"/>
          </a:solidFill>
        </p:grpSpPr>
        <p:sp>
          <p:nvSpPr>
            <p:cNvPr id="9753" name="Google Shape;9753;p73"/>
            <p:cNvSpPr/>
            <p:nvPr/>
          </p:nvSpPr>
          <p:spPr>
            <a:xfrm>
              <a:off x="-39998250" y="3799600"/>
              <a:ext cx="288875" cy="123175"/>
            </a:xfrm>
            <a:custGeom>
              <a:avLst/>
              <a:gdLst/>
              <a:ahLst/>
              <a:cxnLst/>
              <a:rect l="l" t="t" r="r" b="b"/>
              <a:pathLst>
                <a:path w="11555" h="4927" extrusionOk="0">
                  <a:moveTo>
                    <a:pt x="3679" y="2028"/>
                  </a:moveTo>
                  <a:cubicBezTo>
                    <a:pt x="3931" y="2028"/>
                    <a:pt x="4088" y="2217"/>
                    <a:pt x="4088" y="2469"/>
                  </a:cubicBezTo>
                  <a:cubicBezTo>
                    <a:pt x="4088" y="2721"/>
                    <a:pt x="3868" y="2878"/>
                    <a:pt x="3679" y="2878"/>
                  </a:cubicBezTo>
                  <a:cubicBezTo>
                    <a:pt x="3458" y="2878"/>
                    <a:pt x="3238" y="2658"/>
                    <a:pt x="3238" y="2469"/>
                  </a:cubicBezTo>
                  <a:cubicBezTo>
                    <a:pt x="3238" y="2185"/>
                    <a:pt x="3458" y="2028"/>
                    <a:pt x="3679" y="2028"/>
                  </a:cubicBezTo>
                  <a:close/>
                  <a:moveTo>
                    <a:pt x="7806" y="1618"/>
                  </a:moveTo>
                  <a:cubicBezTo>
                    <a:pt x="8278" y="1618"/>
                    <a:pt x="8656" y="1965"/>
                    <a:pt x="8656" y="2437"/>
                  </a:cubicBezTo>
                  <a:cubicBezTo>
                    <a:pt x="8656" y="2910"/>
                    <a:pt x="8278" y="3256"/>
                    <a:pt x="7806" y="3256"/>
                  </a:cubicBezTo>
                  <a:cubicBezTo>
                    <a:pt x="7333" y="3256"/>
                    <a:pt x="6987" y="2910"/>
                    <a:pt x="6987" y="2437"/>
                  </a:cubicBezTo>
                  <a:cubicBezTo>
                    <a:pt x="6987" y="1965"/>
                    <a:pt x="7333" y="1618"/>
                    <a:pt x="7806" y="1618"/>
                  </a:cubicBezTo>
                  <a:close/>
                  <a:moveTo>
                    <a:pt x="5348" y="2878"/>
                  </a:moveTo>
                  <a:cubicBezTo>
                    <a:pt x="5569" y="2878"/>
                    <a:pt x="5758" y="3067"/>
                    <a:pt x="5758" y="3256"/>
                  </a:cubicBezTo>
                  <a:cubicBezTo>
                    <a:pt x="5758" y="3509"/>
                    <a:pt x="5569" y="3698"/>
                    <a:pt x="5348" y="3698"/>
                  </a:cubicBezTo>
                  <a:cubicBezTo>
                    <a:pt x="5096" y="3698"/>
                    <a:pt x="4907" y="3509"/>
                    <a:pt x="4907" y="3256"/>
                  </a:cubicBezTo>
                  <a:cubicBezTo>
                    <a:pt x="4907" y="3004"/>
                    <a:pt x="5096" y="2878"/>
                    <a:pt x="5348" y="2878"/>
                  </a:cubicBezTo>
                  <a:close/>
                  <a:moveTo>
                    <a:pt x="8249" y="1"/>
                  </a:moveTo>
                  <a:cubicBezTo>
                    <a:pt x="6319" y="1"/>
                    <a:pt x="5400" y="1530"/>
                    <a:pt x="3381" y="1530"/>
                  </a:cubicBezTo>
                  <a:cubicBezTo>
                    <a:pt x="2909" y="1530"/>
                    <a:pt x="2377" y="1447"/>
                    <a:pt x="1757" y="1240"/>
                  </a:cubicBezTo>
                  <a:lnTo>
                    <a:pt x="560" y="2973"/>
                  </a:lnTo>
                  <a:cubicBezTo>
                    <a:pt x="0" y="3812"/>
                    <a:pt x="544" y="4927"/>
                    <a:pt x="1557" y="4927"/>
                  </a:cubicBezTo>
                  <a:cubicBezTo>
                    <a:pt x="1571" y="4927"/>
                    <a:pt x="1585" y="4927"/>
                    <a:pt x="1599" y="4926"/>
                  </a:cubicBezTo>
                  <a:lnTo>
                    <a:pt x="9980" y="4926"/>
                  </a:lnTo>
                  <a:cubicBezTo>
                    <a:pt x="10956" y="4926"/>
                    <a:pt x="11555" y="3761"/>
                    <a:pt x="11019" y="2941"/>
                  </a:cubicBezTo>
                  <a:lnTo>
                    <a:pt x="9003" y="75"/>
                  </a:lnTo>
                  <a:cubicBezTo>
                    <a:pt x="8734" y="24"/>
                    <a:pt x="8484" y="1"/>
                    <a:pt x="82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4" name="Google Shape;9754;p73"/>
            <p:cNvSpPr/>
            <p:nvPr/>
          </p:nvSpPr>
          <p:spPr>
            <a:xfrm>
              <a:off x="-39940950" y="3605325"/>
              <a:ext cx="160700" cy="212050"/>
            </a:xfrm>
            <a:custGeom>
              <a:avLst/>
              <a:gdLst/>
              <a:ahLst/>
              <a:cxnLst/>
              <a:rect l="l" t="t" r="r" b="b"/>
              <a:pathLst>
                <a:path w="6428" h="8482" extrusionOk="0">
                  <a:moveTo>
                    <a:pt x="1891" y="1"/>
                  </a:moveTo>
                  <a:cubicBezTo>
                    <a:pt x="1229" y="1"/>
                    <a:pt x="694" y="568"/>
                    <a:pt x="694" y="1261"/>
                  </a:cubicBezTo>
                  <a:cubicBezTo>
                    <a:pt x="694" y="1828"/>
                    <a:pt x="1040" y="2238"/>
                    <a:pt x="1513" y="2395"/>
                  </a:cubicBezTo>
                  <a:lnTo>
                    <a:pt x="1513" y="5829"/>
                  </a:lnTo>
                  <a:cubicBezTo>
                    <a:pt x="1481" y="6459"/>
                    <a:pt x="1072" y="6774"/>
                    <a:pt x="0" y="8318"/>
                  </a:cubicBezTo>
                  <a:cubicBezTo>
                    <a:pt x="441" y="8433"/>
                    <a:pt x="822" y="8482"/>
                    <a:pt x="1162" y="8482"/>
                  </a:cubicBezTo>
                  <a:cubicBezTo>
                    <a:pt x="3061" y="8482"/>
                    <a:pt x="3671" y="6963"/>
                    <a:pt x="6049" y="6963"/>
                  </a:cubicBezTo>
                  <a:lnTo>
                    <a:pt x="6112" y="6963"/>
                  </a:lnTo>
                  <a:cubicBezTo>
                    <a:pt x="5829" y="6585"/>
                    <a:pt x="5608" y="6333"/>
                    <a:pt x="5608" y="5861"/>
                  </a:cubicBezTo>
                  <a:lnTo>
                    <a:pt x="5608" y="2458"/>
                  </a:lnTo>
                  <a:cubicBezTo>
                    <a:pt x="6081" y="2301"/>
                    <a:pt x="6427" y="1828"/>
                    <a:pt x="6427" y="1261"/>
                  </a:cubicBezTo>
                  <a:cubicBezTo>
                    <a:pt x="6427" y="599"/>
                    <a:pt x="5892" y="1"/>
                    <a:pt x="519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55" name="Google Shape;9755;p73"/>
          <p:cNvGrpSpPr/>
          <p:nvPr/>
        </p:nvGrpSpPr>
        <p:grpSpPr>
          <a:xfrm>
            <a:off x="884112" y="3823493"/>
            <a:ext cx="369974" cy="369945"/>
            <a:chOff x="-40011050" y="3972375"/>
            <a:chExt cx="316650" cy="316625"/>
          </a:xfrm>
          <a:solidFill>
            <a:srgbClr val="FFC000"/>
          </a:solidFill>
        </p:grpSpPr>
        <p:sp>
          <p:nvSpPr>
            <p:cNvPr id="9756" name="Google Shape;9756;p73"/>
            <p:cNvSpPr/>
            <p:nvPr/>
          </p:nvSpPr>
          <p:spPr>
            <a:xfrm>
              <a:off x="-40011050" y="3972375"/>
              <a:ext cx="316650" cy="232350"/>
            </a:xfrm>
            <a:custGeom>
              <a:avLst/>
              <a:gdLst/>
              <a:ahLst/>
              <a:cxnLst/>
              <a:rect l="l" t="t" r="r" b="b"/>
              <a:pathLst>
                <a:path w="12666" h="9294" extrusionOk="0">
                  <a:moveTo>
                    <a:pt x="11405" y="1701"/>
                  </a:moveTo>
                  <a:cubicBezTo>
                    <a:pt x="11626" y="1701"/>
                    <a:pt x="11846" y="1890"/>
                    <a:pt x="11846" y="2142"/>
                  </a:cubicBezTo>
                  <a:cubicBezTo>
                    <a:pt x="11846" y="3749"/>
                    <a:pt x="11090" y="4663"/>
                    <a:pt x="9956" y="4978"/>
                  </a:cubicBezTo>
                  <a:cubicBezTo>
                    <a:pt x="10051" y="4631"/>
                    <a:pt x="10145" y="4222"/>
                    <a:pt x="10145" y="3844"/>
                  </a:cubicBezTo>
                  <a:lnTo>
                    <a:pt x="10145" y="1701"/>
                  </a:lnTo>
                  <a:close/>
                  <a:moveTo>
                    <a:pt x="2584" y="1701"/>
                  </a:moveTo>
                  <a:lnTo>
                    <a:pt x="2584" y="3812"/>
                  </a:lnTo>
                  <a:cubicBezTo>
                    <a:pt x="2584" y="4222"/>
                    <a:pt x="2647" y="4600"/>
                    <a:pt x="2773" y="5009"/>
                  </a:cubicBezTo>
                  <a:cubicBezTo>
                    <a:pt x="1639" y="4694"/>
                    <a:pt x="851" y="3781"/>
                    <a:pt x="851" y="2142"/>
                  </a:cubicBezTo>
                  <a:cubicBezTo>
                    <a:pt x="851" y="1890"/>
                    <a:pt x="1040" y="1701"/>
                    <a:pt x="1292" y="1701"/>
                  </a:cubicBezTo>
                  <a:close/>
                  <a:moveTo>
                    <a:pt x="4065" y="3655"/>
                  </a:moveTo>
                  <a:cubicBezTo>
                    <a:pt x="4317" y="3655"/>
                    <a:pt x="4506" y="3875"/>
                    <a:pt x="4506" y="4096"/>
                  </a:cubicBezTo>
                  <a:cubicBezTo>
                    <a:pt x="4506" y="4631"/>
                    <a:pt x="4821" y="5041"/>
                    <a:pt x="5262" y="5261"/>
                  </a:cubicBezTo>
                  <a:cubicBezTo>
                    <a:pt x="5451" y="5324"/>
                    <a:pt x="5577" y="5608"/>
                    <a:pt x="5482" y="5797"/>
                  </a:cubicBezTo>
                  <a:cubicBezTo>
                    <a:pt x="5431" y="5952"/>
                    <a:pt x="5229" y="6065"/>
                    <a:pt x="5054" y="6065"/>
                  </a:cubicBezTo>
                  <a:cubicBezTo>
                    <a:pt x="5017" y="6065"/>
                    <a:pt x="4980" y="6060"/>
                    <a:pt x="4947" y="6049"/>
                  </a:cubicBezTo>
                  <a:cubicBezTo>
                    <a:pt x="4128" y="5734"/>
                    <a:pt x="3655" y="4946"/>
                    <a:pt x="3655" y="4096"/>
                  </a:cubicBezTo>
                  <a:cubicBezTo>
                    <a:pt x="3655" y="3875"/>
                    <a:pt x="3844" y="3655"/>
                    <a:pt x="4065" y="3655"/>
                  </a:cubicBezTo>
                  <a:close/>
                  <a:moveTo>
                    <a:pt x="2993" y="0"/>
                  </a:moveTo>
                  <a:cubicBezTo>
                    <a:pt x="2741" y="0"/>
                    <a:pt x="2552" y="189"/>
                    <a:pt x="2552" y="441"/>
                  </a:cubicBezTo>
                  <a:lnTo>
                    <a:pt x="2552" y="882"/>
                  </a:lnTo>
                  <a:lnTo>
                    <a:pt x="1261" y="882"/>
                  </a:lnTo>
                  <a:cubicBezTo>
                    <a:pt x="536" y="882"/>
                    <a:pt x="1" y="1418"/>
                    <a:pt x="1" y="2142"/>
                  </a:cubicBezTo>
                  <a:cubicBezTo>
                    <a:pt x="1" y="4568"/>
                    <a:pt x="1513" y="5797"/>
                    <a:pt x="3183" y="5923"/>
                  </a:cubicBezTo>
                  <a:cubicBezTo>
                    <a:pt x="4159" y="7372"/>
                    <a:pt x="5073" y="7089"/>
                    <a:pt x="5073" y="7687"/>
                  </a:cubicBezTo>
                  <a:cubicBezTo>
                    <a:pt x="5073" y="8286"/>
                    <a:pt x="4821" y="8884"/>
                    <a:pt x="4443" y="9294"/>
                  </a:cubicBezTo>
                  <a:lnTo>
                    <a:pt x="8192" y="9294"/>
                  </a:lnTo>
                  <a:cubicBezTo>
                    <a:pt x="7782" y="8884"/>
                    <a:pt x="7562" y="8286"/>
                    <a:pt x="7562" y="7687"/>
                  </a:cubicBezTo>
                  <a:cubicBezTo>
                    <a:pt x="7562" y="7089"/>
                    <a:pt x="8507" y="7372"/>
                    <a:pt x="9484" y="5923"/>
                  </a:cubicBezTo>
                  <a:cubicBezTo>
                    <a:pt x="11216" y="5797"/>
                    <a:pt x="12666" y="4537"/>
                    <a:pt x="12666" y="2142"/>
                  </a:cubicBezTo>
                  <a:cubicBezTo>
                    <a:pt x="12666" y="1418"/>
                    <a:pt x="12098" y="882"/>
                    <a:pt x="11405" y="882"/>
                  </a:cubicBezTo>
                  <a:lnTo>
                    <a:pt x="10145" y="882"/>
                  </a:lnTo>
                  <a:lnTo>
                    <a:pt x="10145" y="441"/>
                  </a:lnTo>
                  <a:cubicBezTo>
                    <a:pt x="10145" y="189"/>
                    <a:pt x="9956" y="0"/>
                    <a:pt x="970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7" name="Google Shape;9757;p73"/>
            <p:cNvSpPr/>
            <p:nvPr/>
          </p:nvSpPr>
          <p:spPr>
            <a:xfrm>
              <a:off x="-39950400" y="4225975"/>
              <a:ext cx="194575" cy="63025"/>
            </a:xfrm>
            <a:custGeom>
              <a:avLst/>
              <a:gdLst/>
              <a:ahLst/>
              <a:cxnLst/>
              <a:rect l="l" t="t" r="r" b="b"/>
              <a:pathLst>
                <a:path w="7783" h="2521" extrusionOk="0">
                  <a:moveTo>
                    <a:pt x="757" y="1"/>
                  </a:moveTo>
                  <a:lnTo>
                    <a:pt x="63" y="1954"/>
                  </a:lnTo>
                  <a:cubicBezTo>
                    <a:pt x="0" y="2237"/>
                    <a:pt x="158" y="2521"/>
                    <a:pt x="473" y="2521"/>
                  </a:cubicBezTo>
                  <a:lnTo>
                    <a:pt x="7278" y="2521"/>
                  </a:lnTo>
                  <a:cubicBezTo>
                    <a:pt x="7593" y="2521"/>
                    <a:pt x="7782" y="2237"/>
                    <a:pt x="7688" y="1954"/>
                  </a:cubicBezTo>
                  <a:lnTo>
                    <a:pt x="699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58" name="Google Shape;9758;p73"/>
          <p:cNvGrpSpPr/>
          <p:nvPr/>
        </p:nvGrpSpPr>
        <p:grpSpPr>
          <a:xfrm>
            <a:off x="3116043" y="2888192"/>
            <a:ext cx="266921" cy="369039"/>
            <a:chOff x="-38129425" y="3222550"/>
            <a:chExt cx="228450" cy="315850"/>
          </a:xfrm>
          <a:solidFill>
            <a:srgbClr val="FFC000"/>
          </a:solidFill>
        </p:grpSpPr>
        <p:sp>
          <p:nvSpPr>
            <p:cNvPr id="9759" name="Google Shape;9759;p73"/>
            <p:cNvSpPr/>
            <p:nvPr/>
          </p:nvSpPr>
          <p:spPr>
            <a:xfrm>
              <a:off x="-38129425" y="3222550"/>
              <a:ext cx="228450" cy="227650"/>
            </a:xfrm>
            <a:custGeom>
              <a:avLst/>
              <a:gdLst/>
              <a:ahLst/>
              <a:cxnLst/>
              <a:rect l="l" t="t" r="r" b="b"/>
              <a:pathLst>
                <a:path w="9138" h="9106" extrusionOk="0">
                  <a:moveTo>
                    <a:pt x="4097" y="1292"/>
                  </a:moveTo>
                  <a:cubicBezTo>
                    <a:pt x="4349" y="1292"/>
                    <a:pt x="4538" y="1450"/>
                    <a:pt x="4538" y="1702"/>
                  </a:cubicBezTo>
                  <a:cubicBezTo>
                    <a:pt x="4538" y="1922"/>
                    <a:pt x="4349" y="2111"/>
                    <a:pt x="4160" y="2111"/>
                  </a:cubicBezTo>
                  <a:cubicBezTo>
                    <a:pt x="2994" y="2111"/>
                    <a:pt x="2112" y="3056"/>
                    <a:pt x="2049" y="4222"/>
                  </a:cubicBezTo>
                  <a:cubicBezTo>
                    <a:pt x="2049" y="4443"/>
                    <a:pt x="1860" y="4600"/>
                    <a:pt x="1639" y="4600"/>
                  </a:cubicBezTo>
                  <a:cubicBezTo>
                    <a:pt x="1387" y="4600"/>
                    <a:pt x="1198" y="4411"/>
                    <a:pt x="1198" y="4222"/>
                  </a:cubicBezTo>
                  <a:cubicBezTo>
                    <a:pt x="1198" y="2584"/>
                    <a:pt x="2490" y="1324"/>
                    <a:pt x="4097" y="1292"/>
                  </a:cubicBezTo>
                  <a:close/>
                  <a:moveTo>
                    <a:pt x="4569" y="0"/>
                  </a:moveTo>
                  <a:cubicBezTo>
                    <a:pt x="2049" y="0"/>
                    <a:pt x="1" y="2048"/>
                    <a:pt x="1" y="4569"/>
                  </a:cubicBezTo>
                  <a:cubicBezTo>
                    <a:pt x="1" y="6207"/>
                    <a:pt x="946" y="7688"/>
                    <a:pt x="2332" y="8475"/>
                  </a:cubicBezTo>
                  <a:cubicBezTo>
                    <a:pt x="2458" y="8507"/>
                    <a:pt x="2521" y="8664"/>
                    <a:pt x="2521" y="8822"/>
                  </a:cubicBezTo>
                  <a:lnTo>
                    <a:pt x="2521" y="9105"/>
                  </a:lnTo>
                  <a:lnTo>
                    <a:pt x="6680" y="9105"/>
                  </a:lnTo>
                  <a:lnTo>
                    <a:pt x="6680" y="8822"/>
                  </a:lnTo>
                  <a:cubicBezTo>
                    <a:pt x="6680" y="8696"/>
                    <a:pt x="6743" y="8570"/>
                    <a:pt x="6900" y="8507"/>
                  </a:cubicBezTo>
                  <a:cubicBezTo>
                    <a:pt x="8255" y="7719"/>
                    <a:pt x="9137" y="6270"/>
                    <a:pt x="9137" y="4569"/>
                  </a:cubicBezTo>
                  <a:cubicBezTo>
                    <a:pt x="9137" y="2048"/>
                    <a:pt x="7089" y="32"/>
                    <a:pt x="456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0" name="Google Shape;9760;p73"/>
            <p:cNvSpPr/>
            <p:nvPr/>
          </p:nvSpPr>
          <p:spPr>
            <a:xfrm>
              <a:off x="-38067200" y="3470650"/>
              <a:ext cx="103200" cy="67750"/>
            </a:xfrm>
            <a:custGeom>
              <a:avLst/>
              <a:gdLst/>
              <a:ahLst/>
              <a:cxnLst/>
              <a:rect l="l" t="t" r="r" b="b"/>
              <a:pathLst>
                <a:path w="4128" h="2710" extrusionOk="0">
                  <a:moveTo>
                    <a:pt x="1" y="0"/>
                  </a:moveTo>
                  <a:lnTo>
                    <a:pt x="1" y="662"/>
                  </a:lnTo>
                  <a:cubicBezTo>
                    <a:pt x="1" y="1198"/>
                    <a:pt x="410" y="1702"/>
                    <a:pt x="883" y="1859"/>
                  </a:cubicBezTo>
                  <a:cubicBezTo>
                    <a:pt x="1040" y="2363"/>
                    <a:pt x="1513" y="2710"/>
                    <a:pt x="2049" y="2710"/>
                  </a:cubicBezTo>
                  <a:cubicBezTo>
                    <a:pt x="2647" y="2710"/>
                    <a:pt x="3120" y="2363"/>
                    <a:pt x="3277" y="1859"/>
                  </a:cubicBezTo>
                  <a:cubicBezTo>
                    <a:pt x="3781" y="1702"/>
                    <a:pt x="4128" y="1198"/>
                    <a:pt x="4128" y="662"/>
                  </a:cubicBezTo>
                  <a:lnTo>
                    <a:pt x="41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61" name="Google Shape;9761;p73"/>
          <p:cNvGrpSpPr/>
          <p:nvPr/>
        </p:nvGrpSpPr>
        <p:grpSpPr>
          <a:xfrm>
            <a:off x="3071012" y="3344787"/>
            <a:ext cx="371785" cy="369974"/>
            <a:chOff x="-38172725" y="3588000"/>
            <a:chExt cx="318200" cy="316650"/>
          </a:xfrm>
          <a:solidFill>
            <a:srgbClr val="FFC000"/>
          </a:solidFill>
        </p:grpSpPr>
        <p:sp>
          <p:nvSpPr>
            <p:cNvPr id="9762" name="Google Shape;9762;p73"/>
            <p:cNvSpPr/>
            <p:nvPr/>
          </p:nvSpPr>
          <p:spPr>
            <a:xfrm>
              <a:off x="-38171150" y="3760050"/>
              <a:ext cx="98475" cy="91050"/>
            </a:xfrm>
            <a:custGeom>
              <a:avLst/>
              <a:gdLst/>
              <a:ahLst/>
              <a:cxnLst/>
              <a:rect l="l" t="t" r="r" b="b"/>
              <a:pathLst>
                <a:path w="3939" h="3642" extrusionOk="0">
                  <a:moveTo>
                    <a:pt x="739" y="1"/>
                  </a:moveTo>
                  <a:cubicBezTo>
                    <a:pt x="480" y="1"/>
                    <a:pt x="232" y="12"/>
                    <a:pt x="0" y="18"/>
                  </a:cubicBezTo>
                  <a:cubicBezTo>
                    <a:pt x="95" y="1341"/>
                    <a:pt x="630" y="2602"/>
                    <a:pt x="1512" y="3641"/>
                  </a:cubicBezTo>
                  <a:lnTo>
                    <a:pt x="3938" y="1247"/>
                  </a:lnTo>
                  <a:cubicBezTo>
                    <a:pt x="2844" y="153"/>
                    <a:pt x="1711" y="1"/>
                    <a:pt x="7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3" name="Google Shape;9763;p73"/>
            <p:cNvSpPr/>
            <p:nvPr/>
          </p:nvSpPr>
          <p:spPr>
            <a:xfrm>
              <a:off x="-38172725" y="3641575"/>
              <a:ext cx="144150" cy="133900"/>
            </a:xfrm>
            <a:custGeom>
              <a:avLst/>
              <a:gdLst/>
              <a:ahLst/>
              <a:cxnLst/>
              <a:rect l="l" t="t" r="r" b="b"/>
              <a:pathLst>
                <a:path w="5766" h="5356" extrusionOk="0">
                  <a:moveTo>
                    <a:pt x="1575" y="0"/>
                  </a:moveTo>
                  <a:cubicBezTo>
                    <a:pt x="599" y="1103"/>
                    <a:pt x="95" y="2520"/>
                    <a:pt x="0" y="3907"/>
                  </a:cubicBezTo>
                  <a:cubicBezTo>
                    <a:pt x="213" y="3901"/>
                    <a:pt x="452" y="3891"/>
                    <a:pt x="712" y="3891"/>
                  </a:cubicBezTo>
                  <a:cubicBezTo>
                    <a:pt x="1801" y="3891"/>
                    <a:pt x="3246" y="4059"/>
                    <a:pt x="4568" y="5356"/>
                  </a:cubicBezTo>
                  <a:lnTo>
                    <a:pt x="5766" y="4190"/>
                  </a:lnTo>
                  <a:lnTo>
                    <a:pt x="157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4" name="Google Shape;9764;p73"/>
            <p:cNvSpPr/>
            <p:nvPr/>
          </p:nvSpPr>
          <p:spPr>
            <a:xfrm>
              <a:off x="-38117600" y="3806975"/>
              <a:ext cx="77200" cy="94525"/>
            </a:xfrm>
            <a:custGeom>
              <a:avLst/>
              <a:gdLst/>
              <a:ahLst/>
              <a:cxnLst/>
              <a:rect l="l" t="t" r="r" b="b"/>
              <a:pathLst>
                <a:path w="3088" h="3781" extrusionOk="0">
                  <a:moveTo>
                    <a:pt x="2332" y="0"/>
                  </a:moveTo>
                  <a:lnTo>
                    <a:pt x="0" y="2331"/>
                  </a:lnTo>
                  <a:cubicBezTo>
                    <a:pt x="883" y="3088"/>
                    <a:pt x="1891" y="3592"/>
                    <a:pt x="2962" y="3781"/>
                  </a:cubicBezTo>
                  <a:cubicBezTo>
                    <a:pt x="3088" y="2363"/>
                    <a:pt x="3088" y="1197"/>
                    <a:pt x="23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5" name="Google Shape;9765;p73"/>
            <p:cNvSpPr/>
            <p:nvPr/>
          </p:nvSpPr>
          <p:spPr>
            <a:xfrm>
              <a:off x="-37997875" y="3716375"/>
              <a:ext cx="143350" cy="135500"/>
            </a:xfrm>
            <a:custGeom>
              <a:avLst/>
              <a:gdLst/>
              <a:ahLst/>
              <a:cxnLst/>
              <a:rect l="l" t="t" r="r" b="b"/>
              <a:pathLst>
                <a:path w="5734" h="5420" extrusionOk="0">
                  <a:moveTo>
                    <a:pt x="1197" y="1"/>
                  </a:moveTo>
                  <a:lnTo>
                    <a:pt x="0" y="1230"/>
                  </a:lnTo>
                  <a:lnTo>
                    <a:pt x="4159" y="5420"/>
                  </a:lnTo>
                  <a:cubicBezTo>
                    <a:pt x="5199" y="4191"/>
                    <a:pt x="5703" y="2773"/>
                    <a:pt x="5734" y="1324"/>
                  </a:cubicBezTo>
                  <a:cubicBezTo>
                    <a:pt x="5557" y="1324"/>
                    <a:pt x="5356" y="1329"/>
                    <a:pt x="5135" y="1329"/>
                  </a:cubicBezTo>
                  <a:cubicBezTo>
                    <a:pt x="4098" y="1329"/>
                    <a:pt x="2626" y="1222"/>
                    <a:pt x="119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6" name="Google Shape;9766;p73"/>
            <p:cNvSpPr/>
            <p:nvPr/>
          </p:nvSpPr>
          <p:spPr>
            <a:xfrm>
              <a:off x="-38044350" y="3761275"/>
              <a:ext cx="135500" cy="143375"/>
            </a:xfrm>
            <a:custGeom>
              <a:avLst/>
              <a:gdLst/>
              <a:ahLst/>
              <a:cxnLst/>
              <a:rect l="l" t="t" r="r" b="b"/>
              <a:pathLst>
                <a:path w="5420" h="5735" extrusionOk="0">
                  <a:moveTo>
                    <a:pt x="1261" y="1"/>
                  </a:moveTo>
                  <a:lnTo>
                    <a:pt x="0" y="1261"/>
                  </a:lnTo>
                  <a:cubicBezTo>
                    <a:pt x="1009" y="2679"/>
                    <a:pt x="1009" y="4002"/>
                    <a:pt x="851" y="5735"/>
                  </a:cubicBezTo>
                  <a:lnTo>
                    <a:pt x="1261" y="5735"/>
                  </a:lnTo>
                  <a:cubicBezTo>
                    <a:pt x="2773" y="5735"/>
                    <a:pt x="4254" y="5231"/>
                    <a:pt x="5419" y="4159"/>
                  </a:cubicBezTo>
                  <a:lnTo>
                    <a:pt x="126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7" name="Google Shape;9767;p73"/>
            <p:cNvSpPr/>
            <p:nvPr/>
          </p:nvSpPr>
          <p:spPr>
            <a:xfrm>
              <a:off x="-37997875" y="3588800"/>
              <a:ext cx="89025" cy="97675"/>
            </a:xfrm>
            <a:custGeom>
              <a:avLst/>
              <a:gdLst/>
              <a:ahLst/>
              <a:cxnLst/>
              <a:rect l="l" t="t" r="r" b="b"/>
              <a:pathLst>
                <a:path w="3561" h="3907" extrusionOk="0">
                  <a:moveTo>
                    <a:pt x="158" y="0"/>
                  </a:moveTo>
                  <a:lnTo>
                    <a:pt x="158" y="0"/>
                  </a:lnTo>
                  <a:cubicBezTo>
                    <a:pt x="126" y="977"/>
                    <a:pt x="0" y="2395"/>
                    <a:pt x="1260" y="3907"/>
                  </a:cubicBezTo>
                  <a:lnTo>
                    <a:pt x="3560" y="1544"/>
                  </a:lnTo>
                  <a:cubicBezTo>
                    <a:pt x="2584" y="662"/>
                    <a:pt x="1355" y="158"/>
                    <a:pt x="1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8" name="Google Shape;9768;p73"/>
            <p:cNvSpPr/>
            <p:nvPr/>
          </p:nvSpPr>
          <p:spPr>
            <a:xfrm>
              <a:off x="-38117600" y="3588000"/>
              <a:ext cx="135500" cy="143375"/>
            </a:xfrm>
            <a:custGeom>
              <a:avLst/>
              <a:gdLst/>
              <a:ahLst/>
              <a:cxnLst/>
              <a:rect l="l" t="t" r="r" b="b"/>
              <a:pathLst>
                <a:path w="5420" h="5735" extrusionOk="0">
                  <a:moveTo>
                    <a:pt x="4096" y="1"/>
                  </a:moveTo>
                  <a:lnTo>
                    <a:pt x="4096" y="1"/>
                  </a:lnTo>
                  <a:cubicBezTo>
                    <a:pt x="2647" y="32"/>
                    <a:pt x="1198" y="536"/>
                    <a:pt x="0" y="1576"/>
                  </a:cubicBezTo>
                  <a:lnTo>
                    <a:pt x="4191" y="5735"/>
                  </a:lnTo>
                  <a:lnTo>
                    <a:pt x="5419" y="4506"/>
                  </a:lnTo>
                  <a:cubicBezTo>
                    <a:pt x="3939" y="2805"/>
                    <a:pt x="4065" y="1135"/>
                    <a:pt x="40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9" name="Google Shape;9769;p73"/>
            <p:cNvSpPr/>
            <p:nvPr/>
          </p:nvSpPr>
          <p:spPr>
            <a:xfrm>
              <a:off x="-37953000" y="3641575"/>
              <a:ext cx="97700" cy="86350"/>
            </a:xfrm>
            <a:custGeom>
              <a:avLst/>
              <a:gdLst/>
              <a:ahLst/>
              <a:cxnLst/>
              <a:rect l="l" t="t" r="r" b="b"/>
              <a:pathLst>
                <a:path w="3908" h="3454" extrusionOk="0">
                  <a:moveTo>
                    <a:pt x="2364" y="0"/>
                  </a:moveTo>
                  <a:lnTo>
                    <a:pt x="1" y="2363"/>
                  </a:lnTo>
                  <a:cubicBezTo>
                    <a:pt x="1171" y="3313"/>
                    <a:pt x="2246" y="3453"/>
                    <a:pt x="3155" y="3453"/>
                  </a:cubicBezTo>
                  <a:cubicBezTo>
                    <a:pt x="3421" y="3453"/>
                    <a:pt x="3672" y="3441"/>
                    <a:pt x="3908" y="3434"/>
                  </a:cubicBezTo>
                  <a:cubicBezTo>
                    <a:pt x="3750" y="2205"/>
                    <a:pt x="3246" y="1008"/>
                    <a:pt x="236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70" name="Google Shape;9770;p73"/>
          <p:cNvGrpSpPr/>
          <p:nvPr/>
        </p:nvGrpSpPr>
        <p:grpSpPr>
          <a:xfrm>
            <a:off x="3146914" y="3803222"/>
            <a:ext cx="219981" cy="369974"/>
            <a:chOff x="-38109725" y="3955025"/>
            <a:chExt cx="188275" cy="316650"/>
          </a:xfrm>
          <a:solidFill>
            <a:srgbClr val="FFC000"/>
          </a:solidFill>
        </p:grpSpPr>
        <p:sp>
          <p:nvSpPr>
            <p:cNvPr id="9771" name="Google Shape;9771;p73"/>
            <p:cNvSpPr/>
            <p:nvPr/>
          </p:nvSpPr>
          <p:spPr>
            <a:xfrm>
              <a:off x="-38109725" y="3955025"/>
              <a:ext cx="188275" cy="220575"/>
            </a:xfrm>
            <a:custGeom>
              <a:avLst/>
              <a:gdLst/>
              <a:ahLst/>
              <a:cxnLst/>
              <a:rect l="l" t="t" r="r" b="b"/>
              <a:pathLst>
                <a:path w="7531" h="8823" extrusionOk="0">
                  <a:moveTo>
                    <a:pt x="3372" y="1"/>
                  </a:moveTo>
                  <a:lnTo>
                    <a:pt x="95" y="5703"/>
                  </a:lnTo>
                  <a:cubicBezTo>
                    <a:pt x="1" y="5829"/>
                    <a:pt x="1" y="5987"/>
                    <a:pt x="95" y="6113"/>
                  </a:cubicBezTo>
                  <a:lnTo>
                    <a:pt x="1418" y="8822"/>
                  </a:lnTo>
                  <a:lnTo>
                    <a:pt x="6081" y="8822"/>
                  </a:lnTo>
                  <a:lnTo>
                    <a:pt x="7467" y="6113"/>
                  </a:lnTo>
                  <a:cubicBezTo>
                    <a:pt x="7530" y="5987"/>
                    <a:pt x="7499" y="5829"/>
                    <a:pt x="7467" y="5703"/>
                  </a:cubicBezTo>
                  <a:lnTo>
                    <a:pt x="4191" y="1"/>
                  </a:lnTo>
                  <a:lnTo>
                    <a:pt x="4191" y="4727"/>
                  </a:lnTo>
                  <a:cubicBezTo>
                    <a:pt x="4663" y="4884"/>
                    <a:pt x="5010" y="5357"/>
                    <a:pt x="5010" y="5892"/>
                  </a:cubicBezTo>
                  <a:cubicBezTo>
                    <a:pt x="5010" y="6585"/>
                    <a:pt x="4474" y="7121"/>
                    <a:pt x="3750" y="7121"/>
                  </a:cubicBezTo>
                  <a:cubicBezTo>
                    <a:pt x="3088" y="7121"/>
                    <a:pt x="2521" y="6585"/>
                    <a:pt x="2521" y="5892"/>
                  </a:cubicBezTo>
                  <a:cubicBezTo>
                    <a:pt x="2521" y="5357"/>
                    <a:pt x="2899" y="4916"/>
                    <a:pt x="3372" y="4727"/>
                  </a:cubicBezTo>
                  <a:lnTo>
                    <a:pt x="337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2" name="Google Shape;9772;p73"/>
            <p:cNvSpPr/>
            <p:nvPr/>
          </p:nvSpPr>
          <p:spPr>
            <a:xfrm>
              <a:off x="-38067200" y="4196050"/>
              <a:ext cx="104775" cy="75625"/>
            </a:xfrm>
            <a:custGeom>
              <a:avLst/>
              <a:gdLst/>
              <a:ahLst/>
              <a:cxnLst/>
              <a:rect l="l" t="t" r="r" b="b"/>
              <a:pathLst>
                <a:path w="4191" h="3025" extrusionOk="0">
                  <a:moveTo>
                    <a:pt x="32" y="0"/>
                  </a:moveTo>
                  <a:lnTo>
                    <a:pt x="32" y="2615"/>
                  </a:lnTo>
                  <a:cubicBezTo>
                    <a:pt x="1" y="2836"/>
                    <a:pt x="190" y="3025"/>
                    <a:pt x="442" y="3025"/>
                  </a:cubicBezTo>
                  <a:lnTo>
                    <a:pt x="3750" y="3025"/>
                  </a:lnTo>
                  <a:cubicBezTo>
                    <a:pt x="3970" y="3025"/>
                    <a:pt x="4191" y="2836"/>
                    <a:pt x="4191" y="2615"/>
                  </a:cubicBezTo>
                  <a:lnTo>
                    <a:pt x="419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73" name="Google Shape;9773;p73"/>
          <p:cNvSpPr/>
          <p:nvPr/>
        </p:nvSpPr>
        <p:spPr>
          <a:xfrm>
            <a:off x="2248517" y="4262983"/>
            <a:ext cx="383790" cy="370266"/>
          </a:xfrm>
          <a:custGeom>
            <a:avLst/>
            <a:gdLst/>
            <a:ahLst/>
            <a:cxnLst/>
            <a:rect l="l" t="t" r="r" b="b"/>
            <a:pathLst>
              <a:path w="13139" h="12676" extrusionOk="0">
                <a:moveTo>
                  <a:pt x="7184" y="1702"/>
                </a:moveTo>
                <a:cubicBezTo>
                  <a:pt x="7909" y="1702"/>
                  <a:pt x="8444" y="2237"/>
                  <a:pt x="8444" y="2962"/>
                </a:cubicBezTo>
                <a:cubicBezTo>
                  <a:pt x="8444" y="3623"/>
                  <a:pt x="7877" y="4222"/>
                  <a:pt x="7184" y="4222"/>
                </a:cubicBezTo>
                <a:cubicBezTo>
                  <a:pt x="6491" y="4222"/>
                  <a:pt x="5955" y="3655"/>
                  <a:pt x="5955" y="2962"/>
                </a:cubicBezTo>
                <a:cubicBezTo>
                  <a:pt x="5955" y="2237"/>
                  <a:pt x="6491" y="1702"/>
                  <a:pt x="7184" y="1702"/>
                </a:cubicBezTo>
                <a:close/>
                <a:moveTo>
                  <a:pt x="3813" y="2521"/>
                </a:moveTo>
                <a:cubicBezTo>
                  <a:pt x="4506" y="2521"/>
                  <a:pt x="5073" y="3056"/>
                  <a:pt x="5073" y="3781"/>
                </a:cubicBezTo>
                <a:cubicBezTo>
                  <a:pt x="5073" y="4474"/>
                  <a:pt x="4506" y="5041"/>
                  <a:pt x="3813" y="5041"/>
                </a:cubicBezTo>
                <a:cubicBezTo>
                  <a:pt x="3088" y="5041"/>
                  <a:pt x="2553" y="4474"/>
                  <a:pt x="2553" y="3781"/>
                </a:cubicBezTo>
                <a:cubicBezTo>
                  <a:pt x="2521" y="3056"/>
                  <a:pt x="3088" y="2521"/>
                  <a:pt x="3813" y="2521"/>
                </a:cubicBezTo>
                <a:close/>
                <a:moveTo>
                  <a:pt x="2931" y="5892"/>
                </a:moveTo>
                <a:cubicBezTo>
                  <a:pt x="3656" y="5892"/>
                  <a:pt x="4191" y="6459"/>
                  <a:pt x="4191" y="7152"/>
                </a:cubicBezTo>
                <a:cubicBezTo>
                  <a:pt x="4191" y="7877"/>
                  <a:pt x="3656" y="8412"/>
                  <a:pt x="2931" y="8412"/>
                </a:cubicBezTo>
                <a:cubicBezTo>
                  <a:pt x="2238" y="8412"/>
                  <a:pt x="1671" y="7877"/>
                  <a:pt x="1671" y="7152"/>
                </a:cubicBezTo>
                <a:cubicBezTo>
                  <a:pt x="1671" y="6459"/>
                  <a:pt x="2238" y="5892"/>
                  <a:pt x="2931" y="5892"/>
                </a:cubicBezTo>
                <a:close/>
                <a:moveTo>
                  <a:pt x="5514" y="8475"/>
                </a:moveTo>
                <a:cubicBezTo>
                  <a:pt x="6207" y="8475"/>
                  <a:pt x="6775" y="9011"/>
                  <a:pt x="6775" y="9735"/>
                </a:cubicBezTo>
                <a:cubicBezTo>
                  <a:pt x="6775" y="10397"/>
                  <a:pt x="6176" y="10996"/>
                  <a:pt x="5514" y="10996"/>
                </a:cubicBezTo>
                <a:cubicBezTo>
                  <a:pt x="4790" y="10996"/>
                  <a:pt x="4254" y="10429"/>
                  <a:pt x="4254" y="9735"/>
                </a:cubicBezTo>
                <a:cubicBezTo>
                  <a:pt x="4254" y="9011"/>
                  <a:pt x="4790" y="8475"/>
                  <a:pt x="5514" y="8475"/>
                </a:cubicBezTo>
                <a:close/>
                <a:moveTo>
                  <a:pt x="6333" y="0"/>
                </a:moveTo>
                <a:cubicBezTo>
                  <a:pt x="2836" y="0"/>
                  <a:pt x="1" y="2836"/>
                  <a:pt x="1" y="6333"/>
                </a:cubicBezTo>
                <a:cubicBezTo>
                  <a:pt x="1" y="9420"/>
                  <a:pt x="2143" y="11878"/>
                  <a:pt x="4916" y="12508"/>
                </a:cubicBezTo>
                <a:cubicBezTo>
                  <a:pt x="5408" y="12621"/>
                  <a:pt x="5838" y="12675"/>
                  <a:pt x="6211" y="12675"/>
                </a:cubicBezTo>
                <a:cubicBezTo>
                  <a:pt x="7914" y="12675"/>
                  <a:pt x="8444" y="11545"/>
                  <a:pt x="8444" y="9735"/>
                </a:cubicBezTo>
                <a:cubicBezTo>
                  <a:pt x="8444" y="9011"/>
                  <a:pt x="9011" y="8475"/>
                  <a:pt x="9705" y="8475"/>
                </a:cubicBezTo>
                <a:cubicBezTo>
                  <a:pt x="11878" y="8475"/>
                  <a:pt x="13139" y="7719"/>
                  <a:pt x="12508" y="4915"/>
                </a:cubicBezTo>
                <a:cubicBezTo>
                  <a:pt x="11878" y="2206"/>
                  <a:pt x="9452" y="0"/>
                  <a:pt x="6333"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74" name="Google Shape;9774;p73"/>
          <p:cNvGrpSpPr/>
          <p:nvPr/>
        </p:nvGrpSpPr>
        <p:grpSpPr>
          <a:xfrm>
            <a:off x="2562313" y="1534643"/>
            <a:ext cx="373654" cy="369068"/>
            <a:chOff x="-41530375" y="3218800"/>
            <a:chExt cx="319800" cy="315875"/>
          </a:xfrm>
          <a:solidFill>
            <a:srgbClr val="FFC000"/>
          </a:solidFill>
        </p:grpSpPr>
        <p:sp>
          <p:nvSpPr>
            <p:cNvPr id="9775" name="Google Shape;9775;p73"/>
            <p:cNvSpPr/>
            <p:nvPr/>
          </p:nvSpPr>
          <p:spPr>
            <a:xfrm>
              <a:off x="-41530375" y="3337550"/>
              <a:ext cx="199300" cy="197125"/>
            </a:xfrm>
            <a:custGeom>
              <a:avLst/>
              <a:gdLst/>
              <a:ahLst/>
              <a:cxnLst/>
              <a:rect l="l" t="t" r="r" b="b"/>
              <a:pathLst>
                <a:path w="7972" h="7885" extrusionOk="0">
                  <a:moveTo>
                    <a:pt x="3245" y="0"/>
                  </a:moveTo>
                  <a:lnTo>
                    <a:pt x="473" y="2804"/>
                  </a:lnTo>
                  <a:cubicBezTo>
                    <a:pt x="0" y="3277"/>
                    <a:pt x="0" y="4064"/>
                    <a:pt x="473" y="4568"/>
                  </a:cubicBezTo>
                  <a:lnTo>
                    <a:pt x="3403" y="7530"/>
                  </a:lnTo>
                  <a:cubicBezTo>
                    <a:pt x="3639" y="7766"/>
                    <a:pt x="3954" y="7884"/>
                    <a:pt x="4277" y="7884"/>
                  </a:cubicBezTo>
                  <a:cubicBezTo>
                    <a:pt x="4600" y="7884"/>
                    <a:pt x="4931" y="7766"/>
                    <a:pt x="5199" y="7530"/>
                  </a:cubicBezTo>
                  <a:lnTo>
                    <a:pt x="7971" y="4726"/>
                  </a:lnTo>
                  <a:lnTo>
                    <a:pt x="324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6" name="Google Shape;9776;p73"/>
            <p:cNvSpPr/>
            <p:nvPr/>
          </p:nvSpPr>
          <p:spPr>
            <a:xfrm>
              <a:off x="-41435075" y="3218800"/>
              <a:ext cx="224500" cy="221950"/>
            </a:xfrm>
            <a:custGeom>
              <a:avLst/>
              <a:gdLst/>
              <a:ahLst/>
              <a:cxnLst/>
              <a:rect l="l" t="t" r="r" b="b"/>
              <a:pathLst>
                <a:path w="8980" h="8878" extrusionOk="0">
                  <a:moveTo>
                    <a:pt x="4395" y="1"/>
                  </a:moveTo>
                  <a:cubicBezTo>
                    <a:pt x="4285" y="1"/>
                    <a:pt x="4175" y="40"/>
                    <a:pt x="4096" y="119"/>
                  </a:cubicBezTo>
                  <a:lnTo>
                    <a:pt x="1" y="4152"/>
                  </a:lnTo>
                  <a:lnTo>
                    <a:pt x="4726" y="8877"/>
                  </a:lnTo>
                  <a:lnTo>
                    <a:pt x="8822" y="4845"/>
                  </a:lnTo>
                  <a:cubicBezTo>
                    <a:pt x="8979" y="4687"/>
                    <a:pt x="8979" y="4404"/>
                    <a:pt x="8822" y="4246"/>
                  </a:cubicBezTo>
                  <a:lnTo>
                    <a:pt x="4695" y="119"/>
                  </a:lnTo>
                  <a:cubicBezTo>
                    <a:pt x="4616" y="40"/>
                    <a:pt x="4506" y="1"/>
                    <a:pt x="43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77" name="Google Shape;9777;p73"/>
          <p:cNvGrpSpPr/>
          <p:nvPr/>
        </p:nvGrpSpPr>
        <p:grpSpPr>
          <a:xfrm>
            <a:off x="2564607" y="2049801"/>
            <a:ext cx="369068" cy="289004"/>
            <a:chOff x="-41526450" y="3653375"/>
            <a:chExt cx="315875" cy="247350"/>
          </a:xfrm>
          <a:solidFill>
            <a:srgbClr val="FFC000"/>
          </a:solidFill>
        </p:grpSpPr>
        <p:sp>
          <p:nvSpPr>
            <p:cNvPr id="9778" name="Google Shape;9778;p73"/>
            <p:cNvSpPr/>
            <p:nvPr/>
          </p:nvSpPr>
          <p:spPr>
            <a:xfrm>
              <a:off x="-41526450" y="3860525"/>
              <a:ext cx="315875" cy="40200"/>
            </a:xfrm>
            <a:custGeom>
              <a:avLst/>
              <a:gdLst/>
              <a:ahLst/>
              <a:cxnLst/>
              <a:rect l="l" t="t" r="r" b="b"/>
              <a:pathLst>
                <a:path w="12635" h="1608" extrusionOk="0">
                  <a:moveTo>
                    <a:pt x="379" y="0"/>
                  </a:moveTo>
                  <a:cubicBezTo>
                    <a:pt x="159" y="0"/>
                    <a:pt x="1" y="189"/>
                    <a:pt x="1" y="378"/>
                  </a:cubicBezTo>
                  <a:cubicBezTo>
                    <a:pt x="1" y="1040"/>
                    <a:pt x="537" y="1607"/>
                    <a:pt x="1198" y="1607"/>
                  </a:cubicBezTo>
                  <a:lnTo>
                    <a:pt x="11406" y="1607"/>
                  </a:lnTo>
                  <a:cubicBezTo>
                    <a:pt x="12067" y="1607"/>
                    <a:pt x="12634" y="1072"/>
                    <a:pt x="12634" y="378"/>
                  </a:cubicBezTo>
                  <a:cubicBezTo>
                    <a:pt x="12603" y="158"/>
                    <a:pt x="12445" y="0"/>
                    <a:pt x="12193" y="0"/>
                  </a:cubicBezTo>
                  <a:lnTo>
                    <a:pt x="10965" y="0"/>
                  </a:lnTo>
                  <a:lnTo>
                    <a:pt x="10965" y="378"/>
                  </a:lnTo>
                  <a:cubicBezTo>
                    <a:pt x="10965" y="630"/>
                    <a:pt x="10776" y="819"/>
                    <a:pt x="10555" y="819"/>
                  </a:cubicBezTo>
                  <a:cubicBezTo>
                    <a:pt x="10303" y="819"/>
                    <a:pt x="10146" y="630"/>
                    <a:pt x="10146" y="378"/>
                  </a:cubicBezTo>
                  <a:lnTo>
                    <a:pt x="10146" y="0"/>
                  </a:lnTo>
                  <a:lnTo>
                    <a:pt x="9326" y="0"/>
                  </a:lnTo>
                  <a:lnTo>
                    <a:pt x="9326" y="378"/>
                  </a:lnTo>
                  <a:cubicBezTo>
                    <a:pt x="9326" y="630"/>
                    <a:pt x="9137" y="819"/>
                    <a:pt x="8917" y="819"/>
                  </a:cubicBezTo>
                  <a:cubicBezTo>
                    <a:pt x="8696" y="819"/>
                    <a:pt x="8507" y="630"/>
                    <a:pt x="8507" y="378"/>
                  </a:cubicBezTo>
                  <a:lnTo>
                    <a:pt x="850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9" name="Google Shape;9779;p73"/>
            <p:cNvSpPr/>
            <p:nvPr/>
          </p:nvSpPr>
          <p:spPr>
            <a:xfrm>
              <a:off x="-41506750" y="3653375"/>
              <a:ext cx="275700" cy="186700"/>
            </a:xfrm>
            <a:custGeom>
              <a:avLst/>
              <a:gdLst/>
              <a:ahLst/>
              <a:cxnLst/>
              <a:rect l="l" t="t" r="r" b="b"/>
              <a:pathLst>
                <a:path w="11028" h="7468" extrusionOk="0">
                  <a:moveTo>
                    <a:pt x="3794" y="1673"/>
                  </a:moveTo>
                  <a:cubicBezTo>
                    <a:pt x="3841" y="1673"/>
                    <a:pt x="3890" y="1682"/>
                    <a:pt x="3939" y="1702"/>
                  </a:cubicBezTo>
                  <a:lnTo>
                    <a:pt x="6428" y="2521"/>
                  </a:lnTo>
                  <a:cubicBezTo>
                    <a:pt x="6680" y="2616"/>
                    <a:pt x="6806" y="2994"/>
                    <a:pt x="6585" y="3214"/>
                  </a:cubicBezTo>
                  <a:lnTo>
                    <a:pt x="6018" y="3750"/>
                  </a:lnTo>
                  <a:lnTo>
                    <a:pt x="7404" y="5136"/>
                  </a:lnTo>
                  <a:cubicBezTo>
                    <a:pt x="7593" y="5262"/>
                    <a:pt x="7593" y="5514"/>
                    <a:pt x="7436" y="5671"/>
                  </a:cubicBezTo>
                  <a:cubicBezTo>
                    <a:pt x="7357" y="5750"/>
                    <a:pt x="7247" y="5790"/>
                    <a:pt x="7136" y="5790"/>
                  </a:cubicBezTo>
                  <a:cubicBezTo>
                    <a:pt x="7026" y="5790"/>
                    <a:pt x="6916" y="5750"/>
                    <a:pt x="6837" y="5671"/>
                  </a:cubicBezTo>
                  <a:lnTo>
                    <a:pt x="5451" y="4317"/>
                  </a:lnTo>
                  <a:lnTo>
                    <a:pt x="4915" y="4852"/>
                  </a:lnTo>
                  <a:cubicBezTo>
                    <a:pt x="4821" y="4947"/>
                    <a:pt x="4714" y="4988"/>
                    <a:pt x="4613" y="4988"/>
                  </a:cubicBezTo>
                  <a:cubicBezTo>
                    <a:pt x="4444" y="4988"/>
                    <a:pt x="4293" y="4872"/>
                    <a:pt x="4254" y="4695"/>
                  </a:cubicBezTo>
                  <a:lnTo>
                    <a:pt x="3435" y="2206"/>
                  </a:lnTo>
                  <a:cubicBezTo>
                    <a:pt x="3328" y="1940"/>
                    <a:pt x="3537" y="1673"/>
                    <a:pt x="3794" y="1673"/>
                  </a:cubicBezTo>
                  <a:close/>
                  <a:moveTo>
                    <a:pt x="1198" y="1"/>
                  </a:moveTo>
                  <a:cubicBezTo>
                    <a:pt x="536" y="1"/>
                    <a:pt x="1" y="568"/>
                    <a:pt x="1" y="1229"/>
                  </a:cubicBezTo>
                  <a:lnTo>
                    <a:pt x="1" y="7467"/>
                  </a:lnTo>
                  <a:lnTo>
                    <a:pt x="11027" y="7467"/>
                  </a:lnTo>
                  <a:lnTo>
                    <a:pt x="11027" y="1229"/>
                  </a:lnTo>
                  <a:cubicBezTo>
                    <a:pt x="11027" y="568"/>
                    <a:pt x="10460" y="1"/>
                    <a:pt x="97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80" name="Google Shape;9780;p73"/>
          <p:cNvGrpSpPr/>
          <p:nvPr/>
        </p:nvGrpSpPr>
        <p:grpSpPr>
          <a:xfrm>
            <a:off x="2565994" y="2412465"/>
            <a:ext cx="366293" cy="369974"/>
            <a:chOff x="-41526450" y="3951100"/>
            <a:chExt cx="313500" cy="316650"/>
          </a:xfrm>
          <a:solidFill>
            <a:srgbClr val="FFC000"/>
          </a:solidFill>
        </p:grpSpPr>
        <p:sp>
          <p:nvSpPr>
            <p:cNvPr id="9781" name="Google Shape;9781;p73"/>
            <p:cNvSpPr/>
            <p:nvPr/>
          </p:nvSpPr>
          <p:spPr>
            <a:xfrm>
              <a:off x="-41483125" y="4041675"/>
              <a:ext cx="226075" cy="226075"/>
            </a:xfrm>
            <a:custGeom>
              <a:avLst/>
              <a:gdLst/>
              <a:ahLst/>
              <a:cxnLst/>
              <a:rect l="l" t="t" r="r" b="b"/>
              <a:pathLst>
                <a:path w="9043" h="9043" extrusionOk="0">
                  <a:moveTo>
                    <a:pt x="4506" y="2174"/>
                  </a:moveTo>
                  <a:cubicBezTo>
                    <a:pt x="6144" y="2174"/>
                    <a:pt x="7404" y="3466"/>
                    <a:pt x="7436" y="5041"/>
                  </a:cubicBezTo>
                  <a:cubicBezTo>
                    <a:pt x="7436" y="6648"/>
                    <a:pt x="6144" y="7908"/>
                    <a:pt x="4506" y="7908"/>
                  </a:cubicBezTo>
                  <a:cubicBezTo>
                    <a:pt x="2899" y="7908"/>
                    <a:pt x="1639" y="6616"/>
                    <a:pt x="1639" y="5041"/>
                  </a:cubicBezTo>
                  <a:cubicBezTo>
                    <a:pt x="1639" y="3466"/>
                    <a:pt x="2931" y="2174"/>
                    <a:pt x="4506" y="2174"/>
                  </a:cubicBezTo>
                  <a:close/>
                  <a:moveTo>
                    <a:pt x="4506" y="0"/>
                  </a:moveTo>
                  <a:lnTo>
                    <a:pt x="1" y="3214"/>
                  </a:lnTo>
                  <a:lnTo>
                    <a:pt x="1" y="8664"/>
                  </a:lnTo>
                  <a:cubicBezTo>
                    <a:pt x="1" y="8885"/>
                    <a:pt x="190" y="9042"/>
                    <a:pt x="379" y="9042"/>
                  </a:cubicBezTo>
                  <a:lnTo>
                    <a:pt x="8665" y="9042"/>
                  </a:lnTo>
                  <a:cubicBezTo>
                    <a:pt x="8885" y="9042"/>
                    <a:pt x="9043" y="8853"/>
                    <a:pt x="9043" y="8664"/>
                  </a:cubicBezTo>
                  <a:lnTo>
                    <a:pt x="9043" y="3214"/>
                  </a:lnTo>
                  <a:lnTo>
                    <a:pt x="450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2" name="Google Shape;9782;p73"/>
            <p:cNvSpPr/>
            <p:nvPr/>
          </p:nvSpPr>
          <p:spPr>
            <a:xfrm>
              <a:off x="-41422475" y="4114925"/>
              <a:ext cx="104775" cy="104775"/>
            </a:xfrm>
            <a:custGeom>
              <a:avLst/>
              <a:gdLst/>
              <a:ahLst/>
              <a:cxnLst/>
              <a:rect l="l" t="t" r="r" b="b"/>
              <a:pathLst>
                <a:path w="4191" h="4191" extrusionOk="0">
                  <a:moveTo>
                    <a:pt x="2080" y="1040"/>
                  </a:moveTo>
                  <a:cubicBezTo>
                    <a:pt x="2332" y="1040"/>
                    <a:pt x="2521" y="1229"/>
                    <a:pt x="2521" y="1450"/>
                  </a:cubicBezTo>
                  <a:lnTo>
                    <a:pt x="2521" y="1859"/>
                  </a:lnTo>
                  <a:lnTo>
                    <a:pt x="2931" y="1859"/>
                  </a:lnTo>
                  <a:cubicBezTo>
                    <a:pt x="3151" y="1859"/>
                    <a:pt x="3372" y="2080"/>
                    <a:pt x="3372" y="2269"/>
                  </a:cubicBezTo>
                  <a:cubicBezTo>
                    <a:pt x="3372" y="2489"/>
                    <a:pt x="3151" y="2710"/>
                    <a:pt x="2931" y="2710"/>
                  </a:cubicBezTo>
                  <a:lnTo>
                    <a:pt x="2080" y="2710"/>
                  </a:lnTo>
                  <a:cubicBezTo>
                    <a:pt x="1859" y="2710"/>
                    <a:pt x="1702" y="2489"/>
                    <a:pt x="1702" y="2269"/>
                  </a:cubicBezTo>
                  <a:lnTo>
                    <a:pt x="1702" y="1450"/>
                  </a:lnTo>
                  <a:cubicBezTo>
                    <a:pt x="1702" y="1198"/>
                    <a:pt x="1891" y="1040"/>
                    <a:pt x="2080" y="1040"/>
                  </a:cubicBezTo>
                  <a:close/>
                  <a:moveTo>
                    <a:pt x="2080" y="0"/>
                  </a:moveTo>
                  <a:cubicBezTo>
                    <a:pt x="946" y="0"/>
                    <a:pt x="64" y="946"/>
                    <a:pt x="1" y="2111"/>
                  </a:cubicBezTo>
                  <a:cubicBezTo>
                    <a:pt x="64" y="3277"/>
                    <a:pt x="946" y="4191"/>
                    <a:pt x="2080" y="4191"/>
                  </a:cubicBezTo>
                  <a:cubicBezTo>
                    <a:pt x="3246" y="4191"/>
                    <a:pt x="4128" y="3245"/>
                    <a:pt x="4191" y="2111"/>
                  </a:cubicBezTo>
                  <a:cubicBezTo>
                    <a:pt x="4191" y="977"/>
                    <a:pt x="3246" y="63"/>
                    <a:pt x="20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3" name="Google Shape;9783;p73"/>
            <p:cNvSpPr/>
            <p:nvPr/>
          </p:nvSpPr>
          <p:spPr>
            <a:xfrm>
              <a:off x="-41526450" y="3951100"/>
              <a:ext cx="313500" cy="165575"/>
            </a:xfrm>
            <a:custGeom>
              <a:avLst/>
              <a:gdLst/>
              <a:ahLst/>
              <a:cxnLst/>
              <a:rect l="l" t="t" r="r" b="b"/>
              <a:pathLst>
                <a:path w="12540" h="6623" extrusionOk="0">
                  <a:moveTo>
                    <a:pt x="6239" y="0"/>
                  </a:moveTo>
                  <a:cubicBezTo>
                    <a:pt x="6018" y="0"/>
                    <a:pt x="5861" y="189"/>
                    <a:pt x="5861" y="378"/>
                  </a:cubicBezTo>
                  <a:lnTo>
                    <a:pt x="5861" y="1859"/>
                  </a:lnTo>
                  <a:lnTo>
                    <a:pt x="1891" y="4695"/>
                  </a:lnTo>
                  <a:lnTo>
                    <a:pt x="222" y="5860"/>
                  </a:lnTo>
                  <a:cubicBezTo>
                    <a:pt x="32" y="5986"/>
                    <a:pt x="1" y="6270"/>
                    <a:pt x="159" y="6459"/>
                  </a:cubicBezTo>
                  <a:cubicBezTo>
                    <a:pt x="230" y="6566"/>
                    <a:pt x="342" y="6623"/>
                    <a:pt x="460" y="6623"/>
                  </a:cubicBezTo>
                  <a:cubicBezTo>
                    <a:pt x="550" y="6623"/>
                    <a:pt x="644" y="6590"/>
                    <a:pt x="726" y="6522"/>
                  </a:cubicBezTo>
                  <a:lnTo>
                    <a:pt x="6050" y="2741"/>
                  </a:lnTo>
                  <a:cubicBezTo>
                    <a:pt x="6129" y="2678"/>
                    <a:pt x="6215" y="2647"/>
                    <a:pt x="6298" y="2647"/>
                  </a:cubicBezTo>
                  <a:cubicBezTo>
                    <a:pt x="6381" y="2647"/>
                    <a:pt x="6459" y="2678"/>
                    <a:pt x="6523" y="2741"/>
                  </a:cubicBezTo>
                  <a:lnTo>
                    <a:pt x="11847" y="6522"/>
                  </a:lnTo>
                  <a:cubicBezTo>
                    <a:pt x="11926" y="6575"/>
                    <a:pt x="12016" y="6600"/>
                    <a:pt x="12105" y="6600"/>
                  </a:cubicBezTo>
                  <a:cubicBezTo>
                    <a:pt x="12230" y="6600"/>
                    <a:pt x="12354" y="6551"/>
                    <a:pt x="12445" y="6459"/>
                  </a:cubicBezTo>
                  <a:cubicBezTo>
                    <a:pt x="12540" y="6270"/>
                    <a:pt x="12508" y="6018"/>
                    <a:pt x="12351" y="5860"/>
                  </a:cubicBezTo>
                  <a:lnTo>
                    <a:pt x="10713" y="4695"/>
                  </a:lnTo>
                  <a:lnTo>
                    <a:pt x="6712" y="1859"/>
                  </a:lnTo>
                  <a:lnTo>
                    <a:pt x="6712" y="378"/>
                  </a:lnTo>
                  <a:cubicBezTo>
                    <a:pt x="6680" y="189"/>
                    <a:pt x="6491" y="0"/>
                    <a:pt x="623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84" name="Google Shape;9784;p73"/>
          <p:cNvGrpSpPr/>
          <p:nvPr/>
        </p:nvGrpSpPr>
        <p:grpSpPr>
          <a:xfrm>
            <a:off x="1331249" y="2906594"/>
            <a:ext cx="339595" cy="371814"/>
            <a:chOff x="-39625900" y="3238300"/>
            <a:chExt cx="290650" cy="318225"/>
          </a:xfrm>
          <a:solidFill>
            <a:srgbClr val="FFC000"/>
          </a:solidFill>
        </p:grpSpPr>
        <p:sp>
          <p:nvSpPr>
            <p:cNvPr id="9785" name="Google Shape;9785;p73"/>
            <p:cNvSpPr/>
            <p:nvPr/>
          </p:nvSpPr>
          <p:spPr>
            <a:xfrm>
              <a:off x="-39625900" y="3238300"/>
              <a:ext cx="290650" cy="318225"/>
            </a:xfrm>
            <a:custGeom>
              <a:avLst/>
              <a:gdLst/>
              <a:ahLst/>
              <a:cxnLst/>
              <a:rect l="l" t="t" r="r" b="b"/>
              <a:pathLst>
                <a:path w="11626" h="12729" extrusionOk="0">
                  <a:moveTo>
                    <a:pt x="442" y="1"/>
                  </a:moveTo>
                  <a:cubicBezTo>
                    <a:pt x="221" y="1"/>
                    <a:pt x="32" y="190"/>
                    <a:pt x="32" y="442"/>
                  </a:cubicBezTo>
                  <a:lnTo>
                    <a:pt x="32" y="4159"/>
                  </a:lnTo>
                  <a:cubicBezTo>
                    <a:pt x="32" y="4317"/>
                    <a:pt x="126" y="4474"/>
                    <a:pt x="284" y="4569"/>
                  </a:cubicBezTo>
                  <a:cubicBezTo>
                    <a:pt x="1072" y="4821"/>
                    <a:pt x="1670" y="5640"/>
                    <a:pt x="1670" y="6491"/>
                  </a:cubicBezTo>
                  <a:cubicBezTo>
                    <a:pt x="1670" y="7404"/>
                    <a:pt x="1103" y="8129"/>
                    <a:pt x="284" y="8475"/>
                  </a:cubicBezTo>
                  <a:cubicBezTo>
                    <a:pt x="126" y="8507"/>
                    <a:pt x="0" y="8664"/>
                    <a:pt x="0" y="8853"/>
                  </a:cubicBezTo>
                  <a:lnTo>
                    <a:pt x="0" y="12319"/>
                  </a:lnTo>
                  <a:cubicBezTo>
                    <a:pt x="0" y="12571"/>
                    <a:pt x="221" y="12729"/>
                    <a:pt x="442" y="12729"/>
                  </a:cubicBezTo>
                  <a:lnTo>
                    <a:pt x="3308" y="12729"/>
                  </a:lnTo>
                  <a:lnTo>
                    <a:pt x="3308" y="4852"/>
                  </a:lnTo>
                  <a:cubicBezTo>
                    <a:pt x="3308" y="3687"/>
                    <a:pt x="4254" y="2805"/>
                    <a:pt x="5419" y="2741"/>
                  </a:cubicBezTo>
                  <a:lnTo>
                    <a:pt x="6238" y="2741"/>
                  </a:lnTo>
                  <a:cubicBezTo>
                    <a:pt x="7373" y="2741"/>
                    <a:pt x="8286" y="3687"/>
                    <a:pt x="8318" y="4852"/>
                  </a:cubicBezTo>
                  <a:lnTo>
                    <a:pt x="8318" y="12729"/>
                  </a:lnTo>
                  <a:lnTo>
                    <a:pt x="11216" y="12729"/>
                  </a:lnTo>
                  <a:cubicBezTo>
                    <a:pt x="11437" y="12729"/>
                    <a:pt x="11594" y="12508"/>
                    <a:pt x="11626" y="12319"/>
                  </a:cubicBezTo>
                  <a:lnTo>
                    <a:pt x="11626" y="8853"/>
                  </a:lnTo>
                  <a:cubicBezTo>
                    <a:pt x="11626" y="8696"/>
                    <a:pt x="11500" y="8538"/>
                    <a:pt x="11374" y="8475"/>
                  </a:cubicBezTo>
                  <a:cubicBezTo>
                    <a:pt x="10586" y="8192"/>
                    <a:pt x="9988" y="7404"/>
                    <a:pt x="9988" y="6491"/>
                  </a:cubicBezTo>
                  <a:cubicBezTo>
                    <a:pt x="9988" y="5577"/>
                    <a:pt x="10586" y="4852"/>
                    <a:pt x="11374" y="4569"/>
                  </a:cubicBezTo>
                  <a:cubicBezTo>
                    <a:pt x="11531" y="4537"/>
                    <a:pt x="11626" y="4380"/>
                    <a:pt x="11626" y="4159"/>
                  </a:cubicBezTo>
                  <a:lnTo>
                    <a:pt x="11626" y="442"/>
                  </a:lnTo>
                  <a:cubicBezTo>
                    <a:pt x="11626" y="190"/>
                    <a:pt x="11437" y="1"/>
                    <a:pt x="1121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6" name="Google Shape;9786;p73"/>
            <p:cNvSpPr/>
            <p:nvPr/>
          </p:nvSpPr>
          <p:spPr>
            <a:xfrm>
              <a:off x="-39521150" y="3328875"/>
              <a:ext cx="82725" cy="227650"/>
            </a:xfrm>
            <a:custGeom>
              <a:avLst/>
              <a:gdLst/>
              <a:ahLst/>
              <a:cxnLst/>
              <a:rect l="l" t="t" r="r" b="b"/>
              <a:pathLst>
                <a:path w="3309" h="9106" extrusionOk="0">
                  <a:moveTo>
                    <a:pt x="1607" y="3309"/>
                  </a:moveTo>
                  <a:cubicBezTo>
                    <a:pt x="2080" y="3309"/>
                    <a:pt x="2426" y="3655"/>
                    <a:pt x="2426" y="4128"/>
                  </a:cubicBezTo>
                  <a:cubicBezTo>
                    <a:pt x="2426" y="4600"/>
                    <a:pt x="2080" y="4947"/>
                    <a:pt x="1607" y="4947"/>
                  </a:cubicBezTo>
                  <a:cubicBezTo>
                    <a:pt x="1135" y="4947"/>
                    <a:pt x="788" y="4600"/>
                    <a:pt x="788" y="4128"/>
                  </a:cubicBezTo>
                  <a:cubicBezTo>
                    <a:pt x="788" y="3655"/>
                    <a:pt x="1135" y="3309"/>
                    <a:pt x="1607" y="3309"/>
                  </a:cubicBezTo>
                  <a:close/>
                  <a:moveTo>
                    <a:pt x="1229" y="1"/>
                  </a:moveTo>
                  <a:cubicBezTo>
                    <a:pt x="536" y="1"/>
                    <a:pt x="1" y="536"/>
                    <a:pt x="1" y="1261"/>
                  </a:cubicBezTo>
                  <a:lnTo>
                    <a:pt x="1" y="9106"/>
                  </a:lnTo>
                  <a:lnTo>
                    <a:pt x="3309" y="9106"/>
                  </a:lnTo>
                  <a:lnTo>
                    <a:pt x="3309" y="1229"/>
                  </a:lnTo>
                  <a:cubicBezTo>
                    <a:pt x="3309" y="536"/>
                    <a:pt x="2742" y="1"/>
                    <a:pt x="208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87" name="Google Shape;9787;p73"/>
          <p:cNvSpPr/>
          <p:nvPr/>
        </p:nvSpPr>
        <p:spPr>
          <a:xfrm>
            <a:off x="1353422" y="3365720"/>
            <a:ext cx="315672" cy="369974"/>
          </a:xfrm>
          <a:custGeom>
            <a:avLst/>
            <a:gdLst/>
            <a:ahLst/>
            <a:cxnLst/>
            <a:rect l="l" t="t" r="r" b="b"/>
            <a:pathLst>
              <a:path w="10807" h="12666" extrusionOk="0">
                <a:moveTo>
                  <a:pt x="5419" y="851"/>
                </a:moveTo>
                <a:cubicBezTo>
                  <a:pt x="5640" y="851"/>
                  <a:pt x="5797" y="1040"/>
                  <a:pt x="5829" y="1261"/>
                </a:cubicBezTo>
                <a:cubicBezTo>
                  <a:pt x="5829" y="1513"/>
                  <a:pt x="6049" y="1670"/>
                  <a:pt x="6270" y="1670"/>
                </a:cubicBezTo>
                <a:lnTo>
                  <a:pt x="7940" y="1670"/>
                </a:lnTo>
                <a:cubicBezTo>
                  <a:pt x="8160" y="1670"/>
                  <a:pt x="8318" y="1859"/>
                  <a:pt x="8349" y="2048"/>
                </a:cubicBezTo>
                <a:lnTo>
                  <a:pt x="8349" y="2489"/>
                </a:lnTo>
                <a:lnTo>
                  <a:pt x="2615" y="2489"/>
                </a:lnTo>
                <a:lnTo>
                  <a:pt x="2615" y="2048"/>
                </a:lnTo>
                <a:lnTo>
                  <a:pt x="2521" y="2048"/>
                </a:lnTo>
                <a:cubicBezTo>
                  <a:pt x="2521" y="1828"/>
                  <a:pt x="2741" y="1670"/>
                  <a:pt x="2962" y="1670"/>
                </a:cubicBezTo>
                <a:lnTo>
                  <a:pt x="4569" y="1670"/>
                </a:lnTo>
                <a:cubicBezTo>
                  <a:pt x="4821" y="1670"/>
                  <a:pt x="5010" y="1481"/>
                  <a:pt x="5010" y="1261"/>
                </a:cubicBezTo>
                <a:cubicBezTo>
                  <a:pt x="5010" y="1040"/>
                  <a:pt x="5199" y="882"/>
                  <a:pt x="5419" y="851"/>
                </a:cubicBezTo>
                <a:close/>
                <a:moveTo>
                  <a:pt x="8203" y="5651"/>
                </a:moveTo>
                <a:cubicBezTo>
                  <a:pt x="8417" y="5651"/>
                  <a:pt x="8629" y="5730"/>
                  <a:pt x="8790" y="5892"/>
                </a:cubicBezTo>
                <a:lnTo>
                  <a:pt x="8885" y="5955"/>
                </a:lnTo>
                <a:cubicBezTo>
                  <a:pt x="9200" y="6270"/>
                  <a:pt x="9200" y="6805"/>
                  <a:pt x="8885" y="7152"/>
                </a:cubicBezTo>
                <a:lnTo>
                  <a:pt x="5577" y="10428"/>
                </a:lnTo>
                <a:cubicBezTo>
                  <a:pt x="5419" y="10586"/>
                  <a:pt x="5199" y="10665"/>
                  <a:pt x="4978" y="10665"/>
                </a:cubicBezTo>
                <a:cubicBezTo>
                  <a:pt x="4758" y="10665"/>
                  <a:pt x="4537" y="10586"/>
                  <a:pt x="4380" y="10428"/>
                </a:cubicBezTo>
                <a:lnTo>
                  <a:pt x="2773" y="8822"/>
                </a:lnTo>
                <a:cubicBezTo>
                  <a:pt x="2458" y="8507"/>
                  <a:pt x="2458" y="7971"/>
                  <a:pt x="2773" y="7656"/>
                </a:cubicBezTo>
                <a:lnTo>
                  <a:pt x="2836" y="7561"/>
                </a:lnTo>
                <a:cubicBezTo>
                  <a:pt x="2993" y="7404"/>
                  <a:pt x="3214" y="7325"/>
                  <a:pt x="3434" y="7325"/>
                </a:cubicBezTo>
                <a:cubicBezTo>
                  <a:pt x="3655" y="7325"/>
                  <a:pt x="3876" y="7404"/>
                  <a:pt x="4033" y="7561"/>
                </a:cubicBezTo>
                <a:lnTo>
                  <a:pt x="4978" y="8507"/>
                </a:lnTo>
                <a:lnTo>
                  <a:pt x="7625" y="5860"/>
                </a:lnTo>
                <a:cubicBezTo>
                  <a:pt x="7793" y="5722"/>
                  <a:pt x="7999" y="5651"/>
                  <a:pt x="8203" y="5651"/>
                </a:cubicBezTo>
                <a:close/>
                <a:moveTo>
                  <a:pt x="5419" y="0"/>
                </a:moveTo>
                <a:cubicBezTo>
                  <a:pt x="4852" y="0"/>
                  <a:pt x="4411" y="347"/>
                  <a:pt x="4222" y="851"/>
                </a:cubicBezTo>
                <a:lnTo>
                  <a:pt x="2930" y="851"/>
                </a:lnTo>
                <a:cubicBezTo>
                  <a:pt x="2363" y="851"/>
                  <a:pt x="1954" y="1198"/>
                  <a:pt x="1733" y="1670"/>
                </a:cubicBezTo>
                <a:lnTo>
                  <a:pt x="442" y="1670"/>
                </a:lnTo>
                <a:cubicBezTo>
                  <a:pt x="221" y="1670"/>
                  <a:pt x="0" y="1859"/>
                  <a:pt x="0" y="2048"/>
                </a:cubicBezTo>
                <a:lnTo>
                  <a:pt x="0" y="12256"/>
                </a:lnTo>
                <a:cubicBezTo>
                  <a:pt x="0" y="12508"/>
                  <a:pt x="221" y="12665"/>
                  <a:pt x="442" y="12665"/>
                </a:cubicBezTo>
                <a:lnTo>
                  <a:pt x="10366" y="12665"/>
                </a:lnTo>
                <a:cubicBezTo>
                  <a:pt x="10618" y="12665"/>
                  <a:pt x="10807" y="12445"/>
                  <a:pt x="10807" y="12256"/>
                </a:cubicBezTo>
                <a:lnTo>
                  <a:pt x="10807" y="2048"/>
                </a:lnTo>
                <a:cubicBezTo>
                  <a:pt x="10807" y="1828"/>
                  <a:pt x="10618" y="1670"/>
                  <a:pt x="10366" y="1670"/>
                </a:cubicBezTo>
                <a:lnTo>
                  <a:pt x="9074" y="1670"/>
                </a:lnTo>
                <a:cubicBezTo>
                  <a:pt x="8916" y="1198"/>
                  <a:pt x="8444" y="851"/>
                  <a:pt x="7877" y="851"/>
                </a:cubicBezTo>
                <a:lnTo>
                  <a:pt x="6585" y="851"/>
                </a:lnTo>
                <a:cubicBezTo>
                  <a:pt x="6427" y="378"/>
                  <a:pt x="5955" y="0"/>
                  <a:pt x="5419"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88" name="Google Shape;9788;p73"/>
          <p:cNvGrpSpPr/>
          <p:nvPr/>
        </p:nvGrpSpPr>
        <p:grpSpPr>
          <a:xfrm>
            <a:off x="1325300" y="3823055"/>
            <a:ext cx="366293" cy="370441"/>
            <a:chOff x="-39647175" y="3972000"/>
            <a:chExt cx="313500" cy="317050"/>
          </a:xfrm>
          <a:solidFill>
            <a:srgbClr val="FFC000"/>
          </a:solidFill>
        </p:grpSpPr>
        <p:sp>
          <p:nvSpPr>
            <p:cNvPr id="9789" name="Google Shape;9789;p73"/>
            <p:cNvSpPr/>
            <p:nvPr/>
          </p:nvSpPr>
          <p:spPr>
            <a:xfrm>
              <a:off x="-39647175" y="3972000"/>
              <a:ext cx="95325" cy="153975"/>
            </a:xfrm>
            <a:custGeom>
              <a:avLst/>
              <a:gdLst/>
              <a:ahLst/>
              <a:cxnLst/>
              <a:rect l="l" t="t" r="r" b="b"/>
              <a:pathLst>
                <a:path w="3813" h="6159" extrusionOk="0">
                  <a:moveTo>
                    <a:pt x="1698" y="1"/>
                  </a:moveTo>
                  <a:cubicBezTo>
                    <a:pt x="1520" y="1"/>
                    <a:pt x="1373" y="138"/>
                    <a:pt x="1293" y="299"/>
                  </a:cubicBezTo>
                  <a:lnTo>
                    <a:pt x="1" y="5119"/>
                  </a:lnTo>
                  <a:cubicBezTo>
                    <a:pt x="1" y="5308"/>
                    <a:pt x="127" y="5528"/>
                    <a:pt x="316" y="5623"/>
                  </a:cubicBezTo>
                  <a:lnTo>
                    <a:pt x="2332" y="6158"/>
                  </a:lnTo>
                  <a:cubicBezTo>
                    <a:pt x="3277" y="2630"/>
                    <a:pt x="2868" y="4111"/>
                    <a:pt x="3813" y="582"/>
                  </a:cubicBezTo>
                  <a:lnTo>
                    <a:pt x="1797" y="15"/>
                  </a:lnTo>
                  <a:cubicBezTo>
                    <a:pt x="1763" y="5"/>
                    <a:pt x="1730" y="1"/>
                    <a:pt x="169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0" name="Google Shape;9790;p73"/>
            <p:cNvSpPr/>
            <p:nvPr/>
          </p:nvSpPr>
          <p:spPr>
            <a:xfrm>
              <a:off x="-39588875" y="4011750"/>
              <a:ext cx="216600" cy="277300"/>
            </a:xfrm>
            <a:custGeom>
              <a:avLst/>
              <a:gdLst/>
              <a:ahLst/>
              <a:cxnLst/>
              <a:rect l="l" t="t" r="r" b="b"/>
              <a:pathLst>
                <a:path w="8664" h="11092" extrusionOk="0">
                  <a:moveTo>
                    <a:pt x="4348" y="3466"/>
                  </a:moveTo>
                  <a:cubicBezTo>
                    <a:pt x="4820" y="3466"/>
                    <a:pt x="5199" y="3844"/>
                    <a:pt x="5199" y="4316"/>
                  </a:cubicBezTo>
                  <a:cubicBezTo>
                    <a:pt x="5199" y="4789"/>
                    <a:pt x="4820" y="5136"/>
                    <a:pt x="4348" y="5136"/>
                  </a:cubicBezTo>
                  <a:cubicBezTo>
                    <a:pt x="3907" y="5136"/>
                    <a:pt x="3529" y="4789"/>
                    <a:pt x="3529" y="4316"/>
                  </a:cubicBezTo>
                  <a:cubicBezTo>
                    <a:pt x="3529" y="3875"/>
                    <a:pt x="3875" y="3466"/>
                    <a:pt x="4348" y="3466"/>
                  </a:cubicBezTo>
                  <a:close/>
                  <a:moveTo>
                    <a:pt x="5104" y="5766"/>
                  </a:moveTo>
                  <a:lnTo>
                    <a:pt x="6081" y="7624"/>
                  </a:lnTo>
                  <a:lnTo>
                    <a:pt x="2615" y="7624"/>
                  </a:lnTo>
                  <a:lnTo>
                    <a:pt x="3560" y="5766"/>
                  </a:lnTo>
                  <a:cubicBezTo>
                    <a:pt x="3812" y="5892"/>
                    <a:pt x="4096" y="5955"/>
                    <a:pt x="4348" y="5955"/>
                  </a:cubicBezTo>
                  <a:cubicBezTo>
                    <a:pt x="4631" y="5955"/>
                    <a:pt x="4883" y="5892"/>
                    <a:pt x="5104" y="5766"/>
                  </a:cubicBezTo>
                  <a:close/>
                  <a:moveTo>
                    <a:pt x="2048" y="0"/>
                  </a:moveTo>
                  <a:cubicBezTo>
                    <a:pt x="1386" y="2458"/>
                    <a:pt x="1638" y="1544"/>
                    <a:pt x="977" y="4001"/>
                  </a:cubicBezTo>
                  <a:lnTo>
                    <a:pt x="2678" y="4474"/>
                  </a:lnTo>
                  <a:cubicBezTo>
                    <a:pt x="2678" y="4726"/>
                    <a:pt x="2741" y="5010"/>
                    <a:pt x="2899" y="5199"/>
                  </a:cubicBezTo>
                  <a:lnTo>
                    <a:pt x="32" y="10523"/>
                  </a:lnTo>
                  <a:cubicBezTo>
                    <a:pt x="0" y="10680"/>
                    <a:pt x="63" y="10964"/>
                    <a:pt x="252" y="11027"/>
                  </a:cubicBezTo>
                  <a:cubicBezTo>
                    <a:pt x="328" y="11070"/>
                    <a:pt x="404" y="11091"/>
                    <a:pt x="475" y="11091"/>
                  </a:cubicBezTo>
                  <a:cubicBezTo>
                    <a:pt x="613" y="11091"/>
                    <a:pt x="737" y="11014"/>
                    <a:pt x="819" y="10869"/>
                  </a:cubicBezTo>
                  <a:lnTo>
                    <a:pt x="2143" y="8475"/>
                  </a:lnTo>
                  <a:lnTo>
                    <a:pt x="6490" y="8475"/>
                  </a:lnTo>
                  <a:lnTo>
                    <a:pt x="7845" y="10869"/>
                  </a:lnTo>
                  <a:cubicBezTo>
                    <a:pt x="7907" y="11014"/>
                    <a:pt x="8037" y="11091"/>
                    <a:pt x="8173" y="11091"/>
                  </a:cubicBezTo>
                  <a:cubicBezTo>
                    <a:pt x="8243" y="11091"/>
                    <a:pt x="8316" y="11070"/>
                    <a:pt x="8381" y="11027"/>
                  </a:cubicBezTo>
                  <a:cubicBezTo>
                    <a:pt x="8570" y="10932"/>
                    <a:pt x="8664" y="10680"/>
                    <a:pt x="8538" y="10491"/>
                  </a:cubicBezTo>
                  <a:lnTo>
                    <a:pt x="5734" y="5262"/>
                  </a:lnTo>
                  <a:lnTo>
                    <a:pt x="6585" y="5482"/>
                  </a:lnTo>
                  <a:cubicBezTo>
                    <a:pt x="7120" y="3434"/>
                    <a:pt x="6931" y="4222"/>
                    <a:pt x="7624" y="1513"/>
                  </a:cubicBezTo>
                  <a:lnTo>
                    <a:pt x="204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1" name="Google Shape;9791;p73"/>
            <p:cNvSpPr/>
            <p:nvPr/>
          </p:nvSpPr>
          <p:spPr>
            <a:xfrm>
              <a:off x="-39398275" y="4073975"/>
              <a:ext cx="64600" cy="71600"/>
            </a:xfrm>
            <a:custGeom>
              <a:avLst/>
              <a:gdLst/>
              <a:ahLst/>
              <a:cxnLst/>
              <a:rect l="l" t="t" r="r" b="b"/>
              <a:pathLst>
                <a:path w="2584" h="2864" extrusionOk="0">
                  <a:moveTo>
                    <a:pt x="630" y="0"/>
                  </a:moveTo>
                  <a:cubicBezTo>
                    <a:pt x="252" y="1449"/>
                    <a:pt x="410" y="945"/>
                    <a:pt x="0" y="2395"/>
                  </a:cubicBezTo>
                  <a:lnTo>
                    <a:pt x="1607" y="2836"/>
                  </a:lnTo>
                  <a:cubicBezTo>
                    <a:pt x="1658" y="2855"/>
                    <a:pt x="1707" y="2864"/>
                    <a:pt x="1753" y="2864"/>
                  </a:cubicBezTo>
                  <a:cubicBezTo>
                    <a:pt x="1932" y="2864"/>
                    <a:pt x="2067" y="2728"/>
                    <a:pt x="2143" y="2552"/>
                  </a:cubicBezTo>
                  <a:lnTo>
                    <a:pt x="2584" y="945"/>
                  </a:lnTo>
                  <a:cubicBezTo>
                    <a:pt x="2552" y="725"/>
                    <a:pt x="2458" y="473"/>
                    <a:pt x="2237" y="441"/>
                  </a:cubicBezTo>
                  <a:lnTo>
                    <a:pt x="6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92" name="Google Shape;9792;p73"/>
          <p:cNvGrpSpPr/>
          <p:nvPr/>
        </p:nvGrpSpPr>
        <p:grpSpPr>
          <a:xfrm>
            <a:off x="3494427" y="2887053"/>
            <a:ext cx="375495" cy="370879"/>
            <a:chOff x="-37808850" y="3221575"/>
            <a:chExt cx="321375" cy="317425"/>
          </a:xfrm>
          <a:solidFill>
            <a:srgbClr val="FFC000"/>
          </a:solidFill>
        </p:grpSpPr>
        <p:sp>
          <p:nvSpPr>
            <p:cNvPr id="9793" name="Google Shape;9793;p73"/>
            <p:cNvSpPr/>
            <p:nvPr/>
          </p:nvSpPr>
          <p:spPr>
            <a:xfrm>
              <a:off x="-37808850" y="3294050"/>
              <a:ext cx="261500" cy="244950"/>
            </a:xfrm>
            <a:custGeom>
              <a:avLst/>
              <a:gdLst/>
              <a:ahLst/>
              <a:cxnLst/>
              <a:rect l="l" t="t" r="r" b="b"/>
              <a:pathLst>
                <a:path w="10460" h="9798" extrusionOk="0">
                  <a:moveTo>
                    <a:pt x="6091" y="980"/>
                  </a:moveTo>
                  <a:cubicBezTo>
                    <a:pt x="6596" y="980"/>
                    <a:pt x="7119" y="1154"/>
                    <a:pt x="7562" y="1520"/>
                  </a:cubicBezTo>
                  <a:cubicBezTo>
                    <a:pt x="7719" y="1677"/>
                    <a:pt x="7751" y="1898"/>
                    <a:pt x="7593" y="2087"/>
                  </a:cubicBezTo>
                  <a:cubicBezTo>
                    <a:pt x="7518" y="2181"/>
                    <a:pt x="7387" y="2241"/>
                    <a:pt x="7260" y="2241"/>
                  </a:cubicBezTo>
                  <a:cubicBezTo>
                    <a:pt x="7174" y="2241"/>
                    <a:pt x="7090" y="2213"/>
                    <a:pt x="7026" y="2150"/>
                  </a:cubicBezTo>
                  <a:cubicBezTo>
                    <a:pt x="6747" y="1918"/>
                    <a:pt x="6415" y="1807"/>
                    <a:pt x="6101" y="1807"/>
                  </a:cubicBezTo>
                  <a:cubicBezTo>
                    <a:pt x="5776" y="1807"/>
                    <a:pt x="5470" y="1925"/>
                    <a:pt x="5262" y="2150"/>
                  </a:cubicBezTo>
                  <a:cubicBezTo>
                    <a:pt x="5183" y="2229"/>
                    <a:pt x="5073" y="2268"/>
                    <a:pt x="4962" y="2268"/>
                  </a:cubicBezTo>
                  <a:cubicBezTo>
                    <a:pt x="4852" y="2268"/>
                    <a:pt x="4742" y="2229"/>
                    <a:pt x="4663" y="2150"/>
                  </a:cubicBezTo>
                  <a:cubicBezTo>
                    <a:pt x="4506" y="1992"/>
                    <a:pt x="4506" y="1709"/>
                    <a:pt x="4663" y="1551"/>
                  </a:cubicBezTo>
                  <a:cubicBezTo>
                    <a:pt x="5037" y="1177"/>
                    <a:pt x="5553" y="980"/>
                    <a:pt x="6091" y="980"/>
                  </a:cubicBezTo>
                  <a:close/>
                  <a:moveTo>
                    <a:pt x="3781" y="7852"/>
                  </a:moveTo>
                  <a:lnTo>
                    <a:pt x="4348" y="8451"/>
                  </a:lnTo>
                  <a:lnTo>
                    <a:pt x="4002" y="8797"/>
                  </a:lnTo>
                  <a:cubicBezTo>
                    <a:pt x="3923" y="8876"/>
                    <a:pt x="3812" y="8915"/>
                    <a:pt x="3702" y="8915"/>
                  </a:cubicBezTo>
                  <a:cubicBezTo>
                    <a:pt x="3592" y="8915"/>
                    <a:pt x="3482" y="8876"/>
                    <a:pt x="3403" y="8797"/>
                  </a:cubicBezTo>
                  <a:cubicBezTo>
                    <a:pt x="3214" y="8640"/>
                    <a:pt x="3214" y="8356"/>
                    <a:pt x="3403" y="8199"/>
                  </a:cubicBezTo>
                  <a:lnTo>
                    <a:pt x="3781" y="7852"/>
                  </a:lnTo>
                  <a:close/>
                  <a:moveTo>
                    <a:pt x="6201" y="1"/>
                  </a:moveTo>
                  <a:cubicBezTo>
                    <a:pt x="5236" y="1"/>
                    <a:pt x="4264" y="375"/>
                    <a:pt x="3529" y="1110"/>
                  </a:cubicBezTo>
                  <a:lnTo>
                    <a:pt x="2363" y="2307"/>
                  </a:lnTo>
                  <a:cubicBezTo>
                    <a:pt x="2269" y="2370"/>
                    <a:pt x="2206" y="2402"/>
                    <a:pt x="2048" y="2402"/>
                  </a:cubicBezTo>
                  <a:cubicBezTo>
                    <a:pt x="1450" y="2465"/>
                    <a:pt x="851" y="2622"/>
                    <a:pt x="378" y="3095"/>
                  </a:cubicBezTo>
                  <a:cubicBezTo>
                    <a:pt x="0" y="3441"/>
                    <a:pt x="0" y="4040"/>
                    <a:pt x="347" y="4418"/>
                  </a:cubicBezTo>
                  <a:lnTo>
                    <a:pt x="3182" y="7254"/>
                  </a:lnTo>
                  <a:lnTo>
                    <a:pt x="2773" y="7663"/>
                  </a:lnTo>
                  <a:cubicBezTo>
                    <a:pt x="2300" y="8136"/>
                    <a:pt x="2300" y="8923"/>
                    <a:pt x="2773" y="9427"/>
                  </a:cubicBezTo>
                  <a:cubicBezTo>
                    <a:pt x="3009" y="9664"/>
                    <a:pt x="3324" y="9782"/>
                    <a:pt x="3647" y="9782"/>
                  </a:cubicBezTo>
                  <a:cubicBezTo>
                    <a:pt x="3970" y="9782"/>
                    <a:pt x="4301" y="9664"/>
                    <a:pt x="4569" y="9427"/>
                  </a:cubicBezTo>
                  <a:lnTo>
                    <a:pt x="4947" y="9018"/>
                  </a:lnTo>
                  <a:lnTo>
                    <a:pt x="5419" y="9490"/>
                  </a:lnTo>
                  <a:cubicBezTo>
                    <a:pt x="5624" y="9695"/>
                    <a:pt x="5868" y="9798"/>
                    <a:pt x="6112" y="9798"/>
                  </a:cubicBezTo>
                  <a:cubicBezTo>
                    <a:pt x="6357" y="9798"/>
                    <a:pt x="6601" y="9695"/>
                    <a:pt x="6805" y="9490"/>
                  </a:cubicBezTo>
                  <a:cubicBezTo>
                    <a:pt x="7278" y="9018"/>
                    <a:pt x="7436" y="8388"/>
                    <a:pt x="7467" y="7852"/>
                  </a:cubicBezTo>
                  <a:cubicBezTo>
                    <a:pt x="7467" y="7726"/>
                    <a:pt x="7499" y="7663"/>
                    <a:pt x="7593" y="7569"/>
                  </a:cubicBezTo>
                  <a:lnTo>
                    <a:pt x="8696" y="6466"/>
                  </a:lnTo>
                  <a:cubicBezTo>
                    <a:pt x="10460" y="4702"/>
                    <a:pt x="10145" y="1740"/>
                    <a:pt x="8066" y="511"/>
                  </a:cubicBezTo>
                  <a:cubicBezTo>
                    <a:pt x="7496" y="170"/>
                    <a:pt x="6850" y="1"/>
                    <a:pt x="620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4" name="Google Shape;9794;p73"/>
            <p:cNvSpPr/>
            <p:nvPr/>
          </p:nvSpPr>
          <p:spPr>
            <a:xfrm>
              <a:off x="-37601700" y="3221575"/>
              <a:ext cx="114225" cy="111275"/>
            </a:xfrm>
            <a:custGeom>
              <a:avLst/>
              <a:gdLst/>
              <a:ahLst/>
              <a:cxnLst/>
              <a:rect l="l" t="t" r="r" b="b"/>
              <a:pathLst>
                <a:path w="4569" h="4451" extrusionOk="0">
                  <a:moveTo>
                    <a:pt x="3226" y="0"/>
                  </a:moveTo>
                  <a:cubicBezTo>
                    <a:pt x="2907" y="0"/>
                    <a:pt x="2584" y="118"/>
                    <a:pt x="2332" y="355"/>
                  </a:cubicBezTo>
                  <a:lnTo>
                    <a:pt x="0" y="2686"/>
                  </a:lnTo>
                  <a:cubicBezTo>
                    <a:pt x="788" y="3095"/>
                    <a:pt x="1355" y="3631"/>
                    <a:pt x="1796" y="4450"/>
                  </a:cubicBezTo>
                  <a:lnTo>
                    <a:pt x="4096" y="2119"/>
                  </a:lnTo>
                  <a:cubicBezTo>
                    <a:pt x="4568" y="1646"/>
                    <a:pt x="4568" y="859"/>
                    <a:pt x="4096" y="355"/>
                  </a:cubicBezTo>
                  <a:cubicBezTo>
                    <a:pt x="3860" y="118"/>
                    <a:pt x="3545" y="0"/>
                    <a:pt x="322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95" name="Google Shape;9795;p73"/>
          <p:cNvGrpSpPr/>
          <p:nvPr/>
        </p:nvGrpSpPr>
        <p:grpSpPr>
          <a:xfrm>
            <a:off x="3503201" y="3409084"/>
            <a:ext cx="372749" cy="241158"/>
            <a:chOff x="-37806500" y="3643030"/>
            <a:chExt cx="319025" cy="206400"/>
          </a:xfrm>
          <a:solidFill>
            <a:srgbClr val="FFC000"/>
          </a:solidFill>
        </p:grpSpPr>
        <p:sp>
          <p:nvSpPr>
            <p:cNvPr id="9796" name="Google Shape;9796;p73"/>
            <p:cNvSpPr/>
            <p:nvPr/>
          </p:nvSpPr>
          <p:spPr>
            <a:xfrm>
              <a:off x="-37615100" y="3759700"/>
              <a:ext cx="62250" cy="62250"/>
            </a:xfrm>
            <a:custGeom>
              <a:avLst/>
              <a:gdLst/>
              <a:ahLst/>
              <a:cxnLst/>
              <a:rect l="l" t="t" r="r" b="b"/>
              <a:pathLst>
                <a:path w="2490" h="2490" extrusionOk="0">
                  <a:moveTo>
                    <a:pt x="1229" y="1"/>
                  </a:moveTo>
                  <a:cubicBezTo>
                    <a:pt x="568" y="1"/>
                    <a:pt x="1" y="568"/>
                    <a:pt x="1" y="1261"/>
                  </a:cubicBezTo>
                  <a:cubicBezTo>
                    <a:pt x="1" y="1923"/>
                    <a:pt x="568" y="2490"/>
                    <a:pt x="1229" y="2490"/>
                  </a:cubicBezTo>
                  <a:cubicBezTo>
                    <a:pt x="1891" y="2490"/>
                    <a:pt x="2426" y="1954"/>
                    <a:pt x="2490" y="1261"/>
                  </a:cubicBezTo>
                  <a:cubicBezTo>
                    <a:pt x="2490" y="599"/>
                    <a:pt x="1922" y="1"/>
                    <a:pt x="12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7" name="Google Shape;9797;p73"/>
            <p:cNvSpPr/>
            <p:nvPr/>
          </p:nvSpPr>
          <p:spPr>
            <a:xfrm>
              <a:off x="-37806500" y="3643030"/>
              <a:ext cx="319025" cy="206400"/>
            </a:xfrm>
            <a:custGeom>
              <a:avLst/>
              <a:gdLst/>
              <a:ahLst/>
              <a:cxnLst/>
              <a:rect l="l" t="t" r="r" b="b"/>
              <a:pathLst>
                <a:path w="12761" h="8256" extrusionOk="0">
                  <a:moveTo>
                    <a:pt x="5357" y="1702"/>
                  </a:moveTo>
                  <a:cubicBezTo>
                    <a:pt x="5609" y="1702"/>
                    <a:pt x="5798" y="1923"/>
                    <a:pt x="5798" y="2112"/>
                  </a:cubicBezTo>
                  <a:cubicBezTo>
                    <a:pt x="5766" y="2332"/>
                    <a:pt x="5609" y="2490"/>
                    <a:pt x="5357" y="2490"/>
                  </a:cubicBezTo>
                  <a:lnTo>
                    <a:pt x="2049" y="2490"/>
                  </a:lnTo>
                  <a:cubicBezTo>
                    <a:pt x="1828" y="2490"/>
                    <a:pt x="1639" y="2301"/>
                    <a:pt x="1639" y="2112"/>
                  </a:cubicBezTo>
                  <a:cubicBezTo>
                    <a:pt x="1639" y="1860"/>
                    <a:pt x="1828" y="1702"/>
                    <a:pt x="2049" y="1702"/>
                  </a:cubicBezTo>
                  <a:close/>
                  <a:moveTo>
                    <a:pt x="5357" y="3309"/>
                  </a:moveTo>
                  <a:cubicBezTo>
                    <a:pt x="5609" y="3309"/>
                    <a:pt x="5798" y="3529"/>
                    <a:pt x="5798" y="3750"/>
                  </a:cubicBezTo>
                  <a:cubicBezTo>
                    <a:pt x="5766" y="4002"/>
                    <a:pt x="5609" y="4160"/>
                    <a:pt x="5357" y="4160"/>
                  </a:cubicBezTo>
                  <a:lnTo>
                    <a:pt x="2049" y="4160"/>
                  </a:lnTo>
                  <a:cubicBezTo>
                    <a:pt x="1828" y="4160"/>
                    <a:pt x="1639" y="3939"/>
                    <a:pt x="1639" y="3750"/>
                  </a:cubicBezTo>
                  <a:cubicBezTo>
                    <a:pt x="1639" y="3529"/>
                    <a:pt x="1828" y="3309"/>
                    <a:pt x="2049" y="3309"/>
                  </a:cubicBezTo>
                  <a:close/>
                  <a:moveTo>
                    <a:pt x="5357" y="4979"/>
                  </a:moveTo>
                  <a:cubicBezTo>
                    <a:pt x="5609" y="4979"/>
                    <a:pt x="5798" y="5168"/>
                    <a:pt x="5798" y="5388"/>
                  </a:cubicBezTo>
                  <a:cubicBezTo>
                    <a:pt x="5766" y="5640"/>
                    <a:pt x="5609" y="5798"/>
                    <a:pt x="5357" y="5798"/>
                  </a:cubicBezTo>
                  <a:lnTo>
                    <a:pt x="2049" y="5798"/>
                  </a:lnTo>
                  <a:cubicBezTo>
                    <a:pt x="1828" y="5798"/>
                    <a:pt x="1639" y="5609"/>
                    <a:pt x="1639" y="5388"/>
                  </a:cubicBezTo>
                  <a:cubicBezTo>
                    <a:pt x="1639" y="5136"/>
                    <a:pt x="1828" y="4979"/>
                    <a:pt x="2049" y="4979"/>
                  </a:cubicBezTo>
                  <a:close/>
                  <a:moveTo>
                    <a:pt x="8948" y="1671"/>
                  </a:moveTo>
                  <a:cubicBezTo>
                    <a:pt x="10082" y="1671"/>
                    <a:pt x="10996" y="2584"/>
                    <a:pt x="11028" y="3750"/>
                  </a:cubicBezTo>
                  <a:cubicBezTo>
                    <a:pt x="10996" y="4916"/>
                    <a:pt x="10082" y="5798"/>
                    <a:pt x="8948" y="5798"/>
                  </a:cubicBezTo>
                  <a:cubicBezTo>
                    <a:pt x="7814" y="5798"/>
                    <a:pt x="6900" y="4853"/>
                    <a:pt x="6869" y="3750"/>
                  </a:cubicBezTo>
                  <a:cubicBezTo>
                    <a:pt x="6869" y="2616"/>
                    <a:pt x="7814" y="1702"/>
                    <a:pt x="8948" y="1671"/>
                  </a:cubicBezTo>
                  <a:close/>
                  <a:moveTo>
                    <a:pt x="1230" y="1"/>
                  </a:moveTo>
                  <a:cubicBezTo>
                    <a:pt x="568" y="1"/>
                    <a:pt x="1" y="568"/>
                    <a:pt x="1" y="1230"/>
                  </a:cubicBezTo>
                  <a:lnTo>
                    <a:pt x="1" y="6207"/>
                  </a:lnTo>
                  <a:cubicBezTo>
                    <a:pt x="1" y="6743"/>
                    <a:pt x="379" y="7184"/>
                    <a:pt x="852" y="7373"/>
                  </a:cubicBezTo>
                  <a:lnTo>
                    <a:pt x="852" y="7846"/>
                  </a:lnTo>
                  <a:cubicBezTo>
                    <a:pt x="852" y="8098"/>
                    <a:pt x="1041" y="8255"/>
                    <a:pt x="1261" y="8255"/>
                  </a:cubicBezTo>
                  <a:lnTo>
                    <a:pt x="2931" y="8255"/>
                  </a:lnTo>
                  <a:cubicBezTo>
                    <a:pt x="3151" y="8255"/>
                    <a:pt x="3372" y="8066"/>
                    <a:pt x="3372" y="7846"/>
                  </a:cubicBezTo>
                  <a:lnTo>
                    <a:pt x="3372" y="7436"/>
                  </a:lnTo>
                  <a:lnTo>
                    <a:pt x="9421" y="7436"/>
                  </a:lnTo>
                  <a:lnTo>
                    <a:pt x="9421" y="7846"/>
                  </a:lnTo>
                  <a:cubicBezTo>
                    <a:pt x="9421" y="8098"/>
                    <a:pt x="9610" y="8255"/>
                    <a:pt x="9862" y="8255"/>
                  </a:cubicBezTo>
                  <a:lnTo>
                    <a:pt x="11500" y="8255"/>
                  </a:lnTo>
                  <a:cubicBezTo>
                    <a:pt x="11752" y="8255"/>
                    <a:pt x="11941" y="8066"/>
                    <a:pt x="11941" y="7846"/>
                  </a:cubicBezTo>
                  <a:lnTo>
                    <a:pt x="11941" y="7373"/>
                  </a:lnTo>
                  <a:cubicBezTo>
                    <a:pt x="12414" y="7215"/>
                    <a:pt x="12760" y="6743"/>
                    <a:pt x="12760" y="6207"/>
                  </a:cubicBezTo>
                  <a:lnTo>
                    <a:pt x="12760" y="1230"/>
                  </a:lnTo>
                  <a:cubicBezTo>
                    <a:pt x="12666" y="599"/>
                    <a:pt x="12099" y="1"/>
                    <a:pt x="114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98" name="Google Shape;9798;p73"/>
          <p:cNvGrpSpPr/>
          <p:nvPr/>
        </p:nvGrpSpPr>
        <p:grpSpPr>
          <a:xfrm>
            <a:off x="3505508" y="3801381"/>
            <a:ext cx="368134" cy="371814"/>
            <a:chOff x="-37804925" y="3953450"/>
            <a:chExt cx="315075" cy="318225"/>
          </a:xfrm>
          <a:solidFill>
            <a:srgbClr val="FFC000"/>
          </a:solidFill>
        </p:grpSpPr>
        <p:sp>
          <p:nvSpPr>
            <p:cNvPr id="9799" name="Google Shape;9799;p73"/>
            <p:cNvSpPr/>
            <p:nvPr/>
          </p:nvSpPr>
          <p:spPr>
            <a:xfrm>
              <a:off x="-37614300" y="3955025"/>
              <a:ext cx="124450" cy="186200"/>
            </a:xfrm>
            <a:custGeom>
              <a:avLst/>
              <a:gdLst/>
              <a:ahLst/>
              <a:cxnLst/>
              <a:rect l="l" t="t" r="r" b="b"/>
              <a:pathLst>
                <a:path w="4978" h="7448" extrusionOk="0">
                  <a:moveTo>
                    <a:pt x="2489" y="820"/>
                  </a:moveTo>
                  <a:cubicBezTo>
                    <a:pt x="3403" y="820"/>
                    <a:pt x="4127" y="1576"/>
                    <a:pt x="4127" y="2490"/>
                  </a:cubicBezTo>
                  <a:cubicBezTo>
                    <a:pt x="4127" y="3372"/>
                    <a:pt x="3403" y="4128"/>
                    <a:pt x="2489" y="4128"/>
                  </a:cubicBezTo>
                  <a:cubicBezTo>
                    <a:pt x="1575" y="4128"/>
                    <a:pt x="819" y="3372"/>
                    <a:pt x="819" y="2490"/>
                  </a:cubicBezTo>
                  <a:cubicBezTo>
                    <a:pt x="819" y="1576"/>
                    <a:pt x="1575" y="820"/>
                    <a:pt x="2489" y="820"/>
                  </a:cubicBezTo>
                  <a:close/>
                  <a:moveTo>
                    <a:pt x="2489" y="1"/>
                  </a:moveTo>
                  <a:cubicBezTo>
                    <a:pt x="1103" y="1"/>
                    <a:pt x="0" y="1104"/>
                    <a:pt x="0" y="2490"/>
                  </a:cubicBezTo>
                  <a:cubicBezTo>
                    <a:pt x="0" y="3214"/>
                    <a:pt x="315" y="3845"/>
                    <a:pt x="819" y="4317"/>
                  </a:cubicBezTo>
                  <a:lnTo>
                    <a:pt x="819" y="7058"/>
                  </a:lnTo>
                  <a:cubicBezTo>
                    <a:pt x="819" y="7287"/>
                    <a:pt x="1012" y="7448"/>
                    <a:pt x="1225" y="7448"/>
                  </a:cubicBezTo>
                  <a:cubicBezTo>
                    <a:pt x="1334" y="7448"/>
                    <a:pt x="1448" y="7406"/>
                    <a:pt x="1544" y="7310"/>
                  </a:cubicBezTo>
                  <a:lnTo>
                    <a:pt x="2489" y="6365"/>
                  </a:lnTo>
                  <a:lnTo>
                    <a:pt x="3434" y="7310"/>
                  </a:lnTo>
                  <a:cubicBezTo>
                    <a:pt x="3530" y="7406"/>
                    <a:pt x="3640" y="7448"/>
                    <a:pt x="3744" y="7448"/>
                  </a:cubicBezTo>
                  <a:cubicBezTo>
                    <a:pt x="3948" y="7448"/>
                    <a:pt x="4127" y="7287"/>
                    <a:pt x="4127" y="7058"/>
                  </a:cubicBezTo>
                  <a:lnTo>
                    <a:pt x="4127" y="4317"/>
                  </a:lnTo>
                  <a:cubicBezTo>
                    <a:pt x="4663" y="3845"/>
                    <a:pt x="4978" y="3214"/>
                    <a:pt x="4978" y="2490"/>
                  </a:cubicBezTo>
                  <a:cubicBezTo>
                    <a:pt x="4978" y="1104"/>
                    <a:pt x="3875" y="1"/>
                    <a:pt x="24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0" name="Google Shape;9800;p73"/>
            <p:cNvSpPr/>
            <p:nvPr/>
          </p:nvSpPr>
          <p:spPr>
            <a:xfrm>
              <a:off x="-37761600" y="4230700"/>
              <a:ext cx="270175" cy="40975"/>
            </a:xfrm>
            <a:custGeom>
              <a:avLst/>
              <a:gdLst/>
              <a:ahLst/>
              <a:cxnLst/>
              <a:rect l="l" t="t" r="r" b="b"/>
              <a:pathLst>
                <a:path w="10807" h="1639" extrusionOk="0">
                  <a:moveTo>
                    <a:pt x="1450" y="1"/>
                  </a:moveTo>
                  <a:cubicBezTo>
                    <a:pt x="1292" y="788"/>
                    <a:pt x="662" y="1387"/>
                    <a:pt x="1" y="1639"/>
                  </a:cubicBezTo>
                  <a:lnTo>
                    <a:pt x="8822" y="1639"/>
                  </a:lnTo>
                  <a:cubicBezTo>
                    <a:pt x="9799" y="1639"/>
                    <a:pt x="10649" y="946"/>
                    <a:pt x="1080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1" name="Google Shape;9801;p73"/>
            <p:cNvSpPr/>
            <p:nvPr/>
          </p:nvSpPr>
          <p:spPr>
            <a:xfrm>
              <a:off x="-37804925" y="3953450"/>
              <a:ext cx="274125" cy="295675"/>
            </a:xfrm>
            <a:custGeom>
              <a:avLst/>
              <a:gdLst/>
              <a:ahLst/>
              <a:cxnLst/>
              <a:rect l="l" t="t" r="r" b="b"/>
              <a:pathLst>
                <a:path w="10965" h="11827" extrusionOk="0">
                  <a:moveTo>
                    <a:pt x="379" y="1"/>
                  </a:moveTo>
                  <a:cubicBezTo>
                    <a:pt x="158" y="1"/>
                    <a:pt x="1" y="221"/>
                    <a:pt x="1" y="411"/>
                  </a:cubicBezTo>
                  <a:lnTo>
                    <a:pt x="1" y="10618"/>
                  </a:lnTo>
                  <a:cubicBezTo>
                    <a:pt x="1" y="11280"/>
                    <a:pt x="537" y="11815"/>
                    <a:pt x="1198" y="11815"/>
                  </a:cubicBezTo>
                  <a:cubicBezTo>
                    <a:pt x="1247" y="11823"/>
                    <a:pt x="1295" y="11826"/>
                    <a:pt x="1342" y="11826"/>
                  </a:cubicBezTo>
                  <a:cubicBezTo>
                    <a:pt x="1912" y="11826"/>
                    <a:pt x="2395" y="11318"/>
                    <a:pt x="2395" y="10650"/>
                  </a:cubicBezTo>
                  <a:cubicBezTo>
                    <a:pt x="2395" y="10398"/>
                    <a:pt x="2584" y="10272"/>
                    <a:pt x="2836" y="10272"/>
                  </a:cubicBezTo>
                  <a:lnTo>
                    <a:pt x="10965" y="10272"/>
                  </a:lnTo>
                  <a:lnTo>
                    <a:pt x="10965" y="8255"/>
                  </a:lnTo>
                  <a:cubicBezTo>
                    <a:pt x="10807" y="8161"/>
                    <a:pt x="10650" y="8098"/>
                    <a:pt x="10492" y="7972"/>
                  </a:cubicBezTo>
                  <a:lnTo>
                    <a:pt x="10146" y="7625"/>
                  </a:lnTo>
                  <a:lnTo>
                    <a:pt x="9799" y="7972"/>
                  </a:lnTo>
                  <a:cubicBezTo>
                    <a:pt x="9547" y="8224"/>
                    <a:pt x="9232" y="8318"/>
                    <a:pt x="8917" y="8318"/>
                  </a:cubicBezTo>
                  <a:cubicBezTo>
                    <a:pt x="8255" y="8318"/>
                    <a:pt x="7720" y="7783"/>
                    <a:pt x="7720" y="7058"/>
                  </a:cubicBezTo>
                  <a:lnTo>
                    <a:pt x="7720" y="4664"/>
                  </a:lnTo>
                  <a:cubicBezTo>
                    <a:pt x="7184" y="4065"/>
                    <a:pt x="6869" y="3309"/>
                    <a:pt x="6869" y="2490"/>
                  </a:cubicBezTo>
                  <a:cubicBezTo>
                    <a:pt x="6869" y="1513"/>
                    <a:pt x="7310" y="600"/>
                    <a:pt x="803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02" name="Google Shape;9802;p73"/>
          <p:cNvSpPr/>
          <p:nvPr/>
        </p:nvSpPr>
        <p:spPr>
          <a:xfrm>
            <a:off x="2754452" y="4266125"/>
            <a:ext cx="265986" cy="369039"/>
          </a:xfrm>
          <a:custGeom>
            <a:avLst/>
            <a:gdLst/>
            <a:ahLst/>
            <a:cxnLst/>
            <a:rect l="l" t="t" r="r" b="b"/>
            <a:pathLst>
              <a:path w="9106" h="12634" extrusionOk="0">
                <a:moveTo>
                  <a:pt x="7499" y="788"/>
                </a:moveTo>
                <a:lnTo>
                  <a:pt x="7499" y="1859"/>
                </a:lnTo>
                <a:cubicBezTo>
                  <a:pt x="7499" y="2426"/>
                  <a:pt x="7373" y="3025"/>
                  <a:pt x="7121" y="3529"/>
                </a:cubicBezTo>
                <a:cubicBezTo>
                  <a:pt x="6806" y="3466"/>
                  <a:pt x="6554" y="3434"/>
                  <a:pt x="6239" y="3434"/>
                </a:cubicBezTo>
                <a:cubicBezTo>
                  <a:pt x="5546" y="3434"/>
                  <a:pt x="4916" y="3592"/>
                  <a:pt x="4380" y="3844"/>
                </a:cubicBezTo>
                <a:cubicBezTo>
                  <a:pt x="3907" y="4096"/>
                  <a:pt x="3403" y="4222"/>
                  <a:pt x="2931" y="4222"/>
                </a:cubicBezTo>
                <a:cubicBezTo>
                  <a:pt x="2710" y="4222"/>
                  <a:pt x="2521" y="4159"/>
                  <a:pt x="2364" y="4127"/>
                </a:cubicBezTo>
                <a:cubicBezTo>
                  <a:pt x="2301" y="4001"/>
                  <a:pt x="2206" y="3938"/>
                  <a:pt x="2175" y="3812"/>
                </a:cubicBezTo>
                <a:cubicBezTo>
                  <a:pt x="1860" y="3277"/>
                  <a:pt x="1702" y="2552"/>
                  <a:pt x="1702" y="1859"/>
                </a:cubicBezTo>
                <a:lnTo>
                  <a:pt x="1702" y="788"/>
                </a:lnTo>
                <a:close/>
                <a:moveTo>
                  <a:pt x="5357" y="7278"/>
                </a:moveTo>
                <a:cubicBezTo>
                  <a:pt x="5451" y="7372"/>
                  <a:pt x="5546" y="7435"/>
                  <a:pt x="5672" y="7467"/>
                </a:cubicBezTo>
                <a:cubicBezTo>
                  <a:pt x="6869" y="8066"/>
                  <a:pt x="7436" y="9420"/>
                  <a:pt x="7436" y="10743"/>
                </a:cubicBezTo>
                <a:lnTo>
                  <a:pt x="7436" y="11279"/>
                </a:lnTo>
                <a:lnTo>
                  <a:pt x="4821" y="9294"/>
                </a:lnTo>
                <a:cubicBezTo>
                  <a:pt x="4742" y="9231"/>
                  <a:pt x="4648" y="9200"/>
                  <a:pt x="4553" y="9200"/>
                </a:cubicBezTo>
                <a:cubicBezTo>
                  <a:pt x="4459" y="9200"/>
                  <a:pt x="4364" y="9231"/>
                  <a:pt x="4285" y="9294"/>
                </a:cubicBezTo>
                <a:lnTo>
                  <a:pt x="1671" y="11279"/>
                </a:lnTo>
                <a:lnTo>
                  <a:pt x="1671" y="10743"/>
                </a:lnTo>
                <a:cubicBezTo>
                  <a:pt x="1671" y="9357"/>
                  <a:pt x="2238" y="8066"/>
                  <a:pt x="3435" y="7467"/>
                </a:cubicBezTo>
                <a:cubicBezTo>
                  <a:pt x="3561" y="7435"/>
                  <a:pt x="3624" y="7372"/>
                  <a:pt x="3750" y="7278"/>
                </a:cubicBezTo>
                <a:lnTo>
                  <a:pt x="4191" y="8160"/>
                </a:lnTo>
                <a:cubicBezTo>
                  <a:pt x="4270" y="8318"/>
                  <a:pt x="4411" y="8396"/>
                  <a:pt x="4557" y="8396"/>
                </a:cubicBezTo>
                <a:cubicBezTo>
                  <a:pt x="4703" y="8396"/>
                  <a:pt x="4853" y="8318"/>
                  <a:pt x="4947" y="8160"/>
                </a:cubicBezTo>
                <a:lnTo>
                  <a:pt x="5357" y="7278"/>
                </a:lnTo>
                <a:close/>
                <a:moveTo>
                  <a:pt x="410" y="0"/>
                </a:moveTo>
                <a:cubicBezTo>
                  <a:pt x="158" y="0"/>
                  <a:pt x="1" y="189"/>
                  <a:pt x="1" y="410"/>
                </a:cubicBezTo>
                <a:cubicBezTo>
                  <a:pt x="1" y="630"/>
                  <a:pt x="190" y="788"/>
                  <a:pt x="410" y="788"/>
                </a:cubicBezTo>
                <a:lnTo>
                  <a:pt x="820" y="788"/>
                </a:lnTo>
                <a:lnTo>
                  <a:pt x="820" y="1859"/>
                </a:lnTo>
                <a:cubicBezTo>
                  <a:pt x="820" y="3749"/>
                  <a:pt x="1734" y="5199"/>
                  <a:pt x="3088" y="5860"/>
                </a:cubicBezTo>
                <a:cubicBezTo>
                  <a:pt x="3403" y="6018"/>
                  <a:pt x="3403" y="6585"/>
                  <a:pt x="3088" y="6742"/>
                </a:cubicBezTo>
                <a:cubicBezTo>
                  <a:pt x="1576" y="7467"/>
                  <a:pt x="820" y="9042"/>
                  <a:pt x="820" y="10743"/>
                </a:cubicBezTo>
                <a:lnTo>
                  <a:pt x="820" y="11815"/>
                </a:lnTo>
                <a:lnTo>
                  <a:pt x="410" y="11815"/>
                </a:lnTo>
                <a:cubicBezTo>
                  <a:pt x="158" y="11815"/>
                  <a:pt x="1" y="12004"/>
                  <a:pt x="1" y="12256"/>
                </a:cubicBezTo>
                <a:cubicBezTo>
                  <a:pt x="1" y="12476"/>
                  <a:pt x="190" y="12634"/>
                  <a:pt x="410" y="12634"/>
                </a:cubicBezTo>
                <a:lnTo>
                  <a:pt x="8665" y="12634"/>
                </a:lnTo>
                <a:cubicBezTo>
                  <a:pt x="8917" y="12634"/>
                  <a:pt x="9106" y="12445"/>
                  <a:pt x="9106" y="12256"/>
                </a:cubicBezTo>
                <a:cubicBezTo>
                  <a:pt x="9106" y="12004"/>
                  <a:pt x="8917" y="11815"/>
                  <a:pt x="8665" y="11815"/>
                </a:cubicBezTo>
                <a:lnTo>
                  <a:pt x="8287" y="11815"/>
                </a:lnTo>
                <a:lnTo>
                  <a:pt x="8287" y="10743"/>
                </a:lnTo>
                <a:cubicBezTo>
                  <a:pt x="8287" y="9042"/>
                  <a:pt x="7530" y="7467"/>
                  <a:pt x="6018" y="6742"/>
                </a:cubicBezTo>
                <a:cubicBezTo>
                  <a:pt x="5703" y="6585"/>
                  <a:pt x="5672" y="6018"/>
                  <a:pt x="6018" y="5860"/>
                </a:cubicBezTo>
                <a:cubicBezTo>
                  <a:pt x="7530" y="5136"/>
                  <a:pt x="8287" y="3560"/>
                  <a:pt x="8287" y="1859"/>
                </a:cubicBezTo>
                <a:lnTo>
                  <a:pt x="8287" y="788"/>
                </a:lnTo>
                <a:lnTo>
                  <a:pt x="8665" y="788"/>
                </a:lnTo>
                <a:cubicBezTo>
                  <a:pt x="8917" y="788"/>
                  <a:pt x="9106" y="599"/>
                  <a:pt x="9106" y="410"/>
                </a:cubicBezTo>
                <a:cubicBezTo>
                  <a:pt x="9106" y="158"/>
                  <a:pt x="8917" y="0"/>
                  <a:pt x="8665"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03" name="Google Shape;9803;p73"/>
          <p:cNvGrpSpPr/>
          <p:nvPr/>
        </p:nvGrpSpPr>
        <p:grpSpPr>
          <a:xfrm>
            <a:off x="4860977" y="1553988"/>
            <a:ext cx="355663" cy="308725"/>
            <a:chOff x="-28462125" y="3199700"/>
            <a:chExt cx="298550" cy="259150"/>
          </a:xfrm>
          <a:solidFill>
            <a:srgbClr val="FFC000"/>
          </a:solidFill>
        </p:grpSpPr>
        <p:sp>
          <p:nvSpPr>
            <p:cNvPr id="9804" name="Google Shape;9804;p73"/>
            <p:cNvSpPr/>
            <p:nvPr/>
          </p:nvSpPr>
          <p:spPr>
            <a:xfrm>
              <a:off x="-28459750" y="3284775"/>
              <a:ext cx="296175" cy="104775"/>
            </a:xfrm>
            <a:custGeom>
              <a:avLst/>
              <a:gdLst/>
              <a:ahLst/>
              <a:cxnLst/>
              <a:rect l="l" t="t" r="r" b="b"/>
              <a:pathLst>
                <a:path w="11847" h="4191" extrusionOk="0">
                  <a:moveTo>
                    <a:pt x="5230" y="0"/>
                  </a:moveTo>
                  <a:cubicBezTo>
                    <a:pt x="5073" y="0"/>
                    <a:pt x="4947" y="63"/>
                    <a:pt x="4915" y="189"/>
                  </a:cubicBezTo>
                  <a:lnTo>
                    <a:pt x="4096" y="2080"/>
                  </a:lnTo>
                  <a:lnTo>
                    <a:pt x="347" y="2080"/>
                  </a:lnTo>
                  <a:cubicBezTo>
                    <a:pt x="158" y="2080"/>
                    <a:pt x="0" y="2237"/>
                    <a:pt x="0" y="2426"/>
                  </a:cubicBezTo>
                  <a:cubicBezTo>
                    <a:pt x="0" y="2615"/>
                    <a:pt x="158" y="2773"/>
                    <a:pt x="347" y="2773"/>
                  </a:cubicBezTo>
                  <a:lnTo>
                    <a:pt x="4316" y="2773"/>
                  </a:lnTo>
                  <a:cubicBezTo>
                    <a:pt x="4411" y="2773"/>
                    <a:pt x="4505" y="2710"/>
                    <a:pt x="4600" y="2584"/>
                  </a:cubicBezTo>
                  <a:lnTo>
                    <a:pt x="5199" y="1292"/>
                  </a:lnTo>
                  <a:lnTo>
                    <a:pt x="6238" y="3970"/>
                  </a:lnTo>
                  <a:cubicBezTo>
                    <a:pt x="6301" y="4096"/>
                    <a:pt x="6396" y="4159"/>
                    <a:pt x="6522" y="4191"/>
                  </a:cubicBezTo>
                  <a:lnTo>
                    <a:pt x="6553" y="4191"/>
                  </a:lnTo>
                  <a:cubicBezTo>
                    <a:pt x="6679" y="4191"/>
                    <a:pt x="6805" y="4127"/>
                    <a:pt x="6868" y="4033"/>
                  </a:cubicBezTo>
                  <a:lnTo>
                    <a:pt x="7624" y="2836"/>
                  </a:lnTo>
                  <a:lnTo>
                    <a:pt x="11500" y="2836"/>
                  </a:lnTo>
                  <a:cubicBezTo>
                    <a:pt x="11689" y="2836"/>
                    <a:pt x="11846" y="2678"/>
                    <a:pt x="11846" y="2458"/>
                  </a:cubicBezTo>
                  <a:cubicBezTo>
                    <a:pt x="11846" y="2269"/>
                    <a:pt x="11689" y="2111"/>
                    <a:pt x="11500" y="2111"/>
                  </a:cubicBezTo>
                  <a:lnTo>
                    <a:pt x="7435" y="2111"/>
                  </a:lnTo>
                  <a:cubicBezTo>
                    <a:pt x="7309" y="2111"/>
                    <a:pt x="7183" y="2206"/>
                    <a:pt x="7120" y="2269"/>
                  </a:cubicBezTo>
                  <a:lnTo>
                    <a:pt x="6648" y="3056"/>
                  </a:lnTo>
                  <a:lnTo>
                    <a:pt x="5545" y="221"/>
                  </a:lnTo>
                  <a:cubicBezTo>
                    <a:pt x="5514" y="95"/>
                    <a:pt x="5388" y="0"/>
                    <a:pt x="52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5" name="Google Shape;9805;p73"/>
            <p:cNvSpPr/>
            <p:nvPr/>
          </p:nvSpPr>
          <p:spPr>
            <a:xfrm>
              <a:off x="-28462125" y="3199700"/>
              <a:ext cx="295400" cy="125275"/>
            </a:xfrm>
            <a:custGeom>
              <a:avLst/>
              <a:gdLst/>
              <a:ahLst/>
              <a:cxnLst/>
              <a:rect l="l" t="t" r="r" b="b"/>
              <a:pathLst>
                <a:path w="11816" h="5011" extrusionOk="0">
                  <a:moveTo>
                    <a:pt x="3151" y="1"/>
                  </a:moveTo>
                  <a:cubicBezTo>
                    <a:pt x="1387" y="1"/>
                    <a:pt x="1" y="1419"/>
                    <a:pt x="1" y="3277"/>
                  </a:cubicBezTo>
                  <a:cubicBezTo>
                    <a:pt x="1" y="3876"/>
                    <a:pt x="158" y="4349"/>
                    <a:pt x="442" y="4821"/>
                  </a:cubicBezTo>
                  <a:lnTo>
                    <a:pt x="3655" y="4821"/>
                  </a:lnTo>
                  <a:lnTo>
                    <a:pt x="4285" y="3340"/>
                  </a:lnTo>
                  <a:cubicBezTo>
                    <a:pt x="4443" y="2994"/>
                    <a:pt x="4821" y="2773"/>
                    <a:pt x="5199" y="2710"/>
                  </a:cubicBezTo>
                  <a:cubicBezTo>
                    <a:pt x="5672" y="2710"/>
                    <a:pt x="6018" y="2994"/>
                    <a:pt x="6176" y="3403"/>
                  </a:cubicBezTo>
                  <a:lnTo>
                    <a:pt x="6806" y="5010"/>
                  </a:lnTo>
                  <a:cubicBezTo>
                    <a:pt x="6963" y="4884"/>
                    <a:pt x="7215" y="4821"/>
                    <a:pt x="7404" y="4821"/>
                  </a:cubicBezTo>
                  <a:lnTo>
                    <a:pt x="11374" y="4821"/>
                  </a:lnTo>
                  <a:cubicBezTo>
                    <a:pt x="11626" y="4349"/>
                    <a:pt x="11815" y="3813"/>
                    <a:pt x="11815" y="3277"/>
                  </a:cubicBezTo>
                  <a:cubicBezTo>
                    <a:pt x="11815" y="1419"/>
                    <a:pt x="10429" y="1"/>
                    <a:pt x="8665" y="1"/>
                  </a:cubicBezTo>
                  <a:cubicBezTo>
                    <a:pt x="7247" y="1"/>
                    <a:pt x="6396" y="977"/>
                    <a:pt x="5924" y="1860"/>
                  </a:cubicBezTo>
                  <a:cubicBezTo>
                    <a:pt x="5451" y="977"/>
                    <a:pt x="4537" y="1"/>
                    <a:pt x="315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6" name="Google Shape;9806;p73"/>
            <p:cNvSpPr/>
            <p:nvPr/>
          </p:nvSpPr>
          <p:spPr>
            <a:xfrm>
              <a:off x="-28405400" y="3360375"/>
              <a:ext cx="186675" cy="98475"/>
            </a:xfrm>
            <a:custGeom>
              <a:avLst/>
              <a:gdLst/>
              <a:ahLst/>
              <a:cxnLst/>
              <a:rect l="l" t="t" r="r" b="b"/>
              <a:pathLst>
                <a:path w="7467" h="3939" extrusionOk="0">
                  <a:moveTo>
                    <a:pt x="2962" y="1"/>
                  </a:moveTo>
                  <a:cubicBezTo>
                    <a:pt x="2773" y="284"/>
                    <a:pt x="2458" y="442"/>
                    <a:pt x="2111" y="442"/>
                  </a:cubicBezTo>
                  <a:lnTo>
                    <a:pt x="0" y="442"/>
                  </a:lnTo>
                  <a:cubicBezTo>
                    <a:pt x="158" y="599"/>
                    <a:pt x="347" y="757"/>
                    <a:pt x="536" y="914"/>
                  </a:cubicBezTo>
                  <a:cubicBezTo>
                    <a:pt x="1449" y="1734"/>
                    <a:pt x="2426" y="2647"/>
                    <a:pt x="3434" y="3813"/>
                  </a:cubicBezTo>
                  <a:cubicBezTo>
                    <a:pt x="3529" y="3907"/>
                    <a:pt x="3592" y="3939"/>
                    <a:pt x="3718" y="3939"/>
                  </a:cubicBezTo>
                  <a:cubicBezTo>
                    <a:pt x="3844" y="3939"/>
                    <a:pt x="3907" y="3907"/>
                    <a:pt x="4001" y="3813"/>
                  </a:cubicBezTo>
                  <a:cubicBezTo>
                    <a:pt x="4978" y="2584"/>
                    <a:pt x="6018" y="1734"/>
                    <a:pt x="6900" y="914"/>
                  </a:cubicBezTo>
                  <a:cubicBezTo>
                    <a:pt x="7120" y="757"/>
                    <a:pt x="7278" y="599"/>
                    <a:pt x="7467" y="442"/>
                  </a:cubicBezTo>
                  <a:lnTo>
                    <a:pt x="5860" y="442"/>
                  </a:lnTo>
                  <a:lnTo>
                    <a:pt x="5293" y="1324"/>
                  </a:lnTo>
                  <a:cubicBezTo>
                    <a:pt x="5104" y="1639"/>
                    <a:pt x="4789" y="1860"/>
                    <a:pt x="4379" y="1860"/>
                  </a:cubicBezTo>
                  <a:lnTo>
                    <a:pt x="4316" y="1860"/>
                  </a:lnTo>
                  <a:cubicBezTo>
                    <a:pt x="3907" y="1797"/>
                    <a:pt x="3592" y="1576"/>
                    <a:pt x="3434" y="1167"/>
                  </a:cubicBezTo>
                  <a:lnTo>
                    <a:pt x="296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07" name="Google Shape;9807;p73"/>
          <p:cNvGrpSpPr/>
          <p:nvPr/>
        </p:nvGrpSpPr>
        <p:grpSpPr>
          <a:xfrm>
            <a:off x="4861930" y="1988678"/>
            <a:ext cx="353757" cy="352833"/>
            <a:chOff x="-28461325" y="3545475"/>
            <a:chExt cx="296950" cy="296175"/>
          </a:xfrm>
          <a:solidFill>
            <a:srgbClr val="FFC000"/>
          </a:solidFill>
        </p:grpSpPr>
        <p:sp>
          <p:nvSpPr>
            <p:cNvPr id="9808" name="Google Shape;9808;p73"/>
            <p:cNvSpPr/>
            <p:nvPr/>
          </p:nvSpPr>
          <p:spPr>
            <a:xfrm>
              <a:off x="-28461325" y="3666775"/>
              <a:ext cx="34675" cy="52775"/>
            </a:xfrm>
            <a:custGeom>
              <a:avLst/>
              <a:gdLst/>
              <a:ahLst/>
              <a:cxnLst/>
              <a:rect l="l" t="t" r="r" b="b"/>
              <a:pathLst>
                <a:path w="1387" h="2111" extrusionOk="0">
                  <a:moveTo>
                    <a:pt x="0" y="0"/>
                  </a:moveTo>
                  <a:lnTo>
                    <a:pt x="0" y="2111"/>
                  </a:lnTo>
                  <a:lnTo>
                    <a:pt x="1386" y="2111"/>
                  </a:lnTo>
                  <a:lnTo>
                    <a:pt x="138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9" name="Google Shape;9809;p73"/>
            <p:cNvSpPr/>
            <p:nvPr/>
          </p:nvSpPr>
          <p:spPr>
            <a:xfrm>
              <a:off x="-28461325" y="3737650"/>
              <a:ext cx="52775" cy="17350"/>
            </a:xfrm>
            <a:custGeom>
              <a:avLst/>
              <a:gdLst/>
              <a:ahLst/>
              <a:cxnLst/>
              <a:rect l="l" t="t" r="r" b="b"/>
              <a:pathLst>
                <a:path w="2111" h="694" extrusionOk="0">
                  <a:moveTo>
                    <a:pt x="0" y="1"/>
                  </a:moveTo>
                  <a:lnTo>
                    <a:pt x="0" y="694"/>
                  </a:lnTo>
                  <a:lnTo>
                    <a:pt x="1733" y="694"/>
                  </a:lnTo>
                  <a:cubicBezTo>
                    <a:pt x="1954" y="694"/>
                    <a:pt x="2111" y="536"/>
                    <a:pt x="2111" y="347"/>
                  </a:cubicBezTo>
                  <a:cubicBezTo>
                    <a:pt x="2111" y="158"/>
                    <a:pt x="1954"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0" name="Google Shape;9810;p73"/>
            <p:cNvSpPr/>
            <p:nvPr/>
          </p:nvSpPr>
          <p:spPr>
            <a:xfrm>
              <a:off x="-28461325" y="3632100"/>
              <a:ext cx="52775" cy="17375"/>
            </a:xfrm>
            <a:custGeom>
              <a:avLst/>
              <a:gdLst/>
              <a:ahLst/>
              <a:cxnLst/>
              <a:rect l="l" t="t" r="r" b="b"/>
              <a:pathLst>
                <a:path w="2111" h="695" extrusionOk="0">
                  <a:moveTo>
                    <a:pt x="0" y="1"/>
                  </a:moveTo>
                  <a:lnTo>
                    <a:pt x="0" y="694"/>
                  </a:lnTo>
                  <a:lnTo>
                    <a:pt x="1733" y="694"/>
                  </a:lnTo>
                  <a:cubicBezTo>
                    <a:pt x="1954" y="694"/>
                    <a:pt x="2111" y="537"/>
                    <a:pt x="2111" y="348"/>
                  </a:cubicBezTo>
                  <a:cubicBezTo>
                    <a:pt x="2111" y="159"/>
                    <a:pt x="1954"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1" name="Google Shape;9811;p73"/>
            <p:cNvSpPr/>
            <p:nvPr/>
          </p:nvSpPr>
          <p:spPr>
            <a:xfrm>
              <a:off x="-28460550" y="3545475"/>
              <a:ext cx="296175" cy="296175"/>
            </a:xfrm>
            <a:custGeom>
              <a:avLst/>
              <a:gdLst/>
              <a:ahLst/>
              <a:cxnLst/>
              <a:rect l="l" t="t" r="r" b="b"/>
              <a:pathLst>
                <a:path w="11847" h="11847" extrusionOk="0">
                  <a:moveTo>
                    <a:pt x="2427" y="0"/>
                  </a:moveTo>
                  <a:cubicBezTo>
                    <a:pt x="1072" y="0"/>
                    <a:pt x="1" y="1103"/>
                    <a:pt x="1" y="2426"/>
                  </a:cubicBezTo>
                  <a:lnTo>
                    <a:pt x="1" y="2804"/>
                  </a:lnTo>
                  <a:lnTo>
                    <a:pt x="1355" y="2804"/>
                  </a:lnTo>
                  <a:lnTo>
                    <a:pt x="1355" y="2426"/>
                  </a:lnTo>
                  <a:cubicBezTo>
                    <a:pt x="1355" y="1859"/>
                    <a:pt x="1828" y="1418"/>
                    <a:pt x="2395" y="1418"/>
                  </a:cubicBezTo>
                  <a:lnTo>
                    <a:pt x="9358" y="1418"/>
                  </a:lnTo>
                  <a:cubicBezTo>
                    <a:pt x="9956" y="1418"/>
                    <a:pt x="10366" y="1891"/>
                    <a:pt x="10366" y="2426"/>
                  </a:cubicBezTo>
                  <a:lnTo>
                    <a:pt x="10366" y="9420"/>
                  </a:lnTo>
                  <a:cubicBezTo>
                    <a:pt x="10366" y="9987"/>
                    <a:pt x="9893" y="10429"/>
                    <a:pt x="9358" y="10429"/>
                  </a:cubicBezTo>
                  <a:lnTo>
                    <a:pt x="2395" y="10429"/>
                  </a:lnTo>
                  <a:cubicBezTo>
                    <a:pt x="1797" y="10429"/>
                    <a:pt x="1355" y="9956"/>
                    <a:pt x="1355" y="9420"/>
                  </a:cubicBezTo>
                  <a:lnTo>
                    <a:pt x="1355" y="9042"/>
                  </a:lnTo>
                  <a:lnTo>
                    <a:pt x="1" y="9042"/>
                  </a:lnTo>
                  <a:lnTo>
                    <a:pt x="1" y="9420"/>
                  </a:lnTo>
                  <a:cubicBezTo>
                    <a:pt x="1" y="10744"/>
                    <a:pt x="1103" y="11846"/>
                    <a:pt x="2427" y="11846"/>
                  </a:cubicBezTo>
                  <a:lnTo>
                    <a:pt x="9389" y="11846"/>
                  </a:lnTo>
                  <a:cubicBezTo>
                    <a:pt x="10744" y="11846"/>
                    <a:pt x="11847" y="10744"/>
                    <a:pt x="11847" y="9420"/>
                  </a:cubicBezTo>
                  <a:lnTo>
                    <a:pt x="11847" y="2426"/>
                  </a:lnTo>
                  <a:cubicBezTo>
                    <a:pt x="11847" y="1103"/>
                    <a:pt x="10744" y="0"/>
                    <a:pt x="938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2" name="Google Shape;9812;p73"/>
            <p:cNvSpPr/>
            <p:nvPr/>
          </p:nvSpPr>
          <p:spPr>
            <a:xfrm>
              <a:off x="-28347925" y="3649450"/>
              <a:ext cx="86675" cy="86650"/>
            </a:xfrm>
            <a:custGeom>
              <a:avLst/>
              <a:gdLst/>
              <a:ahLst/>
              <a:cxnLst/>
              <a:rect l="l" t="t" r="r" b="b"/>
              <a:pathLst>
                <a:path w="3467" h="3466" extrusionOk="0">
                  <a:moveTo>
                    <a:pt x="1387" y="0"/>
                  </a:moveTo>
                  <a:lnTo>
                    <a:pt x="1387" y="1040"/>
                  </a:lnTo>
                  <a:cubicBezTo>
                    <a:pt x="1387" y="1229"/>
                    <a:pt x="1230" y="1386"/>
                    <a:pt x="1041" y="1386"/>
                  </a:cubicBezTo>
                  <a:lnTo>
                    <a:pt x="1" y="1386"/>
                  </a:lnTo>
                  <a:lnTo>
                    <a:pt x="1" y="2111"/>
                  </a:lnTo>
                  <a:lnTo>
                    <a:pt x="1041" y="2111"/>
                  </a:lnTo>
                  <a:cubicBezTo>
                    <a:pt x="1230" y="2111"/>
                    <a:pt x="1387" y="2268"/>
                    <a:pt x="1387" y="2457"/>
                  </a:cubicBezTo>
                  <a:lnTo>
                    <a:pt x="1387" y="3466"/>
                  </a:lnTo>
                  <a:lnTo>
                    <a:pt x="2080" y="3466"/>
                  </a:lnTo>
                  <a:lnTo>
                    <a:pt x="2080" y="2457"/>
                  </a:lnTo>
                  <a:cubicBezTo>
                    <a:pt x="2080" y="2268"/>
                    <a:pt x="2238" y="2111"/>
                    <a:pt x="2458" y="2111"/>
                  </a:cubicBezTo>
                  <a:lnTo>
                    <a:pt x="3467" y="2111"/>
                  </a:lnTo>
                  <a:lnTo>
                    <a:pt x="3467" y="1386"/>
                  </a:lnTo>
                  <a:lnTo>
                    <a:pt x="2458" y="1386"/>
                  </a:lnTo>
                  <a:cubicBezTo>
                    <a:pt x="2238" y="1386"/>
                    <a:pt x="2080" y="1229"/>
                    <a:pt x="2080" y="1040"/>
                  </a:cubicBezTo>
                  <a:lnTo>
                    <a:pt x="208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3" name="Google Shape;9813;p73"/>
            <p:cNvSpPr/>
            <p:nvPr/>
          </p:nvSpPr>
          <p:spPr>
            <a:xfrm>
              <a:off x="-28408550" y="3597450"/>
              <a:ext cx="191400" cy="192200"/>
            </a:xfrm>
            <a:custGeom>
              <a:avLst/>
              <a:gdLst/>
              <a:ahLst/>
              <a:cxnLst/>
              <a:rect l="l" t="t" r="r" b="b"/>
              <a:pathLst>
                <a:path w="7656" h="7688" extrusionOk="0">
                  <a:moveTo>
                    <a:pt x="4883" y="1418"/>
                  </a:moveTo>
                  <a:cubicBezTo>
                    <a:pt x="5072" y="1418"/>
                    <a:pt x="5230" y="1576"/>
                    <a:pt x="5230" y="1765"/>
                  </a:cubicBezTo>
                  <a:lnTo>
                    <a:pt x="5230" y="2805"/>
                  </a:lnTo>
                  <a:lnTo>
                    <a:pt x="6238" y="2805"/>
                  </a:lnTo>
                  <a:cubicBezTo>
                    <a:pt x="6459" y="2805"/>
                    <a:pt x="6616" y="2962"/>
                    <a:pt x="6616" y="3151"/>
                  </a:cubicBezTo>
                  <a:lnTo>
                    <a:pt x="6616" y="4537"/>
                  </a:lnTo>
                  <a:cubicBezTo>
                    <a:pt x="6616" y="4726"/>
                    <a:pt x="6459" y="4884"/>
                    <a:pt x="6238" y="4884"/>
                  </a:cubicBezTo>
                  <a:lnTo>
                    <a:pt x="5230" y="4884"/>
                  </a:lnTo>
                  <a:lnTo>
                    <a:pt x="5230" y="5924"/>
                  </a:lnTo>
                  <a:cubicBezTo>
                    <a:pt x="5230" y="6113"/>
                    <a:pt x="5072" y="6270"/>
                    <a:pt x="4883" y="6270"/>
                  </a:cubicBezTo>
                  <a:lnTo>
                    <a:pt x="3497" y="6270"/>
                  </a:lnTo>
                  <a:cubicBezTo>
                    <a:pt x="3308" y="6270"/>
                    <a:pt x="3151" y="6113"/>
                    <a:pt x="3151" y="5924"/>
                  </a:cubicBezTo>
                  <a:lnTo>
                    <a:pt x="3151" y="4884"/>
                  </a:lnTo>
                  <a:lnTo>
                    <a:pt x="2111" y="4884"/>
                  </a:lnTo>
                  <a:cubicBezTo>
                    <a:pt x="1922" y="4884"/>
                    <a:pt x="1764" y="4726"/>
                    <a:pt x="1764" y="4537"/>
                  </a:cubicBezTo>
                  <a:lnTo>
                    <a:pt x="1764" y="3151"/>
                  </a:lnTo>
                  <a:cubicBezTo>
                    <a:pt x="1764" y="2962"/>
                    <a:pt x="1922" y="2805"/>
                    <a:pt x="2111" y="2805"/>
                  </a:cubicBezTo>
                  <a:lnTo>
                    <a:pt x="3151" y="2805"/>
                  </a:lnTo>
                  <a:lnTo>
                    <a:pt x="3151" y="1765"/>
                  </a:lnTo>
                  <a:cubicBezTo>
                    <a:pt x="3151" y="1576"/>
                    <a:pt x="3308" y="1418"/>
                    <a:pt x="3497" y="1418"/>
                  </a:cubicBezTo>
                  <a:close/>
                  <a:moveTo>
                    <a:pt x="347" y="1"/>
                  </a:moveTo>
                  <a:cubicBezTo>
                    <a:pt x="158" y="1"/>
                    <a:pt x="0" y="158"/>
                    <a:pt x="0" y="347"/>
                  </a:cubicBezTo>
                  <a:lnTo>
                    <a:pt x="0" y="757"/>
                  </a:lnTo>
                  <a:cubicBezTo>
                    <a:pt x="378" y="914"/>
                    <a:pt x="693" y="1261"/>
                    <a:pt x="693" y="1734"/>
                  </a:cubicBezTo>
                  <a:cubicBezTo>
                    <a:pt x="693" y="2175"/>
                    <a:pt x="378" y="2553"/>
                    <a:pt x="0" y="2710"/>
                  </a:cubicBezTo>
                  <a:lnTo>
                    <a:pt x="0" y="4979"/>
                  </a:lnTo>
                  <a:cubicBezTo>
                    <a:pt x="378" y="5136"/>
                    <a:pt x="693" y="5483"/>
                    <a:pt x="693" y="5955"/>
                  </a:cubicBezTo>
                  <a:cubicBezTo>
                    <a:pt x="693" y="6396"/>
                    <a:pt x="441" y="6774"/>
                    <a:pt x="0" y="6932"/>
                  </a:cubicBezTo>
                  <a:lnTo>
                    <a:pt x="0" y="7341"/>
                  </a:lnTo>
                  <a:cubicBezTo>
                    <a:pt x="0" y="7530"/>
                    <a:pt x="158" y="7688"/>
                    <a:pt x="347" y="7688"/>
                  </a:cubicBezTo>
                  <a:lnTo>
                    <a:pt x="7309" y="7688"/>
                  </a:lnTo>
                  <a:cubicBezTo>
                    <a:pt x="7498" y="7688"/>
                    <a:pt x="7656" y="7530"/>
                    <a:pt x="7656" y="7341"/>
                  </a:cubicBezTo>
                  <a:lnTo>
                    <a:pt x="7656" y="347"/>
                  </a:lnTo>
                  <a:cubicBezTo>
                    <a:pt x="7656" y="158"/>
                    <a:pt x="7498" y="1"/>
                    <a:pt x="73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14" name="Google Shape;9814;p73"/>
          <p:cNvGrpSpPr/>
          <p:nvPr/>
        </p:nvGrpSpPr>
        <p:grpSpPr>
          <a:xfrm>
            <a:off x="4858162" y="2438722"/>
            <a:ext cx="361292" cy="352803"/>
            <a:chOff x="-28463700" y="3914875"/>
            <a:chExt cx="303275" cy="296150"/>
          </a:xfrm>
          <a:solidFill>
            <a:srgbClr val="FFC000"/>
          </a:solidFill>
        </p:grpSpPr>
        <p:sp>
          <p:nvSpPr>
            <p:cNvPr id="9815" name="Google Shape;9815;p73"/>
            <p:cNvSpPr/>
            <p:nvPr/>
          </p:nvSpPr>
          <p:spPr>
            <a:xfrm>
              <a:off x="-28333725" y="4057375"/>
              <a:ext cx="86650" cy="64650"/>
            </a:xfrm>
            <a:custGeom>
              <a:avLst/>
              <a:gdLst/>
              <a:ahLst/>
              <a:cxnLst/>
              <a:rect l="l" t="t" r="r" b="b"/>
              <a:pathLst>
                <a:path w="3466" h="2586" extrusionOk="0">
                  <a:moveTo>
                    <a:pt x="614" y="0"/>
                  </a:moveTo>
                  <a:cubicBezTo>
                    <a:pt x="287" y="0"/>
                    <a:pt x="0" y="305"/>
                    <a:pt x="0" y="696"/>
                  </a:cubicBezTo>
                  <a:cubicBezTo>
                    <a:pt x="0" y="1326"/>
                    <a:pt x="1008" y="2019"/>
                    <a:pt x="1733" y="2586"/>
                  </a:cubicBezTo>
                  <a:cubicBezTo>
                    <a:pt x="2426" y="2019"/>
                    <a:pt x="3466" y="1326"/>
                    <a:pt x="3466" y="696"/>
                  </a:cubicBezTo>
                  <a:cubicBezTo>
                    <a:pt x="3466" y="349"/>
                    <a:pt x="3214" y="3"/>
                    <a:pt x="2741" y="3"/>
                  </a:cubicBezTo>
                  <a:cubicBezTo>
                    <a:pt x="2237" y="3"/>
                    <a:pt x="2048" y="570"/>
                    <a:pt x="2048" y="570"/>
                  </a:cubicBezTo>
                  <a:cubicBezTo>
                    <a:pt x="2001" y="743"/>
                    <a:pt x="1851" y="830"/>
                    <a:pt x="1701" y="830"/>
                  </a:cubicBezTo>
                  <a:cubicBezTo>
                    <a:pt x="1552" y="830"/>
                    <a:pt x="1402" y="743"/>
                    <a:pt x="1355" y="570"/>
                  </a:cubicBezTo>
                  <a:cubicBezTo>
                    <a:pt x="1355" y="538"/>
                    <a:pt x="1166" y="3"/>
                    <a:pt x="662" y="3"/>
                  </a:cubicBezTo>
                  <a:cubicBezTo>
                    <a:pt x="646" y="1"/>
                    <a:pt x="630" y="0"/>
                    <a:pt x="61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6" name="Google Shape;9816;p73"/>
            <p:cNvSpPr/>
            <p:nvPr/>
          </p:nvSpPr>
          <p:spPr>
            <a:xfrm>
              <a:off x="-28463700" y="3914875"/>
              <a:ext cx="303275" cy="296150"/>
            </a:xfrm>
            <a:custGeom>
              <a:avLst/>
              <a:gdLst/>
              <a:ahLst/>
              <a:cxnLst/>
              <a:rect l="l" t="t" r="r" b="b"/>
              <a:pathLst>
                <a:path w="12131" h="11846" extrusionOk="0">
                  <a:moveTo>
                    <a:pt x="3744" y="3555"/>
                  </a:moveTo>
                  <a:cubicBezTo>
                    <a:pt x="3907" y="3555"/>
                    <a:pt x="4040" y="3674"/>
                    <a:pt x="4096" y="3844"/>
                  </a:cubicBezTo>
                  <a:cubicBezTo>
                    <a:pt x="4128" y="4033"/>
                    <a:pt x="3970" y="4190"/>
                    <a:pt x="3813" y="4253"/>
                  </a:cubicBezTo>
                  <a:cubicBezTo>
                    <a:pt x="2931" y="4379"/>
                    <a:pt x="2427" y="5451"/>
                    <a:pt x="2899" y="6333"/>
                  </a:cubicBezTo>
                  <a:cubicBezTo>
                    <a:pt x="2994" y="6490"/>
                    <a:pt x="2931" y="6711"/>
                    <a:pt x="2773" y="6805"/>
                  </a:cubicBezTo>
                  <a:cubicBezTo>
                    <a:pt x="2723" y="6825"/>
                    <a:pt x="2667" y="6836"/>
                    <a:pt x="2611" y="6836"/>
                  </a:cubicBezTo>
                  <a:cubicBezTo>
                    <a:pt x="2489" y="6836"/>
                    <a:pt x="2365" y="6787"/>
                    <a:pt x="2301" y="6679"/>
                  </a:cubicBezTo>
                  <a:cubicBezTo>
                    <a:pt x="1608" y="5419"/>
                    <a:pt x="2364" y="3812"/>
                    <a:pt x="3687" y="3560"/>
                  </a:cubicBezTo>
                  <a:cubicBezTo>
                    <a:pt x="3706" y="3557"/>
                    <a:pt x="3726" y="3555"/>
                    <a:pt x="3744" y="3555"/>
                  </a:cubicBezTo>
                  <a:close/>
                  <a:moveTo>
                    <a:pt x="7940" y="4946"/>
                  </a:moveTo>
                  <a:cubicBezTo>
                    <a:pt x="8728" y="4946"/>
                    <a:pt x="9326" y="5577"/>
                    <a:pt x="9326" y="6364"/>
                  </a:cubicBezTo>
                  <a:cubicBezTo>
                    <a:pt x="9326" y="7341"/>
                    <a:pt x="8381" y="7939"/>
                    <a:pt x="7121" y="9011"/>
                  </a:cubicBezTo>
                  <a:cubicBezTo>
                    <a:pt x="7058" y="9074"/>
                    <a:pt x="6979" y="9105"/>
                    <a:pt x="6900" y="9105"/>
                  </a:cubicBezTo>
                  <a:cubicBezTo>
                    <a:pt x="6822" y="9105"/>
                    <a:pt x="6743" y="9074"/>
                    <a:pt x="6680" y="9011"/>
                  </a:cubicBezTo>
                  <a:cubicBezTo>
                    <a:pt x="5420" y="7971"/>
                    <a:pt x="4474" y="7341"/>
                    <a:pt x="4474" y="6364"/>
                  </a:cubicBezTo>
                  <a:cubicBezTo>
                    <a:pt x="4474" y="5577"/>
                    <a:pt x="5105" y="4946"/>
                    <a:pt x="5861" y="4946"/>
                  </a:cubicBezTo>
                  <a:cubicBezTo>
                    <a:pt x="6365" y="4946"/>
                    <a:pt x="6711" y="5230"/>
                    <a:pt x="6932" y="5451"/>
                  </a:cubicBezTo>
                  <a:cubicBezTo>
                    <a:pt x="7121" y="5198"/>
                    <a:pt x="7467" y="4946"/>
                    <a:pt x="7940" y="4946"/>
                  </a:cubicBezTo>
                  <a:close/>
                  <a:moveTo>
                    <a:pt x="7404" y="0"/>
                  </a:moveTo>
                  <a:cubicBezTo>
                    <a:pt x="6459" y="0"/>
                    <a:pt x="5703" y="788"/>
                    <a:pt x="5703" y="1733"/>
                  </a:cubicBezTo>
                  <a:lnTo>
                    <a:pt x="5703" y="2899"/>
                  </a:lnTo>
                  <a:cubicBezTo>
                    <a:pt x="5136" y="2395"/>
                    <a:pt x="4443" y="2111"/>
                    <a:pt x="3687" y="2111"/>
                  </a:cubicBezTo>
                  <a:cubicBezTo>
                    <a:pt x="1450" y="2111"/>
                    <a:pt x="1" y="4505"/>
                    <a:pt x="977" y="6616"/>
                  </a:cubicBezTo>
                  <a:lnTo>
                    <a:pt x="2899" y="10649"/>
                  </a:lnTo>
                  <a:cubicBezTo>
                    <a:pt x="3246" y="11373"/>
                    <a:pt x="3939" y="11846"/>
                    <a:pt x="4727" y="11846"/>
                  </a:cubicBezTo>
                  <a:cubicBezTo>
                    <a:pt x="5231" y="11846"/>
                    <a:pt x="5703" y="11657"/>
                    <a:pt x="6050" y="11342"/>
                  </a:cubicBezTo>
                  <a:cubicBezTo>
                    <a:pt x="6396" y="11688"/>
                    <a:pt x="6869" y="11846"/>
                    <a:pt x="7404" y="11846"/>
                  </a:cubicBezTo>
                  <a:cubicBezTo>
                    <a:pt x="8192" y="11846"/>
                    <a:pt x="8885" y="11405"/>
                    <a:pt x="9200" y="10649"/>
                  </a:cubicBezTo>
                  <a:lnTo>
                    <a:pt x="11122" y="6616"/>
                  </a:lnTo>
                  <a:cubicBezTo>
                    <a:pt x="12130" y="4505"/>
                    <a:pt x="10618" y="2111"/>
                    <a:pt x="8413" y="2111"/>
                  </a:cubicBezTo>
                  <a:cubicBezTo>
                    <a:pt x="7656" y="2111"/>
                    <a:pt x="6963" y="2395"/>
                    <a:pt x="6396" y="2899"/>
                  </a:cubicBezTo>
                  <a:lnTo>
                    <a:pt x="6396" y="1733"/>
                  </a:lnTo>
                  <a:cubicBezTo>
                    <a:pt x="6396" y="1166"/>
                    <a:pt x="6837" y="693"/>
                    <a:pt x="7404" y="693"/>
                  </a:cubicBezTo>
                  <a:cubicBezTo>
                    <a:pt x="7593" y="693"/>
                    <a:pt x="7751" y="536"/>
                    <a:pt x="7751" y="347"/>
                  </a:cubicBezTo>
                  <a:cubicBezTo>
                    <a:pt x="7751" y="158"/>
                    <a:pt x="7593" y="0"/>
                    <a:pt x="740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17" name="Google Shape;9817;p73"/>
          <p:cNvGrpSpPr/>
          <p:nvPr/>
        </p:nvGrpSpPr>
        <p:grpSpPr>
          <a:xfrm>
            <a:off x="7092947" y="1594805"/>
            <a:ext cx="351880" cy="227092"/>
            <a:chOff x="-26573400" y="3224125"/>
            <a:chExt cx="295375" cy="190625"/>
          </a:xfrm>
          <a:solidFill>
            <a:srgbClr val="FFC000"/>
          </a:solidFill>
        </p:grpSpPr>
        <p:sp>
          <p:nvSpPr>
            <p:cNvPr id="9818" name="Google Shape;9818;p73"/>
            <p:cNvSpPr/>
            <p:nvPr/>
          </p:nvSpPr>
          <p:spPr>
            <a:xfrm>
              <a:off x="-26330800" y="3327900"/>
              <a:ext cx="52775" cy="68750"/>
            </a:xfrm>
            <a:custGeom>
              <a:avLst/>
              <a:gdLst/>
              <a:ahLst/>
              <a:cxnLst/>
              <a:rect l="l" t="t" r="r" b="b"/>
              <a:pathLst>
                <a:path w="2111" h="2750" extrusionOk="0">
                  <a:moveTo>
                    <a:pt x="1067" y="0"/>
                  </a:moveTo>
                  <a:cubicBezTo>
                    <a:pt x="953" y="0"/>
                    <a:pt x="835" y="55"/>
                    <a:pt x="756" y="166"/>
                  </a:cubicBezTo>
                  <a:cubicBezTo>
                    <a:pt x="536" y="481"/>
                    <a:pt x="0" y="1300"/>
                    <a:pt x="0" y="1741"/>
                  </a:cubicBezTo>
                  <a:cubicBezTo>
                    <a:pt x="0" y="2308"/>
                    <a:pt x="473" y="2749"/>
                    <a:pt x="1040" y="2749"/>
                  </a:cubicBezTo>
                  <a:cubicBezTo>
                    <a:pt x="1638" y="2749"/>
                    <a:pt x="2048" y="2276"/>
                    <a:pt x="2048" y="1741"/>
                  </a:cubicBezTo>
                  <a:cubicBezTo>
                    <a:pt x="2111" y="1300"/>
                    <a:pt x="1575" y="481"/>
                    <a:pt x="1355" y="166"/>
                  </a:cubicBezTo>
                  <a:cubicBezTo>
                    <a:pt x="1292" y="55"/>
                    <a:pt x="1182" y="0"/>
                    <a:pt x="10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9" name="Google Shape;9819;p73"/>
            <p:cNvSpPr/>
            <p:nvPr/>
          </p:nvSpPr>
          <p:spPr>
            <a:xfrm>
              <a:off x="-26573400" y="3224125"/>
              <a:ext cx="293025" cy="190625"/>
            </a:xfrm>
            <a:custGeom>
              <a:avLst/>
              <a:gdLst/>
              <a:ahLst/>
              <a:cxnLst/>
              <a:rect l="l" t="t" r="r" b="b"/>
              <a:pathLst>
                <a:path w="11721" h="7625" extrusionOk="0">
                  <a:moveTo>
                    <a:pt x="10775" y="2048"/>
                  </a:moveTo>
                  <a:cubicBezTo>
                    <a:pt x="10964" y="2048"/>
                    <a:pt x="11122" y="2206"/>
                    <a:pt x="11122" y="2426"/>
                  </a:cubicBezTo>
                  <a:cubicBezTo>
                    <a:pt x="11122" y="2615"/>
                    <a:pt x="10964" y="2773"/>
                    <a:pt x="10775" y="2773"/>
                  </a:cubicBezTo>
                  <a:lnTo>
                    <a:pt x="9830" y="2773"/>
                  </a:lnTo>
                  <a:lnTo>
                    <a:pt x="9988" y="2048"/>
                  </a:lnTo>
                  <a:close/>
                  <a:moveTo>
                    <a:pt x="4474" y="2773"/>
                  </a:moveTo>
                  <a:cubicBezTo>
                    <a:pt x="4663" y="2773"/>
                    <a:pt x="4821" y="2930"/>
                    <a:pt x="4821" y="3119"/>
                  </a:cubicBezTo>
                  <a:cubicBezTo>
                    <a:pt x="4821" y="3308"/>
                    <a:pt x="4663" y="3466"/>
                    <a:pt x="4474" y="3466"/>
                  </a:cubicBezTo>
                  <a:cubicBezTo>
                    <a:pt x="4285" y="3466"/>
                    <a:pt x="4128" y="3308"/>
                    <a:pt x="4128" y="3119"/>
                  </a:cubicBezTo>
                  <a:cubicBezTo>
                    <a:pt x="4128" y="2930"/>
                    <a:pt x="4285" y="2773"/>
                    <a:pt x="4474" y="2773"/>
                  </a:cubicBezTo>
                  <a:close/>
                  <a:moveTo>
                    <a:pt x="4474" y="4159"/>
                  </a:moveTo>
                  <a:cubicBezTo>
                    <a:pt x="4663" y="4159"/>
                    <a:pt x="4821" y="4317"/>
                    <a:pt x="4821" y="4506"/>
                  </a:cubicBezTo>
                  <a:cubicBezTo>
                    <a:pt x="4821" y="4695"/>
                    <a:pt x="4663" y="4852"/>
                    <a:pt x="4474" y="4852"/>
                  </a:cubicBezTo>
                  <a:cubicBezTo>
                    <a:pt x="4285" y="4852"/>
                    <a:pt x="4128" y="4695"/>
                    <a:pt x="4128" y="4506"/>
                  </a:cubicBezTo>
                  <a:cubicBezTo>
                    <a:pt x="4128" y="4317"/>
                    <a:pt x="4285" y="4159"/>
                    <a:pt x="4474" y="4159"/>
                  </a:cubicBezTo>
                  <a:close/>
                  <a:moveTo>
                    <a:pt x="4474" y="5514"/>
                  </a:moveTo>
                  <a:cubicBezTo>
                    <a:pt x="4663" y="5514"/>
                    <a:pt x="4821" y="5671"/>
                    <a:pt x="4821" y="5892"/>
                  </a:cubicBezTo>
                  <a:cubicBezTo>
                    <a:pt x="4821" y="6081"/>
                    <a:pt x="4663" y="6238"/>
                    <a:pt x="4474" y="6238"/>
                  </a:cubicBezTo>
                  <a:cubicBezTo>
                    <a:pt x="4285" y="6238"/>
                    <a:pt x="4128" y="6081"/>
                    <a:pt x="4128" y="5892"/>
                  </a:cubicBezTo>
                  <a:cubicBezTo>
                    <a:pt x="4128" y="5671"/>
                    <a:pt x="4285" y="5514"/>
                    <a:pt x="4474" y="5514"/>
                  </a:cubicBezTo>
                  <a:close/>
                  <a:moveTo>
                    <a:pt x="3088" y="0"/>
                  </a:moveTo>
                  <a:cubicBezTo>
                    <a:pt x="1355" y="0"/>
                    <a:pt x="1" y="1418"/>
                    <a:pt x="1" y="3119"/>
                  </a:cubicBezTo>
                  <a:lnTo>
                    <a:pt x="1" y="4506"/>
                  </a:lnTo>
                  <a:cubicBezTo>
                    <a:pt x="1" y="6238"/>
                    <a:pt x="1418" y="7625"/>
                    <a:pt x="3088" y="7625"/>
                  </a:cubicBezTo>
                  <a:lnTo>
                    <a:pt x="6554" y="7625"/>
                  </a:lnTo>
                  <a:cubicBezTo>
                    <a:pt x="7152" y="7625"/>
                    <a:pt x="7593" y="7152"/>
                    <a:pt x="7593" y="6585"/>
                  </a:cubicBezTo>
                  <a:cubicBezTo>
                    <a:pt x="7593" y="6459"/>
                    <a:pt x="7562" y="6301"/>
                    <a:pt x="7499" y="6207"/>
                  </a:cubicBezTo>
                  <a:cubicBezTo>
                    <a:pt x="7940" y="6081"/>
                    <a:pt x="8255" y="5671"/>
                    <a:pt x="8255" y="5199"/>
                  </a:cubicBezTo>
                  <a:cubicBezTo>
                    <a:pt x="8255" y="5104"/>
                    <a:pt x="8223" y="4947"/>
                    <a:pt x="8192" y="4821"/>
                  </a:cubicBezTo>
                  <a:cubicBezTo>
                    <a:pt x="8633" y="4695"/>
                    <a:pt x="8948" y="4317"/>
                    <a:pt x="8948" y="3844"/>
                  </a:cubicBezTo>
                  <a:cubicBezTo>
                    <a:pt x="8948" y="3718"/>
                    <a:pt x="8885" y="3592"/>
                    <a:pt x="8854" y="3466"/>
                  </a:cubicBezTo>
                  <a:lnTo>
                    <a:pt x="10712" y="3466"/>
                  </a:lnTo>
                  <a:cubicBezTo>
                    <a:pt x="11311" y="3466"/>
                    <a:pt x="11721" y="2993"/>
                    <a:pt x="11721" y="2458"/>
                  </a:cubicBezTo>
                  <a:cubicBezTo>
                    <a:pt x="11721" y="1891"/>
                    <a:pt x="11342" y="1387"/>
                    <a:pt x="10775" y="1387"/>
                  </a:cubicBezTo>
                  <a:lnTo>
                    <a:pt x="6554" y="1387"/>
                  </a:lnTo>
                  <a:cubicBezTo>
                    <a:pt x="6806" y="1103"/>
                    <a:pt x="6932" y="757"/>
                    <a:pt x="6932" y="379"/>
                  </a:cubicBezTo>
                  <a:cubicBezTo>
                    <a:pt x="6932" y="158"/>
                    <a:pt x="6774" y="0"/>
                    <a:pt x="655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20" name="Google Shape;9820;p73"/>
          <p:cNvGrpSpPr/>
          <p:nvPr/>
        </p:nvGrpSpPr>
        <p:grpSpPr>
          <a:xfrm>
            <a:off x="7092947" y="1989140"/>
            <a:ext cx="351880" cy="351910"/>
            <a:chOff x="-26573400" y="3546250"/>
            <a:chExt cx="295375" cy="295400"/>
          </a:xfrm>
          <a:solidFill>
            <a:srgbClr val="FFC000"/>
          </a:solidFill>
        </p:grpSpPr>
        <p:sp>
          <p:nvSpPr>
            <p:cNvPr id="9821" name="Google Shape;9821;p73"/>
            <p:cNvSpPr/>
            <p:nvPr/>
          </p:nvSpPr>
          <p:spPr>
            <a:xfrm>
              <a:off x="-26464700" y="3599225"/>
              <a:ext cx="77200" cy="38425"/>
            </a:xfrm>
            <a:custGeom>
              <a:avLst/>
              <a:gdLst/>
              <a:ahLst/>
              <a:cxnLst/>
              <a:rect l="l" t="t" r="r" b="b"/>
              <a:pathLst>
                <a:path w="3088" h="1537" extrusionOk="0">
                  <a:moveTo>
                    <a:pt x="1532" y="1"/>
                  </a:moveTo>
                  <a:cubicBezTo>
                    <a:pt x="1001" y="1"/>
                    <a:pt x="473" y="103"/>
                    <a:pt x="0" y="308"/>
                  </a:cubicBezTo>
                  <a:lnTo>
                    <a:pt x="693" y="1537"/>
                  </a:lnTo>
                  <a:cubicBezTo>
                    <a:pt x="946" y="1442"/>
                    <a:pt x="1229" y="1379"/>
                    <a:pt x="1544" y="1379"/>
                  </a:cubicBezTo>
                  <a:cubicBezTo>
                    <a:pt x="1859" y="1379"/>
                    <a:pt x="2143" y="1442"/>
                    <a:pt x="2426" y="1537"/>
                  </a:cubicBezTo>
                  <a:lnTo>
                    <a:pt x="3088" y="308"/>
                  </a:lnTo>
                  <a:cubicBezTo>
                    <a:pt x="2600" y="103"/>
                    <a:pt x="2064" y="1"/>
                    <a:pt x="15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2" name="Google Shape;9822;p73"/>
            <p:cNvSpPr/>
            <p:nvPr/>
          </p:nvSpPr>
          <p:spPr>
            <a:xfrm>
              <a:off x="-26434775" y="3686450"/>
              <a:ext cx="17350" cy="17350"/>
            </a:xfrm>
            <a:custGeom>
              <a:avLst/>
              <a:gdLst/>
              <a:ahLst/>
              <a:cxnLst/>
              <a:rect l="l" t="t" r="r" b="b"/>
              <a:pathLst>
                <a:path w="694" h="694" extrusionOk="0">
                  <a:moveTo>
                    <a:pt x="347" y="1"/>
                  </a:moveTo>
                  <a:cubicBezTo>
                    <a:pt x="158" y="1"/>
                    <a:pt x="1" y="127"/>
                    <a:pt x="1" y="347"/>
                  </a:cubicBezTo>
                  <a:cubicBezTo>
                    <a:pt x="1" y="536"/>
                    <a:pt x="158" y="694"/>
                    <a:pt x="347" y="694"/>
                  </a:cubicBezTo>
                  <a:cubicBezTo>
                    <a:pt x="536" y="694"/>
                    <a:pt x="694" y="536"/>
                    <a:pt x="694" y="347"/>
                  </a:cubicBezTo>
                  <a:cubicBezTo>
                    <a:pt x="694" y="127"/>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3" name="Google Shape;9823;p73"/>
            <p:cNvSpPr/>
            <p:nvPr/>
          </p:nvSpPr>
          <p:spPr>
            <a:xfrm>
              <a:off x="-26520625" y="3703775"/>
              <a:ext cx="55950" cy="67775"/>
            </a:xfrm>
            <a:custGeom>
              <a:avLst/>
              <a:gdLst/>
              <a:ahLst/>
              <a:cxnLst/>
              <a:rect l="l" t="t" r="r" b="b"/>
              <a:pathLst>
                <a:path w="2238" h="2711" extrusionOk="0">
                  <a:moveTo>
                    <a:pt x="1387" y="1"/>
                  </a:moveTo>
                  <a:lnTo>
                    <a:pt x="1" y="32"/>
                  </a:lnTo>
                  <a:cubicBezTo>
                    <a:pt x="127" y="1104"/>
                    <a:pt x="662" y="2080"/>
                    <a:pt x="1544" y="2710"/>
                  </a:cubicBezTo>
                  <a:lnTo>
                    <a:pt x="2237" y="1545"/>
                  </a:lnTo>
                  <a:cubicBezTo>
                    <a:pt x="1765" y="1135"/>
                    <a:pt x="1450" y="600"/>
                    <a:pt x="138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4" name="Google Shape;9824;p73"/>
            <p:cNvSpPr/>
            <p:nvPr/>
          </p:nvSpPr>
          <p:spPr>
            <a:xfrm>
              <a:off x="-26387525" y="3703000"/>
              <a:ext cx="55950" cy="67750"/>
            </a:xfrm>
            <a:custGeom>
              <a:avLst/>
              <a:gdLst/>
              <a:ahLst/>
              <a:cxnLst/>
              <a:rect l="l" t="t" r="r" b="b"/>
              <a:pathLst>
                <a:path w="2238" h="2710" extrusionOk="0">
                  <a:moveTo>
                    <a:pt x="851" y="0"/>
                  </a:moveTo>
                  <a:cubicBezTo>
                    <a:pt x="757" y="631"/>
                    <a:pt x="473" y="1166"/>
                    <a:pt x="1" y="1544"/>
                  </a:cubicBezTo>
                  <a:lnTo>
                    <a:pt x="694" y="2710"/>
                  </a:lnTo>
                  <a:cubicBezTo>
                    <a:pt x="1576" y="2080"/>
                    <a:pt x="2112" y="1103"/>
                    <a:pt x="2238" y="32"/>
                  </a:cubicBezTo>
                  <a:lnTo>
                    <a:pt x="85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5" name="Google Shape;9825;p73"/>
            <p:cNvSpPr/>
            <p:nvPr/>
          </p:nvSpPr>
          <p:spPr>
            <a:xfrm>
              <a:off x="-26573400" y="3546250"/>
              <a:ext cx="295375" cy="295400"/>
            </a:xfrm>
            <a:custGeom>
              <a:avLst/>
              <a:gdLst/>
              <a:ahLst/>
              <a:cxnLst/>
              <a:rect l="l" t="t" r="r" b="b"/>
              <a:pathLst>
                <a:path w="11815" h="11816" extrusionOk="0">
                  <a:moveTo>
                    <a:pt x="5876" y="1419"/>
                  </a:moveTo>
                  <a:cubicBezTo>
                    <a:pt x="6632" y="1419"/>
                    <a:pt x="7389" y="1608"/>
                    <a:pt x="8066" y="1986"/>
                  </a:cubicBezTo>
                  <a:cubicBezTo>
                    <a:pt x="8223" y="2049"/>
                    <a:pt x="8286" y="2301"/>
                    <a:pt x="8192" y="2458"/>
                  </a:cubicBezTo>
                  <a:lnTo>
                    <a:pt x="7152" y="4254"/>
                  </a:lnTo>
                  <a:cubicBezTo>
                    <a:pt x="7110" y="4361"/>
                    <a:pt x="6980" y="4439"/>
                    <a:pt x="6852" y="4439"/>
                  </a:cubicBezTo>
                  <a:cubicBezTo>
                    <a:pt x="6791" y="4439"/>
                    <a:pt x="6731" y="4421"/>
                    <a:pt x="6680" y="4380"/>
                  </a:cubicBezTo>
                  <a:cubicBezTo>
                    <a:pt x="6428" y="4238"/>
                    <a:pt x="6136" y="4167"/>
                    <a:pt x="5841" y="4167"/>
                  </a:cubicBezTo>
                  <a:cubicBezTo>
                    <a:pt x="5546" y="4167"/>
                    <a:pt x="5246" y="4238"/>
                    <a:pt x="4978" y="4380"/>
                  </a:cubicBezTo>
                  <a:cubicBezTo>
                    <a:pt x="4929" y="4400"/>
                    <a:pt x="4872" y="4411"/>
                    <a:pt x="4816" y="4411"/>
                  </a:cubicBezTo>
                  <a:cubicBezTo>
                    <a:pt x="4694" y="4411"/>
                    <a:pt x="4570" y="4362"/>
                    <a:pt x="4506" y="4254"/>
                  </a:cubicBezTo>
                  <a:lnTo>
                    <a:pt x="3498" y="2458"/>
                  </a:lnTo>
                  <a:cubicBezTo>
                    <a:pt x="3466" y="2301"/>
                    <a:pt x="3529" y="2080"/>
                    <a:pt x="3687" y="1986"/>
                  </a:cubicBezTo>
                  <a:cubicBezTo>
                    <a:pt x="4364" y="1608"/>
                    <a:pt x="5120" y="1419"/>
                    <a:pt x="5876" y="1419"/>
                  </a:cubicBezTo>
                  <a:close/>
                  <a:moveTo>
                    <a:pt x="5861" y="4916"/>
                  </a:moveTo>
                  <a:cubicBezTo>
                    <a:pt x="6459" y="4916"/>
                    <a:pt x="6869" y="5388"/>
                    <a:pt x="6869" y="5955"/>
                  </a:cubicBezTo>
                  <a:cubicBezTo>
                    <a:pt x="6869" y="6554"/>
                    <a:pt x="6396" y="6964"/>
                    <a:pt x="5861" y="6964"/>
                  </a:cubicBezTo>
                  <a:cubicBezTo>
                    <a:pt x="5294" y="6964"/>
                    <a:pt x="4821" y="6491"/>
                    <a:pt x="4821" y="5955"/>
                  </a:cubicBezTo>
                  <a:cubicBezTo>
                    <a:pt x="4821" y="5357"/>
                    <a:pt x="5294" y="4916"/>
                    <a:pt x="5861" y="4916"/>
                  </a:cubicBezTo>
                  <a:close/>
                  <a:moveTo>
                    <a:pt x="3813" y="5609"/>
                  </a:moveTo>
                  <a:cubicBezTo>
                    <a:pt x="4065" y="5640"/>
                    <a:pt x="4159" y="5735"/>
                    <a:pt x="4159" y="5955"/>
                  </a:cubicBezTo>
                  <a:cubicBezTo>
                    <a:pt x="4159" y="6522"/>
                    <a:pt x="4474" y="7090"/>
                    <a:pt x="5010" y="7405"/>
                  </a:cubicBezTo>
                  <a:cubicBezTo>
                    <a:pt x="5136" y="7531"/>
                    <a:pt x="5230" y="7720"/>
                    <a:pt x="5104" y="7877"/>
                  </a:cubicBezTo>
                  <a:lnTo>
                    <a:pt x="4033" y="9641"/>
                  </a:lnTo>
                  <a:cubicBezTo>
                    <a:pt x="3991" y="9748"/>
                    <a:pt x="3861" y="9826"/>
                    <a:pt x="3733" y="9826"/>
                  </a:cubicBezTo>
                  <a:cubicBezTo>
                    <a:pt x="3672" y="9826"/>
                    <a:pt x="3612" y="9808"/>
                    <a:pt x="3561" y="9767"/>
                  </a:cubicBezTo>
                  <a:cubicBezTo>
                    <a:pt x="2238" y="8948"/>
                    <a:pt x="1418" y="7531"/>
                    <a:pt x="1355" y="5987"/>
                  </a:cubicBezTo>
                  <a:cubicBezTo>
                    <a:pt x="1355" y="5798"/>
                    <a:pt x="1544" y="5640"/>
                    <a:pt x="1733" y="5640"/>
                  </a:cubicBezTo>
                  <a:lnTo>
                    <a:pt x="3813" y="5609"/>
                  </a:lnTo>
                  <a:close/>
                  <a:moveTo>
                    <a:pt x="8003" y="5640"/>
                  </a:moveTo>
                  <a:lnTo>
                    <a:pt x="10082" y="5672"/>
                  </a:lnTo>
                  <a:cubicBezTo>
                    <a:pt x="10271" y="5672"/>
                    <a:pt x="10429" y="5829"/>
                    <a:pt x="10429" y="6018"/>
                  </a:cubicBezTo>
                  <a:cubicBezTo>
                    <a:pt x="10397" y="7562"/>
                    <a:pt x="9547" y="8980"/>
                    <a:pt x="8223" y="9799"/>
                  </a:cubicBezTo>
                  <a:cubicBezTo>
                    <a:pt x="8168" y="9844"/>
                    <a:pt x="8100" y="9865"/>
                    <a:pt x="8033" y="9865"/>
                  </a:cubicBezTo>
                  <a:cubicBezTo>
                    <a:pt x="7911" y="9865"/>
                    <a:pt x="7792" y="9795"/>
                    <a:pt x="7751" y="9673"/>
                  </a:cubicBezTo>
                  <a:lnTo>
                    <a:pt x="6680" y="7909"/>
                  </a:lnTo>
                  <a:cubicBezTo>
                    <a:pt x="6554" y="7751"/>
                    <a:pt x="6648" y="7531"/>
                    <a:pt x="6806" y="7436"/>
                  </a:cubicBezTo>
                  <a:cubicBezTo>
                    <a:pt x="7310" y="7121"/>
                    <a:pt x="7625" y="6585"/>
                    <a:pt x="7625" y="5987"/>
                  </a:cubicBezTo>
                  <a:cubicBezTo>
                    <a:pt x="7625" y="5829"/>
                    <a:pt x="7751" y="5672"/>
                    <a:pt x="8003" y="5640"/>
                  </a:cubicBezTo>
                  <a:close/>
                  <a:moveTo>
                    <a:pt x="5892" y="1"/>
                  </a:moveTo>
                  <a:cubicBezTo>
                    <a:pt x="2616" y="1"/>
                    <a:pt x="1" y="2679"/>
                    <a:pt x="1" y="5924"/>
                  </a:cubicBezTo>
                  <a:cubicBezTo>
                    <a:pt x="1" y="9137"/>
                    <a:pt x="2679" y="11815"/>
                    <a:pt x="5892" y="11815"/>
                  </a:cubicBezTo>
                  <a:cubicBezTo>
                    <a:pt x="9169" y="11815"/>
                    <a:pt x="11815" y="9137"/>
                    <a:pt x="11815" y="5924"/>
                  </a:cubicBezTo>
                  <a:cubicBezTo>
                    <a:pt x="11815" y="2679"/>
                    <a:pt x="9137" y="1"/>
                    <a:pt x="589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26" name="Google Shape;9826;p73"/>
          <p:cNvGrpSpPr/>
          <p:nvPr/>
        </p:nvGrpSpPr>
        <p:grpSpPr>
          <a:xfrm>
            <a:off x="7081228" y="2439049"/>
            <a:ext cx="375319" cy="352148"/>
            <a:chOff x="-26583625" y="3917025"/>
            <a:chExt cx="315050" cy="295600"/>
          </a:xfrm>
          <a:solidFill>
            <a:srgbClr val="FFC000"/>
          </a:solidFill>
        </p:grpSpPr>
        <p:sp>
          <p:nvSpPr>
            <p:cNvPr id="9827" name="Google Shape;9827;p73"/>
            <p:cNvSpPr/>
            <p:nvPr/>
          </p:nvSpPr>
          <p:spPr>
            <a:xfrm>
              <a:off x="-26413500" y="3918400"/>
              <a:ext cx="144925" cy="135125"/>
            </a:xfrm>
            <a:custGeom>
              <a:avLst/>
              <a:gdLst/>
              <a:ahLst/>
              <a:cxnLst/>
              <a:rect l="l" t="t" r="r" b="b"/>
              <a:pathLst>
                <a:path w="5797" h="5405" extrusionOk="0">
                  <a:moveTo>
                    <a:pt x="2317" y="1"/>
                  </a:moveTo>
                  <a:cubicBezTo>
                    <a:pt x="1515" y="1"/>
                    <a:pt x="685" y="309"/>
                    <a:pt x="0" y="993"/>
                  </a:cubicBezTo>
                  <a:lnTo>
                    <a:pt x="1008" y="1970"/>
                  </a:lnTo>
                  <a:cubicBezTo>
                    <a:pt x="1398" y="1581"/>
                    <a:pt x="1864" y="1407"/>
                    <a:pt x="2313" y="1407"/>
                  </a:cubicBezTo>
                  <a:cubicBezTo>
                    <a:pt x="2771" y="1407"/>
                    <a:pt x="3210" y="1588"/>
                    <a:pt x="3529" y="1907"/>
                  </a:cubicBezTo>
                  <a:cubicBezTo>
                    <a:pt x="3623" y="2002"/>
                    <a:pt x="3623" y="2254"/>
                    <a:pt x="3529" y="2380"/>
                  </a:cubicBezTo>
                  <a:cubicBezTo>
                    <a:pt x="3450" y="2427"/>
                    <a:pt x="3348" y="2450"/>
                    <a:pt x="3249" y="2450"/>
                  </a:cubicBezTo>
                  <a:cubicBezTo>
                    <a:pt x="3151" y="2450"/>
                    <a:pt x="3056" y="2427"/>
                    <a:pt x="2993" y="2380"/>
                  </a:cubicBezTo>
                  <a:cubicBezTo>
                    <a:pt x="2804" y="2175"/>
                    <a:pt x="2552" y="2057"/>
                    <a:pt x="2284" y="2057"/>
                  </a:cubicBezTo>
                  <a:cubicBezTo>
                    <a:pt x="2016" y="2057"/>
                    <a:pt x="1733" y="2175"/>
                    <a:pt x="1481" y="2443"/>
                  </a:cubicBezTo>
                  <a:lnTo>
                    <a:pt x="4411" y="5404"/>
                  </a:lnTo>
                  <a:cubicBezTo>
                    <a:pt x="5797" y="4018"/>
                    <a:pt x="5640" y="2065"/>
                    <a:pt x="4505" y="899"/>
                  </a:cubicBezTo>
                  <a:cubicBezTo>
                    <a:pt x="3931" y="325"/>
                    <a:pt x="3139" y="1"/>
                    <a:pt x="23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8" name="Google Shape;9828;p73"/>
            <p:cNvSpPr/>
            <p:nvPr/>
          </p:nvSpPr>
          <p:spPr>
            <a:xfrm>
              <a:off x="-26466275" y="4026700"/>
              <a:ext cx="78775" cy="77225"/>
            </a:xfrm>
            <a:custGeom>
              <a:avLst/>
              <a:gdLst/>
              <a:ahLst/>
              <a:cxnLst/>
              <a:rect l="l" t="t" r="r" b="b"/>
              <a:pathLst>
                <a:path w="3151" h="3089" extrusionOk="0">
                  <a:moveTo>
                    <a:pt x="1339" y="1"/>
                  </a:moveTo>
                  <a:cubicBezTo>
                    <a:pt x="1253" y="1"/>
                    <a:pt x="1166" y="32"/>
                    <a:pt x="1103" y="95"/>
                  </a:cubicBezTo>
                  <a:lnTo>
                    <a:pt x="126" y="1072"/>
                  </a:lnTo>
                  <a:cubicBezTo>
                    <a:pt x="0" y="1198"/>
                    <a:pt x="0" y="1387"/>
                    <a:pt x="126" y="1545"/>
                  </a:cubicBezTo>
                  <a:lnTo>
                    <a:pt x="1576" y="2994"/>
                  </a:lnTo>
                  <a:cubicBezTo>
                    <a:pt x="1639" y="3057"/>
                    <a:pt x="1725" y="3088"/>
                    <a:pt x="1812" y="3088"/>
                  </a:cubicBezTo>
                  <a:cubicBezTo>
                    <a:pt x="1899" y="3088"/>
                    <a:pt x="1985" y="3057"/>
                    <a:pt x="2048" y="2994"/>
                  </a:cubicBezTo>
                  <a:lnTo>
                    <a:pt x="3025" y="2017"/>
                  </a:lnTo>
                  <a:cubicBezTo>
                    <a:pt x="3151" y="1891"/>
                    <a:pt x="3151" y="1671"/>
                    <a:pt x="3025" y="1545"/>
                  </a:cubicBezTo>
                  <a:lnTo>
                    <a:pt x="1576" y="95"/>
                  </a:lnTo>
                  <a:cubicBezTo>
                    <a:pt x="1513" y="32"/>
                    <a:pt x="1426" y="1"/>
                    <a:pt x="13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9" name="Google Shape;9829;p73"/>
            <p:cNvSpPr/>
            <p:nvPr/>
          </p:nvSpPr>
          <p:spPr>
            <a:xfrm>
              <a:off x="-26583625" y="4077125"/>
              <a:ext cx="144925" cy="134700"/>
            </a:xfrm>
            <a:custGeom>
              <a:avLst/>
              <a:gdLst/>
              <a:ahLst/>
              <a:cxnLst/>
              <a:rect l="l" t="t" r="r" b="b"/>
              <a:pathLst>
                <a:path w="5797" h="5388" extrusionOk="0">
                  <a:moveTo>
                    <a:pt x="1355" y="0"/>
                  </a:moveTo>
                  <a:cubicBezTo>
                    <a:pt x="0" y="1386"/>
                    <a:pt x="158" y="3340"/>
                    <a:pt x="1292" y="4474"/>
                  </a:cubicBezTo>
                  <a:cubicBezTo>
                    <a:pt x="1890" y="5072"/>
                    <a:pt x="2710" y="5388"/>
                    <a:pt x="3497" y="5388"/>
                  </a:cubicBezTo>
                  <a:cubicBezTo>
                    <a:pt x="4348" y="5388"/>
                    <a:pt x="5135" y="5072"/>
                    <a:pt x="5797" y="4411"/>
                  </a:cubicBezTo>
                  <a:lnTo>
                    <a:pt x="4820" y="3434"/>
                  </a:lnTo>
                  <a:cubicBezTo>
                    <a:pt x="4431" y="3824"/>
                    <a:pt x="3964" y="3997"/>
                    <a:pt x="3516" y="3997"/>
                  </a:cubicBezTo>
                  <a:cubicBezTo>
                    <a:pt x="3058" y="3997"/>
                    <a:pt x="2619" y="3816"/>
                    <a:pt x="2300" y="3497"/>
                  </a:cubicBezTo>
                  <a:cubicBezTo>
                    <a:pt x="2174" y="3371"/>
                    <a:pt x="2174" y="3151"/>
                    <a:pt x="2300" y="3025"/>
                  </a:cubicBezTo>
                  <a:cubicBezTo>
                    <a:pt x="2347" y="2962"/>
                    <a:pt x="2434" y="2930"/>
                    <a:pt x="2524" y="2930"/>
                  </a:cubicBezTo>
                  <a:cubicBezTo>
                    <a:pt x="2615" y="2930"/>
                    <a:pt x="2710" y="2962"/>
                    <a:pt x="2773" y="3025"/>
                  </a:cubicBezTo>
                  <a:cubicBezTo>
                    <a:pt x="2962" y="3229"/>
                    <a:pt x="3214" y="3348"/>
                    <a:pt x="3481" y="3348"/>
                  </a:cubicBezTo>
                  <a:cubicBezTo>
                    <a:pt x="3749" y="3348"/>
                    <a:pt x="4033" y="3229"/>
                    <a:pt x="4285" y="2962"/>
                  </a:cubicBezTo>
                  <a:lnTo>
                    <a:pt x="135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0" name="Google Shape;9830;p73"/>
            <p:cNvSpPr/>
            <p:nvPr/>
          </p:nvSpPr>
          <p:spPr>
            <a:xfrm>
              <a:off x="-26581275" y="3917025"/>
              <a:ext cx="311125" cy="295600"/>
            </a:xfrm>
            <a:custGeom>
              <a:avLst/>
              <a:gdLst/>
              <a:ahLst/>
              <a:cxnLst/>
              <a:rect l="l" t="t" r="r" b="b"/>
              <a:pathLst>
                <a:path w="12445" h="11824" extrusionOk="0">
                  <a:moveTo>
                    <a:pt x="3419" y="1356"/>
                  </a:moveTo>
                  <a:cubicBezTo>
                    <a:pt x="3506" y="1356"/>
                    <a:pt x="3592" y="1379"/>
                    <a:pt x="3655" y="1426"/>
                  </a:cubicBezTo>
                  <a:cubicBezTo>
                    <a:pt x="3781" y="1552"/>
                    <a:pt x="3781" y="1741"/>
                    <a:pt x="3655" y="1899"/>
                  </a:cubicBezTo>
                  <a:cubicBezTo>
                    <a:pt x="3592" y="1962"/>
                    <a:pt x="3506" y="1994"/>
                    <a:pt x="3419" y="1994"/>
                  </a:cubicBezTo>
                  <a:cubicBezTo>
                    <a:pt x="3332" y="1994"/>
                    <a:pt x="3246" y="1962"/>
                    <a:pt x="3183" y="1899"/>
                  </a:cubicBezTo>
                  <a:cubicBezTo>
                    <a:pt x="3057" y="1804"/>
                    <a:pt x="3057" y="1552"/>
                    <a:pt x="3183" y="1426"/>
                  </a:cubicBezTo>
                  <a:cubicBezTo>
                    <a:pt x="3246" y="1379"/>
                    <a:pt x="3332" y="1356"/>
                    <a:pt x="3419" y="1356"/>
                  </a:cubicBezTo>
                  <a:close/>
                  <a:moveTo>
                    <a:pt x="4364" y="2277"/>
                  </a:moveTo>
                  <a:cubicBezTo>
                    <a:pt x="4451" y="2277"/>
                    <a:pt x="4537" y="2309"/>
                    <a:pt x="4600" y="2372"/>
                  </a:cubicBezTo>
                  <a:cubicBezTo>
                    <a:pt x="4726" y="2498"/>
                    <a:pt x="4726" y="2718"/>
                    <a:pt x="4600" y="2844"/>
                  </a:cubicBezTo>
                  <a:cubicBezTo>
                    <a:pt x="4537" y="2907"/>
                    <a:pt x="4451" y="2939"/>
                    <a:pt x="4364" y="2939"/>
                  </a:cubicBezTo>
                  <a:cubicBezTo>
                    <a:pt x="4277" y="2939"/>
                    <a:pt x="4191" y="2907"/>
                    <a:pt x="4128" y="2844"/>
                  </a:cubicBezTo>
                  <a:cubicBezTo>
                    <a:pt x="4002" y="2750"/>
                    <a:pt x="4002" y="2529"/>
                    <a:pt x="4128" y="2372"/>
                  </a:cubicBezTo>
                  <a:cubicBezTo>
                    <a:pt x="4191" y="2309"/>
                    <a:pt x="4277" y="2277"/>
                    <a:pt x="4364" y="2277"/>
                  </a:cubicBezTo>
                  <a:close/>
                  <a:moveTo>
                    <a:pt x="3179" y="2561"/>
                  </a:moveTo>
                  <a:cubicBezTo>
                    <a:pt x="3269" y="2561"/>
                    <a:pt x="3356" y="2592"/>
                    <a:pt x="3403" y="2655"/>
                  </a:cubicBezTo>
                  <a:cubicBezTo>
                    <a:pt x="3529" y="2781"/>
                    <a:pt x="3529" y="2970"/>
                    <a:pt x="3403" y="3128"/>
                  </a:cubicBezTo>
                  <a:cubicBezTo>
                    <a:pt x="3356" y="3191"/>
                    <a:pt x="3269" y="3222"/>
                    <a:pt x="3179" y="3222"/>
                  </a:cubicBezTo>
                  <a:cubicBezTo>
                    <a:pt x="3088" y="3222"/>
                    <a:pt x="2994" y="3191"/>
                    <a:pt x="2931" y="3128"/>
                  </a:cubicBezTo>
                  <a:cubicBezTo>
                    <a:pt x="2836" y="3002"/>
                    <a:pt x="2836" y="2781"/>
                    <a:pt x="2931" y="2655"/>
                  </a:cubicBezTo>
                  <a:cubicBezTo>
                    <a:pt x="2994" y="2592"/>
                    <a:pt x="3088" y="2561"/>
                    <a:pt x="3179" y="2561"/>
                  </a:cubicBezTo>
                  <a:close/>
                  <a:moveTo>
                    <a:pt x="1970" y="2813"/>
                  </a:moveTo>
                  <a:cubicBezTo>
                    <a:pt x="2056" y="2813"/>
                    <a:pt x="2143" y="2844"/>
                    <a:pt x="2206" y="2907"/>
                  </a:cubicBezTo>
                  <a:cubicBezTo>
                    <a:pt x="2300" y="3002"/>
                    <a:pt x="2300" y="3254"/>
                    <a:pt x="2206" y="3380"/>
                  </a:cubicBezTo>
                  <a:cubicBezTo>
                    <a:pt x="2143" y="3427"/>
                    <a:pt x="2048" y="3451"/>
                    <a:pt x="1958" y="3451"/>
                  </a:cubicBezTo>
                  <a:cubicBezTo>
                    <a:pt x="1867" y="3451"/>
                    <a:pt x="1781" y="3427"/>
                    <a:pt x="1733" y="3380"/>
                  </a:cubicBezTo>
                  <a:cubicBezTo>
                    <a:pt x="1607" y="3254"/>
                    <a:pt x="1607" y="3002"/>
                    <a:pt x="1733" y="2907"/>
                  </a:cubicBezTo>
                  <a:cubicBezTo>
                    <a:pt x="1796" y="2844"/>
                    <a:pt x="1883" y="2813"/>
                    <a:pt x="1970" y="2813"/>
                  </a:cubicBezTo>
                  <a:close/>
                  <a:moveTo>
                    <a:pt x="2946" y="3789"/>
                  </a:moveTo>
                  <a:cubicBezTo>
                    <a:pt x="3033" y="3789"/>
                    <a:pt x="3120" y="3821"/>
                    <a:pt x="3183" y="3884"/>
                  </a:cubicBezTo>
                  <a:cubicBezTo>
                    <a:pt x="3309" y="4010"/>
                    <a:pt x="3309" y="4199"/>
                    <a:pt x="3183" y="4356"/>
                  </a:cubicBezTo>
                  <a:cubicBezTo>
                    <a:pt x="3120" y="4419"/>
                    <a:pt x="3033" y="4451"/>
                    <a:pt x="2946" y="4451"/>
                  </a:cubicBezTo>
                  <a:cubicBezTo>
                    <a:pt x="2860" y="4451"/>
                    <a:pt x="2773" y="4419"/>
                    <a:pt x="2710" y="4356"/>
                  </a:cubicBezTo>
                  <a:cubicBezTo>
                    <a:pt x="2584" y="4230"/>
                    <a:pt x="2584" y="4010"/>
                    <a:pt x="2710" y="3884"/>
                  </a:cubicBezTo>
                  <a:cubicBezTo>
                    <a:pt x="2773" y="3821"/>
                    <a:pt x="2860" y="3789"/>
                    <a:pt x="2946" y="3789"/>
                  </a:cubicBezTo>
                  <a:close/>
                  <a:moveTo>
                    <a:pt x="9480" y="7381"/>
                  </a:moveTo>
                  <a:cubicBezTo>
                    <a:pt x="9570" y="7381"/>
                    <a:pt x="9657" y="7412"/>
                    <a:pt x="9704" y="7475"/>
                  </a:cubicBezTo>
                  <a:cubicBezTo>
                    <a:pt x="9830" y="7570"/>
                    <a:pt x="9830" y="7822"/>
                    <a:pt x="9704" y="7948"/>
                  </a:cubicBezTo>
                  <a:cubicBezTo>
                    <a:pt x="9657" y="7995"/>
                    <a:pt x="9570" y="8019"/>
                    <a:pt x="9480" y="8019"/>
                  </a:cubicBezTo>
                  <a:cubicBezTo>
                    <a:pt x="9389" y="8019"/>
                    <a:pt x="9295" y="7995"/>
                    <a:pt x="9232" y="7948"/>
                  </a:cubicBezTo>
                  <a:cubicBezTo>
                    <a:pt x="9074" y="7822"/>
                    <a:pt x="9074" y="7633"/>
                    <a:pt x="9232" y="7475"/>
                  </a:cubicBezTo>
                  <a:cubicBezTo>
                    <a:pt x="9295" y="7412"/>
                    <a:pt x="9389" y="7381"/>
                    <a:pt x="9480" y="7381"/>
                  </a:cubicBezTo>
                  <a:close/>
                  <a:moveTo>
                    <a:pt x="5955" y="3640"/>
                  </a:moveTo>
                  <a:cubicBezTo>
                    <a:pt x="6223" y="3640"/>
                    <a:pt x="6491" y="3742"/>
                    <a:pt x="6680" y="3947"/>
                  </a:cubicBezTo>
                  <a:lnTo>
                    <a:pt x="8129" y="5396"/>
                  </a:lnTo>
                  <a:cubicBezTo>
                    <a:pt x="8538" y="5806"/>
                    <a:pt x="8538" y="6467"/>
                    <a:pt x="8129" y="6877"/>
                  </a:cubicBezTo>
                  <a:lnTo>
                    <a:pt x="7152" y="7853"/>
                  </a:lnTo>
                  <a:cubicBezTo>
                    <a:pt x="6963" y="8058"/>
                    <a:pt x="6695" y="8161"/>
                    <a:pt x="6428" y="8161"/>
                  </a:cubicBezTo>
                  <a:cubicBezTo>
                    <a:pt x="6160" y="8161"/>
                    <a:pt x="5892" y="8058"/>
                    <a:pt x="5703" y="7853"/>
                  </a:cubicBezTo>
                  <a:lnTo>
                    <a:pt x="4254" y="6404"/>
                  </a:lnTo>
                  <a:cubicBezTo>
                    <a:pt x="3844" y="5995"/>
                    <a:pt x="3844" y="5333"/>
                    <a:pt x="4254" y="4955"/>
                  </a:cubicBezTo>
                  <a:lnTo>
                    <a:pt x="5230" y="3947"/>
                  </a:lnTo>
                  <a:cubicBezTo>
                    <a:pt x="5419" y="3742"/>
                    <a:pt x="5687" y="3640"/>
                    <a:pt x="5955" y="3640"/>
                  </a:cubicBezTo>
                  <a:close/>
                  <a:moveTo>
                    <a:pt x="10464" y="8357"/>
                  </a:moveTo>
                  <a:cubicBezTo>
                    <a:pt x="10555" y="8357"/>
                    <a:pt x="10649" y="8389"/>
                    <a:pt x="10712" y="8452"/>
                  </a:cubicBezTo>
                  <a:cubicBezTo>
                    <a:pt x="10807" y="8578"/>
                    <a:pt x="10807" y="8799"/>
                    <a:pt x="10712" y="8925"/>
                  </a:cubicBezTo>
                  <a:cubicBezTo>
                    <a:pt x="10649" y="8988"/>
                    <a:pt x="10555" y="9019"/>
                    <a:pt x="10464" y="9019"/>
                  </a:cubicBezTo>
                  <a:cubicBezTo>
                    <a:pt x="10374" y="9019"/>
                    <a:pt x="10287" y="8988"/>
                    <a:pt x="10240" y="8925"/>
                  </a:cubicBezTo>
                  <a:cubicBezTo>
                    <a:pt x="10082" y="8799"/>
                    <a:pt x="10082" y="8610"/>
                    <a:pt x="10240" y="8452"/>
                  </a:cubicBezTo>
                  <a:cubicBezTo>
                    <a:pt x="10287" y="8389"/>
                    <a:pt x="10374" y="8357"/>
                    <a:pt x="10464" y="8357"/>
                  </a:cubicBezTo>
                  <a:close/>
                  <a:moveTo>
                    <a:pt x="9247" y="8602"/>
                  </a:moveTo>
                  <a:cubicBezTo>
                    <a:pt x="9334" y="8602"/>
                    <a:pt x="9421" y="8625"/>
                    <a:pt x="9484" y="8673"/>
                  </a:cubicBezTo>
                  <a:cubicBezTo>
                    <a:pt x="9610" y="8799"/>
                    <a:pt x="9610" y="9051"/>
                    <a:pt x="9484" y="9145"/>
                  </a:cubicBezTo>
                  <a:cubicBezTo>
                    <a:pt x="9421" y="9208"/>
                    <a:pt x="9334" y="9240"/>
                    <a:pt x="9247" y="9240"/>
                  </a:cubicBezTo>
                  <a:cubicBezTo>
                    <a:pt x="9161" y="9240"/>
                    <a:pt x="9074" y="9208"/>
                    <a:pt x="9011" y="9145"/>
                  </a:cubicBezTo>
                  <a:cubicBezTo>
                    <a:pt x="8854" y="9051"/>
                    <a:pt x="8854" y="8830"/>
                    <a:pt x="9011" y="8673"/>
                  </a:cubicBezTo>
                  <a:cubicBezTo>
                    <a:pt x="9074" y="8625"/>
                    <a:pt x="9161" y="8602"/>
                    <a:pt x="9247" y="8602"/>
                  </a:cubicBezTo>
                  <a:close/>
                  <a:moveTo>
                    <a:pt x="8030" y="8862"/>
                  </a:moveTo>
                  <a:cubicBezTo>
                    <a:pt x="8121" y="8862"/>
                    <a:pt x="8208" y="8893"/>
                    <a:pt x="8255" y="8956"/>
                  </a:cubicBezTo>
                  <a:cubicBezTo>
                    <a:pt x="8381" y="9082"/>
                    <a:pt x="8381" y="9303"/>
                    <a:pt x="8255" y="9429"/>
                  </a:cubicBezTo>
                  <a:cubicBezTo>
                    <a:pt x="8192" y="9492"/>
                    <a:pt x="8105" y="9523"/>
                    <a:pt x="8019" y="9523"/>
                  </a:cubicBezTo>
                  <a:cubicBezTo>
                    <a:pt x="7932" y="9523"/>
                    <a:pt x="7845" y="9492"/>
                    <a:pt x="7782" y="9429"/>
                  </a:cubicBezTo>
                  <a:cubicBezTo>
                    <a:pt x="7656" y="9303"/>
                    <a:pt x="7656" y="9082"/>
                    <a:pt x="7782" y="8956"/>
                  </a:cubicBezTo>
                  <a:cubicBezTo>
                    <a:pt x="7845" y="8893"/>
                    <a:pt x="7940" y="8862"/>
                    <a:pt x="8030" y="8862"/>
                  </a:cubicBezTo>
                  <a:close/>
                  <a:moveTo>
                    <a:pt x="8964" y="9862"/>
                  </a:moveTo>
                  <a:cubicBezTo>
                    <a:pt x="9050" y="9862"/>
                    <a:pt x="9137" y="9885"/>
                    <a:pt x="9200" y="9933"/>
                  </a:cubicBezTo>
                  <a:cubicBezTo>
                    <a:pt x="9326" y="10059"/>
                    <a:pt x="9326" y="10279"/>
                    <a:pt x="9200" y="10405"/>
                  </a:cubicBezTo>
                  <a:cubicBezTo>
                    <a:pt x="9137" y="10468"/>
                    <a:pt x="9050" y="10500"/>
                    <a:pt x="8964" y="10500"/>
                  </a:cubicBezTo>
                  <a:cubicBezTo>
                    <a:pt x="8877" y="10500"/>
                    <a:pt x="8791" y="10468"/>
                    <a:pt x="8727" y="10405"/>
                  </a:cubicBezTo>
                  <a:cubicBezTo>
                    <a:pt x="8601" y="10311"/>
                    <a:pt x="8601" y="10059"/>
                    <a:pt x="8727" y="9933"/>
                  </a:cubicBezTo>
                  <a:cubicBezTo>
                    <a:pt x="8791" y="9885"/>
                    <a:pt x="8877" y="9862"/>
                    <a:pt x="8964" y="9862"/>
                  </a:cubicBezTo>
                  <a:close/>
                  <a:moveTo>
                    <a:pt x="3415" y="1"/>
                  </a:moveTo>
                  <a:cubicBezTo>
                    <a:pt x="2616" y="1"/>
                    <a:pt x="1812" y="308"/>
                    <a:pt x="1198" y="922"/>
                  </a:cubicBezTo>
                  <a:cubicBezTo>
                    <a:pt x="1" y="2151"/>
                    <a:pt x="1" y="4104"/>
                    <a:pt x="1198" y="5333"/>
                  </a:cubicBezTo>
                  <a:lnTo>
                    <a:pt x="6806" y="10941"/>
                  </a:lnTo>
                  <a:cubicBezTo>
                    <a:pt x="7404" y="11508"/>
                    <a:pt x="8223" y="11823"/>
                    <a:pt x="9011" y="11823"/>
                  </a:cubicBezTo>
                  <a:cubicBezTo>
                    <a:pt x="9799" y="11823"/>
                    <a:pt x="10618" y="11508"/>
                    <a:pt x="11216" y="10941"/>
                  </a:cubicBezTo>
                  <a:cubicBezTo>
                    <a:pt x="12445" y="9712"/>
                    <a:pt x="12445" y="7727"/>
                    <a:pt x="11216" y="6530"/>
                  </a:cubicBezTo>
                  <a:lnTo>
                    <a:pt x="5609" y="922"/>
                  </a:lnTo>
                  <a:cubicBezTo>
                    <a:pt x="5010" y="308"/>
                    <a:pt x="4214" y="1"/>
                    <a:pt x="34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31" name="Google Shape;9831;p73"/>
          <p:cNvSpPr/>
          <p:nvPr/>
        </p:nvSpPr>
        <p:spPr>
          <a:xfrm>
            <a:off x="5748315" y="2919564"/>
            <a:ext cx="352833" cy="351880"/>
          </a:xfrm>
          <a:custGeom>
            <a:avLst/>
            <a:gdLst/>
            <a:ahLst/>
            <a:cxnLst/>
            <a:rect l="l" t="t" r="r" b="b"/>
            <a:pathLst>
              <a:path w="11847" h="11815" extrusionOk="0">
                <a:moveTo>
                  <a:pt x="4915" y="662"/>
                </a:moveTo>
                <a:cubicBezTo>
                  <a:pt x="5671" y="662"/>
                  <a:pt x="6301" y="1292"/>
                  <a:pt x="6301" y="2048"/>
                </a:cubicBezTo>
                <a:cubicBezTo>
                  <a:pt x="6301" y="2520"/>
                  <a:pt x="6081" y="2961"/>
                  <a:pt x="5577" y="3245"/>
                </a:cubicBezTo>
                <a:cubicBezTo>
                  <a:pt x="5577" y="2489"/>
                  <a:pt x="5104" y="2079"/>
                  <a:pt x="4568" y="2079"/>
                </a:cubicBezTo>
                <a:lnTo>
                  <a:pt x="1418" y="2079"/>
                </a:lnTo>
                <a:cubicBezTo>
                  <a:pt x="1008" y="2079"/>
                  <a:pt x="693" y="1764"/>
                  <a:pt x="693" y="1386"/>
                </a:cubicBezTo>
                <a:cubicBezTo>
                  <a:pt x="693" y="977"/>
                  <a:pt x="1008" y="662"/>
                  <a:pt x="1418" y="662"/>
                </a:cubicBezTo>
                <a:close/>
                <a:moveTo>
                  <a:pt x="3198" y="4915"/>
                </a:moveTo>
                <a:cubicBezTo>
                  <a:pt x="3285" y="4915"/>
                  <a:pt x="3371" y="4946"/>
                  <a:pt x="3434" y="5009"/>
                </a:cubicBezTo>
                <a:cubicBezTo>
                  <a:pt x="3529" y="5135"/>
                  <a:pt x="3529" y="5324"/>
                  <a:pt x="3434" y="5482"/>
                </a:cubicBezTo>
                <a:cubicBezTo>
                  <a:pt x="3371" y="5545"/>
                  <a:pt x="3277" y="5576"/>
                  <a:pt x="3186" y="5576"/>
                </a:cubicBezTo>
                <a:cubicBezTo>
                  <a:pt x="3096" y="5576"/>
                  <a:pt x="3009" y="5545"/>
                  <a:pt x="2962" y="5482"/>
                </a:cubicBezTo>
                <a:cubicBezTo>
                  <a:pt x="2836" y="5356"/>
                  <a:pt x="2836" y="5135"/>
                  <a:pt x="2962" y="5009"/>
                </a:cubicBezTo>
                <a:cubicBezTo>
                  <a:pt x="3025" y="4946"/>
                  <a:pt x="3111" y="4915"/>
                  <a:pt x="3198" y="4915"/>
                </a:cubicBezTo>
                <a:close/>
                <a:moveTo>
                  <a:pt x="1386" y="0"/>
                </a:moveTo>
                <a:cubicBezTo>
                  <a:pt x="630" y="0"/>
                  <a:pt x="0" y="630"/>
                  <a:pt x="0" y="1386"/>
                </a:cubicBezTo>
                <a:lnTo>
                  <a:pt x="0" y="5230"/>
                </a:lnTo>
                <a:cubicBezTo>
                  <a:pt x="0" y="5797"/>
                  <a:pt x="284" y="6301"/>
                  <a:pt x="693" y="6616"/>
                </a:cubicBezTo>
                <a:lnTo>
                  <a:pt x="693" y="4474"/>
                </a:lnTo>
                <a:cubicBezTo>
                  <a:pt x="693" y="3529"/>
                  <a:pt x="1481" y="2741"/>
                  <a:pt x="2426" y="2741"/>
                </a:cubicBezTo>
                <a:lnTo>
                  <a:pt x="4568" y="2741"/>
                </a:lnTo>
                <a:cubicBezTo>
                  <a:pt x="4758" y="2741"/>
                  <a:pt x="4915" y="2898"/>
                  <a:pt x="4915" y="3119"/>
                </a:cubicBezTo>
                <a:lnTo>
                  <a:pt x="4915" y="3466"/>
                </a:lnTo>
                <a:lnTo>
                  <a:pt x="2426" y="3466"/>
                </a:lnTo>
                <a:cubicBezTo>
                  <a:pt x="1859" y="3466"/>
                  <a:pt x="1418" y="3938"/>
                  <a:pt x="1418" y="4474"/>
                </a:cubicBezTo>
                <a:lnTo>
                  <a:pt x="1418" y="7309"/>
                </a:lnTo>
                <a:cubicBezTo>
                  <a:pt x="1418" y="7908"/>
                  <a:pt x="1922" y="8349"/>
                  <a:pt x="2521" y="8349"/>
                </a:cubicBezTo>
                <a:lnTo>
                  <a:pt x="3592" y="8349"/>
                </a:lnTo>
                <a:cubicBezTo>
                  <a:pt x="3655" y="10271"/>
                  <a:pt x="5293" y="11814"/>
                  <a:pt x="7215" y="11814"/>
                </a:cubicBezTo>
                <a:cubicBezTo>
                  <a:pt x="9263" y="11814"/>
                  <a:pt x="10838" y="9483"/>
                  <a:pt x="10838" y="7467"/>
                </a:cubicBezTo>
                <a:lnTo>
                  <a:pt x="10838" y="6931"/>
                </a:lnTo>
                <a:cubicBezTo>
                  <a:pt x="11405" y="6774"/>
                  <a:pt x="11846" y="6206"/>
                  <a:pt x="11846" y="5576"/>
                </a:cubicBezTo>
                <a:cubicBezTo>
                  <a:pt x="11846" y="4852"/>
                  <a:pt x="11216" y="4222"/>
                  <a:pt x="10460" y="4222"/>
                </a:cubicBezTo>
                <a:cubicBezTo>
                  <a:pt x="9735" y="4222"/>
                  <a:pt x="9105" y="4852"/>
                  <a:pt x="9105" y="5576"/>
                </a:cubicBezTo>
                <a:cubicBezTo>
                  <a:pt x="9105" y="6206"/>
                  <a:pt x="9515" y="6774"/>
                  <a:pt x="10113" y="6931"/>
                </a:cubicBezTo>
                <a:lnTo>
                  <a:pt x="10113" y="7467"/>
                </a:lnTo>
                <a:cubicBezTo>
                  <a:pt x="10113" y="9136"/>
                  <a:pt x="8727" y="11090"/>
                  <a:pt x="7152" y="11090"/>
                </a:cubicBezTo>
                <a:cubicBezTo>
                  <a:pt x="5577" y="11090"/>
                  <a:pt x="4316" y="9893"/>
                  <a:pt x="4253" y="8349"/>
                </a:cubicBezTo>
                <a:lnTo>
                  <a:pt x="4947" y="8349"/>
                </a:lnTo>
                <a:cubicBezTo>
                  <a:pt x="5143" y="9193"/>
                  <a:pt x="5842" y="9760"/>
                  <a:pt x="6640" y="9760"/>
                </a:cubicBezTo>
                <a:cubicBezTo>
                  <a:pt x="6736" y="9760"/>
                  <a:pt x="6833" y="9752"/>
                  <a:pt x="6931" y="9735"/>
                </a:cubicBezTo>
                <a:cubicBezTo>
                  <a:pt x="7750" y="9609"/>
                  <a:pt x="8381" y="8821"/>
                  <a:pt x="8381" y="7971"/>
                </a:cubicBezTo>
                <a:lnTo>
                  <a:pt x="8381" y="3182"/>
                </a:lnTo>
                <a:cubicBezTo>
                  <a:pt x="8381" y="3024"/>
                  <a:pt x="8412" y="2867"/>
                  <a:pt x="8507" y="2709"/>
                </a:cubicBezTo>
                <a:cubicBezTo>
                  <a:pt x="8727" y="3182"/>
                  <a:pt x="9231" y="3560"/>
                  <a:pt x="9767" y="3560"/>
                </a:cubicBezTo>
                <a:cubicBezTo>
                  <a:pt x="10460" y="3560"/>
                  <a:pt x="11846" y="2993"/>
                  <a:pt x="11846" y="2174"/>
                </a:cubicBezTo>
                <a:cubicBezTo>
                  <a:pt x="11846" y="1292"/>
                  <a:pt x="10460" y="788"/>
                  <a:pt x="9767" y="788"/>
                </a:cubicBezTo>
                <a:cubicBezTo>
                  <a:pt x="9137" y="788"/>
                  <a:pt x="8570" y="1229"/>
                  <a:pt x="8412" y="1827"/>
                </a:cubicBezTo>
                <a:cubicBezTo>
                  <a:pt x="7940" y="2142"/>
                  <a:pt x="7687" y="2646"/>
                  <a:pt x="7687" y="3245"/>
                </a:cubicBezTo>
                <a:lnTo>
                  <a:pt x="7687" y="8002"/>
                </a:lnTo>
                <a:cubicBezTo>
                  <a:pt x="7687" y="8538"/>
                  <a:pt x="7309" y="9010"/>
                  <a:pt x="6805" y="9105"/>
                </a:cubicBezTo>
                <a:cubicBezTo>
                  <a:pt x="6755" y="9111"/>
                  <a:pt x="6705" y="9114"/>
                  <a:pt x="6654" y="9114"/>
                </a:cubicBezTo>
                <a:cubicBezTo>
                  <a:pt x="6204" y="9114"/>
                  <a:pt x="5781" y="8859"/>
                  <a:pt x="5640" y="8349"/>
                </a:cubicBezTo>
                <a:cubicBezTo>
                  <a:pt x="6364" y="8160"/>
                  <a:pt x="6963" y="7498"/>
                  <a:pt x="6963" y="6648"/>
                </a:cubicBezTo>
                <a:lnTo>
                  <a:pt x="6963" y="2079"/>
                </a:lnTo>
                <a:cubicBezTo>
                  <a:pt x="6963" y="945"/>
                  <a:pt x="6018" y="0"/>
                  <a:pt x="4884"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32" name="Google Shape;9832;p73"/>
          <p:cNvGrpSpPr/>
          <p:nvPr/>
        </p:nvGrpSpPr>
        <p:grpSpPr>
          <a:xfrm>
            <a:off x="5779742" y="3398079"/>
            <a:ext cx="289039" cy="352833"/>
            <a:chOff x="-24694925" y="3518700"/>
            <a:chExt cx="242625" cy="296175"/>
          </a:xfrm>
          <a:solidFill>
            <a:srgbClr val="FFC000"/>
          </a:solidFill>
        </p:grpSpPr>
        <p:sp>
          <p:nvSpPr>
            <p:cNvPr id="9833" name="Google Shape;9833;p73"/>
            <p:cNvSpPr/>
            <p:nvPr/>
          </p:nvSpPr>
          <p:spPr>
            <a:xfrm>
              <a:off x="-24694925" y="3572250"/>
              <a:ext cx="104000" cy="112650"/>
            </a:xfrm>
            <a:custGeom>
              <a:avLst/>
              <a:gdLst/>
              <a:ahLst/>
              <a:cxnLst/>
              <a:rect l="l" t="t" r="r" b="b"/>
              <a:pathLst>
                <a:path w="4160" h="4506" extrusionOk="0">
                  <a:moveTo>
                    <a:pt x="2080" y="1"/>
                  </a:moveTo>
                  <a:cubicBezTo>
                    <a:pt x="946" y="1"/>
                    <a:pt x="1" y="946"/>
                    <a:pt x="1" y="2080"/>
                  </a:cubicBezTo>
                  <a:lnTo>
                    <a:pt x="1" y="4506"/>
                  </a:lnTo>
                  <a:lnTo>
                    <a:pt x="4160" y="4506"/>
                  </a:lnTo>
                  <a:lnTo>
                    <a:pt x="4160" y="2080"/>
                  </a:lnTo>
                  <a:cubicBezTo>
                    <a:pt x="4160" y="946"/>
                    <a:pt x="3214" y="1"/>
                    <a:pt x="208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4" name="Google Shape;9834;p73"/>
            <p:cNvSpPr/>
            <p:nvPr/>
          </p:nvSpPr>
          <p:spPr>
            <a:xfrm>
              <a:off x="-24556300" y="3648650"/>
              <a:ext cx="104000" cy="113450"/>
            </a:xfrm>
            <a:custGeom>
              <a:avLst/>
              <a:gdLst/>
              <a:ahLst/>
              <a:cxnLst/>
              <a:rect l="l" t="t" r="r" b="b"/>
              <a:pathLst>
                <a:path w="4160" h="4538" extrusionOk="0">
                  <a:moveTo>
                    <a:pt x="1" y="1"/>
                  </a:moveTo>
                  <a:lnTo>
                    <a:pt x="1" y="2458"/>
                  </a:lnTo>
                  <a:cubicBezTo>
                    <a:pt x="1" y="3592"/>
                    <a:pt x="946" y="4537"/>
                    <a:pt x="2080" y="4537"/>
                  </a:cubicBezTo>
                  <a:cubicBezTo>
                    <a:pt x="3246" y="4537"/>
                    <a:pt x="4160" y="3592"/>
                    <a:pt x="4160" y="2458"/>
                  </a:cubicBezTo>
                  <a:lnTo>
                    <a:pt x="416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5" name="Google Shape;9835;p73"/>
            <p:cNvSpPr/>
            <p:nvPr/>
          </p:nvSpPr>
          <p:spPr>
            <a:xfrm>
              <a:off x="-24694925" y="3702200"/>
              <a:ext cx="104000" cy="112675"/>
            </a:xfrm>
            <a:custGeom>
              <a:avLst/>
              <a:gdLst/>
              <a:ahLst/>
              <a:cxnLst/>
              <a:rect l="l" t="t" r="r" b="b"/>
              <a:pathLst>
                <a:path w="4160" h="4507" extrusionOk="0">
                  <a:moveTo>
                    <a:pt x="1734" y="694"/>
                  </a:moveTo>
                  <a:cubicBezTo>
                    <a:pt x="1923" y="694"/>
                    <a:pt x="2080" y="852"/>
                    <a:pt x="2080" y="1041"/>
                  </a:cubicBezTo>
                  <a:lnTo>
                    <a:pt x="2080" y="2427"/>
                  </a:lnTo>
                  <a:cubicBezTo>
                    <a:pt x="2269" y="2427"/>
                    <a:pt x="2427" y="2584"/>
                    <a:pt x="2427" y="2773"/>
                  </a:cubicBezTo>
                  <a:cubicBezTo>
                    <a:pt x="2427" y="2962"/>
                    <a:pt x="2269" y="3120"/>
                    <a:pt x="2080" y="3120"/>
                  </a:cubicBezTo>
                  <a:cubicBezTo>
                    <a:pt x="1702" y="3120"/>
                    <a:pt x="1356" y="2805"/>
                    <a:pt x="1356" y="2427"/>
                  </a:cubicBezTo>
                  <a:lnTo>
                    <a:pt x="1356" y="1041"/>
                  </a:lnTo>
                  <a:cubicBezTo>
                    <a:pt x="1356" y="852"/>
                    <a:pt x="1513" y="694"/>
                    <a:pt x="1734" y="694"/>
                  </a:cubicBezTo>
                  <a:close/>
                  <a:moveTo>
                    <a:pt x="1" y="1"/>
                  </a:moveTo>
                  <a:lnTo>
                    <a:pt x="1" y="2427"/>
                  </a:lnTo>
                  <a:cubicBezTo>
                    <a:pt x="1" y="3561"/>
                    <a:pt x="946" y="4506"/>
                    <a:pt x="2080" y="4506"/>
                  </a:cubicBezTo>
                  <a:cubicBezTo>
                    <a:pt x="3214" y="4506"/>
                    <a:pt x="4160" y="3561"/>
                    <a:pt x="4160" y="2427"/>
                  </a:cubicBezTo>
                  <a:lnTo>
                    <a:pt x="416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6" name="Google Shape;9836;p73"/>
            <p:cNvSpPr/>
            <p:nvPr/>
          </p:nvSpPr>
          <p:spPr>
            <a:xfrm>
              <a:off x="-24556300" y="3518700"/>
              <a:ext cx="104000" cy="113425"/>
            </a:xfrm>
            <a:custGeom>
              <a:avLst/>
              <a:gdLst/>
              <a:ahLst/>
              <a:cxnLst/>
              <a:rect l="l" t="t" r="r" b="b"/>
              <a:pathLst>
                <a:path w="4160" h="4537" extrusionOk="0">
                  <a:moveTo>
                    <a:pt x="2049" y="1387"/>
                  </a:moveTo>
                  <a:cubicBezTo>
                    <a:pt x="2427" y="1387"/>
                    <a:pt x="2742" y="1702"/>
                    <a:pt x="2742" y="2080"/>
                  </a:cubicBezTo>
                  <a:lnTo>
                    <a:pt x="2742" y="3466"/>
                  </a:lnTo>
                  <a:cubicBezTo>
                    <a:pt x="2742" y="3655"/>
                    <a:pt x="2584" y="3812"/>
                    <a:pt x="2395" y="3812"/>
                  </a:cubicBezTo>
                  <a:cubicBezTo>
                    <a:pt x="2206" y="3812"/>
                    <a:pt x="2049" y="3655"/>
                    <a:pt x="2049" y="3466"/>
                  </a:cubicBezTo>
                  <a:lnTo>
                    <a:pt x="2049" y="2080"/>
                  </a:lnTo>
                  <a:cubicBezTo>
                    <a:pt x="1860" y="2080"/>
                    <a:pt x="1702" y="1922"/>
                    <a:pt x="1702" y="1733"/>
                  </a:cubicBezTo>
                  <a:cubicBezTo>
                    <a:pt x="1702" y="1544"/>
                    <a:pt x="1860" y="1387"/>
                    <a:pt x="2049" y="1387"/>
                  </a:cubicBezTo>
                  <a:close/>
                  <a:moveTo>
                    <a:pt x="2080" y="0"/>
                  </a:moveTo>
                  <a:cubicBezTo>
                    <a:pt x="946" y="0"/>
                    <a:pt x="1" y="945"/>
                    <a:pt x="1" y="2080"/>
                  </a:cubicBezTo>
                  <a:lnTo>
                    <a:pt x="1" y="4537"/>
                  </a:lnTo>
                  <a:lnTo>
                    <a:pt x="4160" y="4537"/>
                  </a:lnTo>
                  <a:lnTo>
                    <a:pt x="4160" y="2080"/>
                  </a:lnTo>
                  <a:cubicBezTo>
                    <a:pt x="4160" y="945"/>
                    <a:pt x="3214" y="0"/>
                    <a:pt x="20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37" name="Google Shape;9837;p73"/>
          <p:cNvGrpSpPr/>
          <p:nvPr/>
        </p:nvGrpSpPr>
        <p:grpSpPr>
          <a:xfrm>
            <a:off x="5779280" y="3848107"/>
            <a:ext cx="289962" cy="352833"/>
            <a:chOff x="-24709100" y="3888875"/>
            <a:chExt cx="243400" cy="296175"/>
          </a:xfrm>
          <a:solidFill>
            <a:srgbClr val="FFC000"/>
          </a:solidFill>
        </p:grpSpPr>
        <p:sp>
          <p:nvSpPr>
            <p:cNvPr id="9838" name="Google Shape;9838;p73"/>
            <p:cNvSpPr/>
            <p:nvPr/>
          </p:nvSpPr>
          <p:spPr>
            <a:xfrm>
              <a:off x="-24587800" y="3888875"/>
              <a:ext cx="105575" cy="227650"/>
            </a:xfrm>
            <a:custGeom>
              <a:avLst/>
              <a:gdLst/>
              <a:ahLst/>
              <a:cxnLst/>
              <a:rect l="l" t="t" r="r" b="b"/>
              <a:pathLst>
                <a:path w="4223" h="9106" extrusionOk="0">
                  <a:moveTo>
                    <a:pt x="2836" y="662"/>
                  </a:moveTo>
                  <a:lnTo>
                    <a:pt x="2836" y="1387"/>
                  </a:lnTo>
                  <a:lnTo>
                    <a:pt x="2143" y="1387"/>
                  </a:lnTo>
                  <a:lnTo>
                    <a:pt x="2143" y="662"/>
                  </a:lnTo>
                  <a:close/>
                  <a:moveTo>
                    <a:pt x="1072" y="4884"/>
                  </a:moveTo>
                  <a:cubicBezTo>
                    <a:pt x="1261" y="4884"/>
                    <a:pt x="1418" y="5041"/>
                    <a:pt x="1418" y="5230"/>
                  </a:cubicBezTo>
                  <a:cubicBezTo>
                    <a:pt x="1418" y="5451"/>
                    <a:pt x="1261" y="5608"/>
                    <a:pt x="1072" y="5608"/>
                  </a:cubicBezTo>
                  <a:cubicBezTo>
                    <a:pt x="851" y="5608"/>
                    <a:pt x="694" y="5451"/>
                    <a:pt x="694" y="5230"/>
                  </a:cubicBezTo>
                  <a:cubicBezTo>
                    <a:pt x="694" y="5041"/>
                    <a:pt x="851" y="4884"/>
                    <a:pt x="1072" y="4884"/>
                  </a:cubicBezTo>
                  <a:close/>
                  <a:moveTo>
                    <a:pt x="3498" y="6302"/>
                  </a:moveTo>
                  <a:lnTo>
                    <a:pt x="3498" y="6648"/>
                  </a:lnTo>
                  <a:cubicBezTo>
                    <a:pt x="3498" y="6869"/>
                    <a:pt x="3340" y="6995"/>
                    <a:pt x="3151" y="6995"/>
                  </a:cubicBezTo>
                  <a:lnTo>
                    <a:pt x="1765" y="6995"/>
                  </a:lnTo>
                  <a:cubicBezTo>
                    <a:pt x="1576" y="6995"/>
                    <a:pt x="1418" y="6869"/>
                    <a:pt x="1418" y="6648"/>
                  </a:cubicBezTo>
                  <a:lnTo>
                    <a:pt x="1418" y="6302"/>
                  </a:lnTo>
                  <a:close/>
                  <a:moveTo>
                    <a:pt x="1072" y="1"/>
                  </a:moveTo>
                  <a:cubicBezTo>
                    <a:pt x="851" y="1"/>
                    <a:pt x="694" y="158"/>
                    <a:pt x="694" y="347"/>
                  </a:cubicBezTo>
                  <a:cubicBezTo>
                    <a:pt x="694" y="568"/>
                    <a:pt x="851" y="725"/>
                    <a:pt x="1072" y="725"/>
                  </a:cubicBezTo>
                  <a:lnTo>
                    <a:pt x="1418" y="725"/>
                  </a:lnTo>
                  <a:lnTo>
                    <a:pt x="1418" y="1450"/>
                  </a:lnTo>
                  <a:cubicBezTo>
                    <a:pt x="1009" y="1576"/>
                    <a:pt x="694" y="1985"/>
                    <a:pt x="694" y="2458"/>
                  </a:cubicBezTo>
                  <a:lnTo>
                    <a:pt x="694" y="4285"/>
                  </a:lnTo>
                  <a:cubicBezTo>
                    <a:pt x="316" y="4443"/>
                    <a:pt x="1" y="4821"/>
                    <a:pt x="1" y="5293"/>
                  </a:cubicBezTo>
                  <a:cubicBezTo>
                    <a:pt x="1" y="5703"/>
                    <a:pt x="284" y="6112"/>
                    <a:pt x="694" y="6270"/>
                  </a:cubicBezTo>
                  <a:lnTo>
                    <a:pt x="694" y="6648"/>
                  </a:lnTo>
                  <a:cubicBezTo>
                    <a:pt x="694" y="7089"/>
                    <a:pt x="977" y="7499"/>
                    <a:pt x="1418" y="7656"/>
                  </a:cubicBezTo>
                  <a:lnTo>
                    <a:pt x="1418" y="8759"/>
                  </a:lnTo>
                  <a:cubicBezTo>
                    <a:pt x="1418" y="8948"/>
                    <a:pt x="1576" y="9105"/>
                    <a:pt x="1765" y="9105"/>
                  </a:cubicBezTo>
                  <a:lnTo>
                    <a:pt x="3151" y="9105"/>
                  </a:lnTo>
                  <a:cubicBezTo>
                    <a:pt x="3340" y="9105"/>
                    <a:pt x="3498" y="8948"/>
                    <a:pt x="3498" y="8759"/>
                  </a:cubicBezTo>
                  <a:lnTo>
                    <a:pt x="3498" y="7656"/>
                  </a:lnTo>
                  <a:cubicBezTo>
                    <a:pt x="3907" y="7499"/>
                    <a:pt x="4222" y="7121"/>
                    <a:pt x="4222" y="6648"/>
                  </a:cubicBezTo>
                  <a:lnTo>
                    <a:pt x="4222" y="5955"/>
                  </a:lnTo>
                  <a:lnTo>
                    <a:pt x="4222" y="2458"/>
                  </a:lnTo>
                  <a:cubicBezTo>
                    <a:pt x="4222" y="2017"/>
                    <a:pt x="3939" y="1607"/>
                    <a:pt x="3498" y="1450"/>
                  </a:cubicBezTo>
                  <a:lnTo>
                    <a:pt x="3498" y="725"/>
                  </a:lnTo>
                  <a:lnTo>
                    <a:pt x="3876" y="725"/>
                  </a:lnTo>
                  <a:cubicBezTo>
                    <a:pt x="4065" y="725"/>
                    <a:pt x="4222" y="568"/>
                    <a:pt x="4222" y="347"/>
                  </a:cubicBezTo>
                  <a:cubicBezTo>
                    <a:pt x="4222" y="158"/>
                    <a:pt x="4065" y="1"/>
                    <a:pt x="387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9" name="Google Shape;9839;p73"/>
            <p:cNvSpPr/>
            <p:nvPr/>
          </p:nvSpPr>
          <p:spPr>
            <a:xfrm>
              <a:off x="-24536600" y="4132250"/>
              <a:ext cx="70900" cy="17350"/>
            </a:xfrm>
            <a:custGeom>
              <a:avLst/>
              <a:gdLst/>
              <a:ahLst/>
              <a:cxnLst/>
              <a:rect l="l" t="t" r="r" b="b"/>
              <a:pathLst>
                <a:path w="2836" h="694" extrusionOk="0">
                  <a:moveTo>
                    <a:pt x="0" y="1"/>
                  </a:moveTo>
                  <a:lnTo>
                    <a:pt x="347" y="694"/>
                  </a:lnTo>
                  <a:lnTo>
                    <a:pt x="2489" y="694"/>
                  </a:lnTo>
                  <a:cubicBezTo>
                    <a:pt x="2678" y="694"/>
                    <a:pt x="2836" y="536"/>
                    <a:pt x="2836" y="347"/>
                  </a:cubicBezTo>
                  <a:cubicBezTo>
                    <a:pt x="2836" y="158"/>
                    <a:pt x="2678" y="1"/>
                    <a:pt x="24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0" name="Google Shape;9840;p73"/>
            <p:cNvSpPr/>
            <p:nvPr/>
          </p:nvSpPr>
          <p:spPr>
            <a:xfrm>
              <a:off x="-24709100" y="3963700"/>
              <a:ext cx="208750" cy="221350"/>
            </a:xfrm>
            <a:custGeom>
              <a:avLst/>
              <a:gdLst/>
              <a:ahLst/>
              <a:cxnLst/>
              <a:rect l="l" t="t" r="r" b="b"/>
              <a:pathLst>
                <a:path w="8350" h="8854" extrusionOk="0">
                  <a:moveTo>
                    <a:pt x="4884" y="1"/>
                  </a:moveTo>
                  <a:cubicBezTo>
                    <a:pt x="2931" y="473"/>
                    <a:pt x="1419" y="2237"/>
                    <a:pt x="1419" y="4380"/>
                  </a:cubicBezTo>
                  <a:lnTo>
                    <a:pt x="1419" y="8192"/>
                  </a:lnTo>
                  <a:lnTo>
                    <a:pt x="410" y="8192"/>
                  </a:lnTo>
                  <a:cubicBezTo>
                    <a:pt x="389" y="8189"/>
                    <a:pt x="368" y="8188"/>
                    <a:pt x="347" y="8188"/>
                  </a:cubicBezTo>
                  <a:cubicBezTo>
                    <a:pt x="132" y="8188"/>
                    <a:pt x="1" y="8334"/>
                    <a:pt x="1" y="8507"/>
                  </a:cubicBezTo>
                  <a:cubicBezTo>
                    <a:pt x="1" y="8696"/>
                    <a:pt x="158" y="8853"/>
                    <a:pt x="347" y="8853"/>
                  </a:cubicBezTo>
                  <a:lnTo>
                    <a:pt x="8003" y="8853"/>
                  </a:lnTo>
                  <a:cubicBezTo>
                    <a:pt x="8192" y="8853"/>
                    <a:pt x="8350" y="8696"/>
                    <a:pt x="8350" y="8507"/>
                  </a:cubicBezTo>
                  <a:cubicBezTo>
                    <a:pt x="8350" y="8318"/>
                    <a:pt x="8192" y="8160"/>
                    <a:pt x="8003" y="8160"/>
                  </a:cubicBezTo>
                  <a:lnTo>
                    <a:pt x="6806" y="8160"/>
                  </a:lnTo>
                  <a:lnTo>
                    <a:pt x="6239" y="6963"/>
                  </a:lnTo>
                  <a:cubicBezTo>
                    <a:pt x="6207" y="6869"/>
                    <a:pt x="6018" y="6774"/>
                    <a:pt x="5924" y="6774"/>
                  </a:cubicBezTo>
                  <a:lnTo>
                    <a:pt x="4191" y="6774"/>
                  </a:lnTo>
                  <a:lnTo>
                    <a:pt x="4191" y="3655"/>
                  </a:lnTo>
                  <a:cubicBezTo>
                    <a:pt x="4191" y="3435"/>
                    <a:pt x="4254" y="3245"/>
                    <a:pt x="4380" y="3088"/>
                  </a:cubicBezTo>
                  <a:cubicBezTo>
                    <a:pt x="4254" y="2836"/>
                    <a:pt x="4191" y="2552"/>
                    <a:pt x="4191" y="2300"/>
                  </a:cubicBezTo>
                  <a:cubicBezTo>
                    <a:pt x="4191" y="1733"/>
                    <a:pt x="4443" y="1229"/>
                    <a:pt x="4884" y="914"/>
                  </a:cubicBezTo>
                  <a:lnTo>
                    <a:pt x="488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41" name="Google Shape;9841;p73"/>
          <p:cNvGrpSpPr/>
          <p:nvPr/>
        </p:nvGrpSpPr>
        <p:grpSpPr>
          <a:xfrm>
            <a:off x="7979280" y="2920770"/>
            <a:ext cx="356556" cy="349557"/>
            <a:chOff x="-22863675" y="3131775"/>
            <a:chExt cx="299300" cy="293425"/>
          </a:xfrm>
          <a:solidFill>
            <a:srgbClr val="FFC000"/>
          </a:solidFill>
        </p:grpSpPr>
        <p:sp>
          <p:nvSpPr>
            <p:cNvPr id="9842" name="Google Shape;9842;p73"/>
            <p:cNvSpPr/>
            <p:nvPr/>
          </p:nvSpPr>
          <p:spPr>
            <a:xfrm>
              <a:off x="-22863675" y="3131775"/>
              <a:ext cx="299300" cy="293425"/>
            </a:xfrm>
            <a:custGeom>
              <a:avLst/>
              <a:gdLst/>
              <a:ahLst/>
              <a:cxnLst/>
              <a:rect l="l" t="t" r="r" b="b"/>
              <a:pathLst>
                <a:path w="11972" h="11737" extrusionOk="0">
                  <a:moveTo>
                    <a:pt x="3214" y="5522"/>
                  </a:moveTo>
                  <a:cubicBezTo>
                    <a:pt x="3403" y="5522"/>
                    <a:pt x="3560" y="5679"/>
                    <a:pt x="3560" y="5868"/>
                  </a:cubicBezTo>
                  <a:cubicBezTo>
                    <a:pt x="3560" y="6057"/>
                    <a:pt x="3403" y="6215"/>
                    <a:pt x="3214" y="6215"/>
                  </a:cubicBezTo>
                  <a:cubicBezTo>
                    <a:pt x="3024" y="6215"/>
                    <a:pt x="2867" y="6057"/>
                    <a:pt x="2867" y="5868"/>
                  </a:cubicBezTo>
                  <a:cubicBezTo>
                    <a:pt x="2867" y="5679"/>
                    <a:pt x="3024" y="5522"/>
                    <a:pt x="3214" y="5522"/>
                  </a:cubicBezTo>
                  <a:close/>
                  <a:moveTo>
                    <a:pt x="5986" y="2749"/>
                  </a:moveTo>
                  <a:cubicBezTo>
                    <a:pt x="6931" y="2749"/>
                    <a:pt x="7719" y="3537"/>
                    <a:pt x="7719" y="4482"/>
                  </a:cubicBezTo>
                  <a:cubicBezTo>
                    <a:pt x="7719" y="5427"/>
                    <a:pt x="6963" y="6215"/>
                    <a:pt x="5986" y="6215"/>
                  </a:cubicBezTo>
                  <a:cubicBezTo>
                    <a:pt x="5041" y="6215"/>
                    <a:pt x="4253" y="5427"/>
                    <a:pt x="4253" y="4482"/>
                  </a:cubicBezTo>
                  <a:cubicBezTo>
                    <a:pt x="4253" y="3537"/>
                    <a:pt x="5041" y="2749"/>
                    <a:pt x="5986" y="2749"/>
                  </a:cubicBezTo>
                  <a:close/>
                  <a:moveTo>
                    <a:pt x="8790" y="5522"/>
                  </a:moveTo>
                  <a:cubicBezTo>
                    <a:pt x="8979" y="5522"/>
                    <a:pt x="9136" y="5679"/>
                    <a:pt x="9136" y="5868"/>
                  </a:cubicBezTo>
                  <a:cubicBezTo>
                    <a:pt x="9136" y="6057"/>
                    <a:pt x="8979" y="6215"/>
                    <a:pt x="8790" y="6215"/>
                  </a:cubicBezTo>
                  <a:cubicBezTo>
                    <a:pt x="8569" y="6215"/>
                    <a:pt x="8412" y="6057"/>
                    <a:pt x="8412" y="5868"/>
                  </a:cubicBezTo>
                  <a:cubicBezTo>
                    <a:pt x="8412" y="5679"/>
                    <a:pt x="8569" y="5522"/>
                    <a:pt x="8790" y="5522"/>
                  </a:cubicBezTo>
                  <a:close/>
                  <a:moveTo>
                    <a:pt x="4600" y="7601"/>
                  </a:moveTo>
                  <a:cubicBezTo>
                    <a:pt x="4789" y="7601"/>
                    <a:pt x="4946" y="7759"/>
                    <a:pt x="4946" y="7948"/>
                  </a:cubicBezTo>
                  <a:cubicBezTo>
                    <a:pt x="4946" y="8168"/>
                    <a:pt x="4789" y="8326"/>
                    <a:pt x="4600" y="8326"/>
                  </a:cubicBezTo>
                  <a:cubicBezTo>
                    <a:pt x="4411" y="8326"/>
                    <a:pt x="4253" y="8168"/>
                    <a:pt x="4253" y="7948"/>
                  </a:cubicBezTo>
                  <a:cubicBezTo>
                    <a:pt x="4253" y="7759"/>
                    <a:pt x="4411" y="7601"/>
                    <a:pt x="4600" y="7601"/>
                  </a:cubicBezTo>
                  <a:close/>
                  <a:moveTo>
                    <a:pt x="6679" y="6939"/>
                  </a:moveTo>
                  <a:cubicBezTo>
                    <a:pt x="7278" y="6939"/>
                    <a:pt x="7719" y="7412"/>
                    <a:pt x="7719" y="7948"/>
                  </a:cubicBezTo>
                  <a:cubicBezTo>
                    <a:pt x="7719" y="8515"/>
                    <a:pt x="7246" y="8987"/>
                    <a:pt x="6679" y="8987"/>
                  </a:cubicBezTo>
                  <a:cubicBezTo>
                    <a:pt x="6080" y="8987"/>
                    <a:pt x="5671" y="8515"/>
                    <a:pt x="5671" y="7948"/>
                  </a:cubicBezTo>
                  <a:cubicBezTo>
                    <a:pt x="5671" y="7412"/>
                    <a:pt x="6143" y="6939"/>
                    <a:pt x="6679" y="6939"/>
                  </a:cubicBezTo>
                  <a:close/>
                  <a:moveTo>
                    <a:pt x="5309" y="1"/>
                  </a:moveTo>
                  <a:cubicBezTo>
                    <a:pt x="5222" y="1"/>
                    <a:pt x="5135" y="24"/>
                    <a:pt x="5072" y="71"/>
                  </a:cubicBezTo>
                  <a:cubicBezTo>
                    <a:pt x="4946" y="197"/>
                    <a:pt x="4946" y="449"/>
                    <a:pt x="5072" y="544"/>
                  </a:cubicBezTo>
                  <a:cubicBezTo>
                    <a:pt x="5356" y="828"/>
                    <a:pt x="5545" y="1080"/>
                    <a:pt x="5639" y="1363"/>
                  </a:cubicBezTo>
                  <a:cubicBezTo>
                    <a:pt x="5356" y="1426"/>
                    <a:pt x="5041" y="1458"/>
                    <a:pt x="4757" y="1552"/>
                  </a:cubicBezTo>
                  <a:cubicBezTo>
                    <a:pt x="4474" y="1017"/>
                    <a:pt x="4096" y="796"/>
                    <a:pt x="3592" y="576"/>
                  </a:cubicBezTo>
                  <a:cubicBezTo>
                    <a:pt x="3552" y="560"/>
                    <a:pt x="3507" y="552"/>
                    <a:pt x="3460" y="552"/>
                  </a:cubicBezTo>
                  <a:cubicBezTo>
                    <a:pt x="3320" y="552"/>
                    <a:pt x="3166" y="623"/>
                    <a:pt x="3119" y="765"/>
                  </a:cubicBezTo>
                  <a:cubicBezTo>
                    <a:pt x="3024" y="922"/>
                    <a:pt x="3119" y="1143"/>
                    <a:pt x="3277" y="1206"/>
                  </a:cubicBezTo>
                  <a:cubicBezTo>
                    <a:pt x="3623" y="1363"/>
                    <a:pt x="3907" y="1552"/>
                    <a:pt x="4064" y="1804"/>
                  </a:cubicBezTo>
                  <a:cubicBezTo>
                    <a:pt x="3781" y="1930"/>
                    <a:pt x="3529" y="2088"/>
                    <a:pt x="3308" y="2245"/>
                  </a:cubicBezTo>
                  <a:cubicBezTo>
                    <a:pt x="2867" y="1836"/>
                    <a:pt x="2394" y="1773"/>
                    <a:pt x="1890" y="1741"/>
                  </a:cubicBezTo>
                  <a:cubicBezTo>
                    <a:pt x="1701" y="1741"/>
                    <a:pt x="1544" y="1836"/>
                    <a:pt x="1481" y="2056"/>
                  </a:cubicBezTo>
                  <a:cubicBezTo>
                    <a:pt x="1481" y="2245"/>
                    <a:pt x="1607" y="2403"/>
                    <a:pt x="1796" y="2434"/>
                  </a:cubicBezTo>
                  <a:cubicBezTo>
                    <a:pt x="2205" y="2466"/>
                    <a:pt x="2489" y="2529"/>
                    <a:pt x="2741" y="2718"/>
                  </a:cubicBezTo>
                  <a:cubicBezTo>
                    <a:pt x="2552" y="2907"/>
                    <a:pt x="2363" y="3159"/>
                    <a:pt x="2205" y="3379"/>
                  </a:cubicBezTo>
                  <a:cubicBezTo>
                    <a:pt x="1949" y="3294"/>
                    <a:pt x="1725" y="3260"/>
                    <a:pt x="1508" y="3260"/>
                  </a:cubicBezTo>
                  <a:cubicBezTo>
                    <a:pt x="1243" y="3260"/>
                    <a:pt x="987" y="3310"/>
                    <a:pt x="693" y="3379"/>
                  </a:cubicBezTo>
                  <a:cubicBezTo>
                    <a:pt x="504" y="3411"/>
                    <a:pt x="441" y="3631"/>
                    <a:pt x="473" y="3821"/>
                  </a:cubicBezTo>
                  <a:cubicBezTo>
                    <a:pt x="498" y="3970"/>
                    <a:pt x="621" y="4060"/>
                    <a:pt x="781" y="4060"/>
                  </a:cubicBezTo>
                  <a:cubicBezTo>
                    <a:pt x="823" y="4060"/>
                    <a:pt x="868" y="4054"/>
                    <a:pt x="914" y="4041"/>
                  </a:cubicBezTo>
                  <a:cubicBezTo>
                    <a:pt x="1160" y="3979"/>
                    <a:pt x="1366" y="3931"/>
                    <a:pt x="1567" y="3931"/>
                  </a:cubicBezTo>
                  <a:cubicBezTo>
                    <a:pt x="1674" y="3931"/>
                    <a:pt x="1780" y="3945"/>
                    <a:pt x="1890" y="3978"/>
                  </a:cubicBezTo>
                  <a:cubicBezTo>
                    <a:pt x="1764" y="4262"/>
                    <a:pt x="1638" y="4514"/>
                    <a:pt x="1607" y="4797"/>
                  </a:cubicBezTo>
                  <a:cubicBezTo>
                    <a:pt x="1071" y="4797"/>
                    <a:pt x="630" y="4986"/>
                    <a:pt x="189" y="5301"/>
                  </a:cubicBezTo>
                  <a:cubicBezTo>
                    <a:pt x="32" y="5427"/>
                    <a:pt x="0" y="5616"/>
                    <a:pt x="126" y="5774"/>
                  </a:cubicBezTo>
                  <a:cubicBezTo>
                    <a:pt x="186" y="5874"/>
                    <a:pt x="296" y="5935"/>
                    <a:pt x="409" y="5935"/>
                  </a:cubicBezTo>
                  <a:cubicBezTo>
                    <a:pt x="474" y="5935"/>
                    <a:pt x="541" y="5915"/>
                    <a:pt x="599" y="5868"/>
                  </a:cubicBezTo>
                  <a:cubicBezTo>
                    <a:pt x="914" y="5616"/>
                    <a:pt x="1166" y="5459"/>
                    <a:pt x="1481" y="5459"/>
                  </a:cubicBezTo>
                  <a:cubicBezTo>
                    <a:pt x="1481" y="5585"/>
                    <a:pt x="1449" y="5742"/>
                    <a:pt x="1449" y="5868"/>
                  </a:cubicBezTo>
                  <a:cubicBezTo>
                    <a:pt x="1449" y="6026"/>
                    <a:pt x="1449" y="6183"/>
                    <a:pt x="1481" y="6341"/>
                  </a:cubicBezTo>
                  <a:cubicBezTo>
                    <a:pt x="945" y="6530"/>
                    <a:pt x="662" y="6876"/>
                    <a:pt x="347" y="7318"/>
                  </a:cubicBezTo>
                  <a:cubicBezTo>
                    <a:pt x="221" y="7475"/>
                    <a:pt x="284" y="7664"/>
                    <a:pt x="441" y="7790"/>
                  </a:cubicBezTo>
                  <a:cubicBezTo>
                    <a:pt x="507" y="7843"/>
                    <a:pt x="584" y="7868"/>
                    <a:pt x="658" y="7868"/>
                  </a:cubicBezTo>
                  <a:cubicBezTo>
                    <a:pt x="761" y="7868"/>
                    <a:pt x="859" y="7819"/>
                    <a:pt x="914" y="7727"/>
                  </a:cubicBezTo>
                  <a:cubicBezTo>
                    <a:pt x="1134" y="7349"/>
                    <a:pt x="1323" y="7129"/>
                    <a:pt x="1607" y="7002"/>
                  </a:cubicBezTo>
                  <a:cubicBezTo>
                    <a:pt x="1701" y="7286"/>
                    <a:pt x="1764" y="7570"/>
                    <a:pt x="1922" y="7822"/>
                  </a:cubicBezTo>
                  <a:cubicBezTo>
                    <a:pt x="1481" y="8200"/>
                    <a:pt x="1323" y="8609"/>
                    <a:pt x="1166" y="9145"/>
                  </a:cubicBezTo>
                  <a:cubicBezTo>
                    <a:pt x="1134" y="9334"/>
                    <a:pt x="1260" y="9523"/>
                    <a:pt x="1418" y="9554"/>
                  </a:cubicBezTo>
                  <a:cubicBezTo>
                    <a:pt x="1452" y="9566"/>
                    <a:pt x="1486" y="9571"/>
                    <a:pt x="1519" y="9571"/>
                  </a:cubicBezTo>
                  <a:cubicBezTo>
                    <a:pt x="1671" y="9571"/>
                    <a:pt x="1807" y="9463"/>
                    <a:pt x="1859" y="9334"/>
                  </a:cubicBezTo>
                  <a:cubicBezTo>
                    <a:pt x="1953" y="8924"/>
                    <a:pt x="2048" y="8672"/>
                    <a:pt x="2268" y="8420"/>
                  </a:cubicBezTo>
                  <a:cubicBezTo>
                    <a:pt x="2426" y="8672"/>
                    <a:pt x="2646" y="8893"/>
                    <a:pt x="2835" y="9082"/>
                  </a:cubicBezTo>
                  <a:cubicBezTo>
                    <a:pt x="2520" y="9554"/>
                    <a:pt x="2552" y="10027"/>
                    <a:pt x="2583" y="10594"/>
                  </a:cubicBezTo>
                  <a:cubicBezTo>
                    <a:pt x="2583" y="10783"/>
                    <a:pt x="2741" y="10909"/>
                    <a:pt x="2961" y="10909"/>
                  </a:cubicBezTo>
                  <a:lnTo>
                    <a:pt x="2993" y="10909"/>
                  </a:lnTo>
                  <a:cubicBezTo>
                    <a:pt x="3182" y="10909"/>
                    <a:pt x="3308" y="10720"/>
                    <a:pt x="3308" y="10500"/>
                  </a:cubicBezTo>
                  <a:cubicBezTo>
                    <a:pt x="3277" y="10090"/>
                    <a:pt x="3277" y="9806"/>
                    <a:pt x="3371" y="9523"/>
                  </a:cubicBezTo>
                  <a:cubicBezTo>
                    <a:pt x="3623" y="9680"/>
                    <a:pt x="3844" y="9838"/>
                    <a:pt x="4127" y="9964"/>
                  </a:cubicBezTo>
                  <a:cubicBezTo>
                    <a:pt x="4001" y="10500"/>
                    <a:pt x="4159" y="10941"/>
                    <a:pt x="4411" y="11445"/>
                  </a:cubicBezTo>
                  <a:cubicBezTo>
                    <a:pt x="4452" y="11589"/>
                    <a:pt x="4561" y="11652"/>
                    <a:pt x="4684" y="11652"/>
                  </a:cubicBezTo>
                  <a:cubicBezTo>
                    <a:pt x="4749" y="11652"/>
                    <a:pt x="4818" y="11635"/>
                    <a:pt x="4883" y="11602"/>
                  </a:cubicBezTo>
                  <a:cubicBezTo>
                    <a:pt x="5041" y="11539"/>
                    <a:pt x="5104" y="11350"/>
                    <a:pt x="5041" y="11130"/>
                  </a:cubicBezTo>
                  <a:cubicBezTo>
                    <a:pt x="4883" y="10783"/>
                    <a:pt x="4757" y="10500"/>
                    <a:pt x="4789" y="10184"/>
                  </a:cubicBezTo>
                  <a:lnTo>
                    <a:pt x="4789" y="10184"/>
                  </a:lnTo>
                  <a:cubicBezTo>
                    <a:pt x="5072" y="10279"/>
                    <a:pt x="5356" y="10311"/>
                    <a:pt x="5671" y="10342"/>
                  </a:cubicBezTo>
                  <a:cubicBezTo>
                    <a:pt x="5734" y="10909"/>
                    <a:pt x="6049" y="11256"/>
                    <a:pt x="6427" y="11665"/>
                  </a:cubicBezTo>
                  <a:cubicBezTo>
                    <a:pt x="6474" y="11712"/>
                    <a:pt x="6561" y="11736"/>
                    <a:pt x="6651" y="11736"/>
                  </a:cubicBezTo>
                  <a:cubicBezTo>
                    <a:pt x="6742" y="11736"/>
                    <a:pt x="6837" y="11712"/>
                    <a:pt x="6900" y="11665"/>
                  </a:cubicBezTo>
                  <a:cubicBezTo>
                    <a:pt x="6994" y="11539"/>
                    <a:pt x="6994" y="11287"/>
                    <a:pt x="6900" y="11193"/>
                  </a:cubicBezTo>
                  <a:cubicBezTo>
                    <a:pt x="6616" y="10909"/>
                    <a:pt x="6427" y="10657"/>
                    <a:pt x="6333" y="10342"/>
                  </a:cubicBezTo>
                  <a:cubicBezTo>
                    <a:pt x="6616" y="10311"/>
                    <a:pt x="6931" y="10279"/>
                    <a:pt x="7215" y="10184"/>
                  </a:cubicBezTo>
                  <a:cubicBezTo>
                    <a:pt x="7467" y="10720"/>
                    <a:pt x="7876" y="10941"/>
                    <a:pt x="8380" y="11130"/>
                  </a:cubicBezTo>
                  <a:cubicBezTo>
                    <a:pt x="8424" y="11156"/>
                    <a:pt x="8474" y="11167"/>
                    <a:pt x="8526" y="11167"/>
                  </a:cubicBezTo>
                  <a:cubicBezTo>
                    <a:pt x="8662" y="11167"/>
                    <a:pt x="8807" y="11086"/>
                    <a:pt x="8853" y="10972"/>
                  </a:cubicBezTo>
                  <a:cubicBezTo>
                    <a:pt x="8947" y="10815"/>
                    <a:pt x="8853" y="10594"/>
                    <a:pt x="8695" y="10500"/>
                  </a:cubicBezTo>
                  <a:cubicBezTo>
                    <a:pt x="8349" y="10374"/>
                    <a:pt x="8065" y="10184"/>
                    <a:pt x="7908" y="9932"/>
                  </a:cubicBezTo>
                  <a:cubicBezTo>
                    <a:pt x="8191" y="9806"/>
                    <a:pt x="8412" y="9649"/>
                    <a:pt x="8664" y="9491"/>
                  </a:cubicBezTo>
                  <a:cubicBezTo>
                    <a:pt x="9105" y="9901"/>
                    <a:pt x="9578" y="9964"/>
                    <a:pt x="10082" y="9995"/>
                  </a:cubicBezTo>
                  <a:lnTo>
                    <a:pt x="10113" y="9995"/>
                  </a:lnTo>
                  <a:cubicBezTo>
                    <a:pt x="10302" y="9995"/>
                    <a:pt x="10428" y="9869"/>
                    <a:pt x="10460" y="9680"/>
                  </a:cubicBezTo>
                  <a:cubicBezTo>
                    <a:pt x="10460" y="9491"/>
                    <a:pt x="10365" y="9334"/>
                    <a:pt x="10145" y="9302"/>
                  </a:cubicBezTo>
                  <a:cubicBezTo>
                    <a:pt x="9767" y="9239"/>
                    <a:pt x="9483" y="9208"/>
                    <a:pt x="9199" y="9019"/>
                  </a:cubicBezTo>
                  <a:cubicBezTo>
                    <a:pt x="9388" y="8830"/>
                    <a:pt x="9609" y="8578"/>
                    <a:pt x="9767" y="8357"/>
                  </a:cubicBezTo>
                  <a:cubicBezTo>
                    <a:pt x="9980" y="8437"/>
                    <a:pt x="10181" y="8466"/>
                    <a:pt x="10384" y="8466"/>
                  </a:cubicBezTo>
                  <a:cubicBezTo>
                    <a:pt x="10660" y="8466"/>
                    <a:pt x="10938" y="8412"/>
                    <a:pt x="11247" y="8357"/>
                  </a:cubicBezTo>
                  <a:cubicBezTo>
                    <a:pt x="11468" y="8294"/>
                    <a:pt x="11531" y="8105"/>
                    <a:pt x="11499" y="7916"/>
                  </a:cubicBezTo>
                  <a:cubicBezTo>
                    <a:pt x="11472" y="7751"/>
                    <a:pt x="11300" y="7658"/>
                    <a:pt x="11131" y="7658"/>
                  </a:cubicBezTo>
                  <a:cubicBezTo>
                    <a:pt x="11107" y="7658"/>
                    <a:pt x="11082" y="7660"/>
                    <a:pt x="11058" y="7664"/>
                  </a:cubicBezTo>
                  <a:cubicBezTo>
                    <a:pt x="10806" y="7748"/>
                    <a:pt x="10596" y="7804"/>
                    <a:pt x="10391" y="7804"/>
                  </a:cubicBezTo>
                  <a:cubicBezTo>
                    <a:pt x="10288" y="7804"/>
                    <a:pt x="10187" y="7790"/>
                    <a:pt x="10082" y="7759"/>
                  </a:cubicBezTo>
                  <a:cubicBezTo>
                    <a:pt x="10208" y="7475"/>
                    <a:pt x="10302" y="7192"/>
                    <a:pt x="10365" y="6939"/>
                  </a:cubicBezTo>
                  <a:lnTo>
                    <a:pt x="10397" y="6939"/>
                  </a:lnTo>
                  <a:cubicBezTo>
                    <a:pt x="10932" y="6939"/>
                    <a:pt x="11342" y="6687"/>
                    <a:pt x="11751" y="6372"/>
                  </a:cubicBezTo>
                  <a:cubicBezTo>
                    <a:pt x="11940" y="6246"/>
                    <a:pt x="11972" y="6057"/>
                    <a:pt x="11846" y="5900"/>
                  </a:cubicBezTo>
                  <a:cubicBezTo>
                    <a:pt x="11789" y="5843"/>
                    <a:pt x="11687" y="5798"/>
                    <a:pt x="11580" y="5798"/>
                  </a:cubicBezTo>
                  <a:cubicBezTo>
                    <a:pt x="11509" y="5798"/>
                    <a:pt x="11436" y="5818"/>
                    <a:pt x="11373" y="5868"/>
                  </a:cubicBezTo>
                  <a:cubicBezTo>
                    <a:pt x="11058" y="6120"/>
                    <a:pt x="10775" y="6278"/>
                    <a:pt x="10460" y="6278"/>
                  </a:cubicBezTo>
                  <a:cubicBezTo>
                    <a:pt x="10460" y="6152"/>
                    <a:pt x="10491" y="5994"/>
                    <a:pt x="10491" y="5868"/>
                  </a:cubicBezTo>
                  <a:cubicBezTo>
                    <a:pt x="10491" y="5711"/>
                    <a:pt x="10491" y="5553"/>
                    <a:pt x="10460" y="5396"/>
                  </a:cubicBezTo>
                  <a:cubicBezTo>
                    <a:pt x="11027" y="5207"/>
                    <a:pt x="11279" y="4860"/>
                    <a:pt x="11594" y="4419"/>
                  </a:cubicBezTo>
                  <a:cubicBezTo>
                    <a:pt x="11720" y="4262"/>
                    <a:pt x="11688" y="4073"/>
                    <a:pt x="11531" y="3947"/>
                  </a:cubicBezTo>
                  <a:cubicBezTo>
                    <a:pt x="11465" y="3894"/>
                    <a:pt x="11394" y="3869"/>
                    <a:pt x="11324" y="3869"/>
                  </a:cubicBezTo>
                  <a:cubicBezTo>
                    <a:pt x="11226" y="3869"/>
                    <a:pt x="11132" y="3918"/>
                    <a:pt x="11058" y="4010"/>
                  </a:cubicBezTo>
                  <a:cubicBezTo>
                    <a:pt x="10838" y="4388"/>
                    <a:pt x="10617" y="4608"/>
                    <a:pt x="10365" y="4734"/>
                  </a:cubicBezTo>
                  <a:cubicBezTo>
                    <a:pt x="10271" y="4451"/>
                    <a:pt x="10176" y="4167"/>
                    <a:pt x="10019" y="3915"/>
                  </a:cubicBezTo>
                  <a:cubicBezTo>
                    <a:pt x="10460" y="3537"/>
                    <a:pt x="10617" y="3127"/>
                    <a:pt x="10775" y="2592"/>
                  </a:cubicBezTo>
                  <a:cubicBezTo>
                    <a:pt x="10806" y="2403"/>
                    <a:pt x="10712" y="2214"/>
                    <a:pt x="10554" y="2182"/>
                  </a:cubicBezTo>
                  <a:cubicBezTo>
                    <a:pt x="10520" y="2171"/>
                    <a:pt x="10485" y="2166"/>
                    <a:pt x="10450" y="2166"/>
                  </a:cubicBezTo>
                  <a:cubicBezTo>
                    <a:pt x="10292" y="2166"/>
                    <a:pt x="10139" y="2274"/>
                    <a:pt x="10113" y="2403"/>
                  </a:cubicBezTo>
                  <a:cubicBezTo>
                    <a:pt x="9987" y="2812"/>
                    <a:pt x="9924" y="3064"/>
                    <a:pt x="9672" y="3316"/>
                  </a:cubicBezTo>
                  <a:cubicBezTo>
                    <a:pt x="9515" y="3064"/>
                    <a:pt x="9325" y="2844"/>
                    <a:pt x="9136" y="2655"/>
                  </a:cubicBezTo>
                  <a:cubicBezTo>
                    <a:pt x="9451" y="2182"/>
                    <a:pt x="9388" y="1710"/>
                    <a:pt x="9357" y="1143"/>
                  </a:cubicBezTo>
                  <a:cubicBezTo>
                    <a:pt x="9357" y="954"/>
                    <a:pt x="9168" y="828"/>
                    <a:pt x="8979" y="828"/>
                  </a:cubicBezTo>
                  <a:cubicBezTo>
                    <a:pt x="8790" y="828"/>
                    <a:pt x="8664" y="1017"/>
                    <a:pt x="8664" y="1237"/>
                  </a:cubicBezTo>
                  <a:cubicBezTo>
                    <a:pt x="8695" y="1647"/>
                    <a:pt x="8695" y="1930"/>
                    <a:pt x="8569" y="2214"/>
                  </a:cubicBezTo>
                  <a:cubicBezTo>
                    <a:pt x="8349" y="2056"/>
                    <a:pt x="8097" y="1899"/>
                    <a:pt x="7813" y="1773"/>
                  </a:cubicBezTo>
                  <a:cubicBezTo>
                    <a:pt x="7939" y="1237"/>
                    <a:pt x="7782" y="796"/>
                    <a:pt x="7561" y="292"/>
                  </a:cubicBezTo>
                  <a:cubicBezTo>
                    <a:pt x="7493" y="178"/>
                    <a:pt x="7375" y="97"/>
                    <a:pt x="7243" y="97"/>
                  </a:cubicBezTo>
                  <a:cubicBezTo>
                    <a:pt x="7193" y="97"/>
                    <a:pt x="7141" y="108"/>
                    <a:pt x="7089" y="134"/>
                  </a:cubicBezTo>
                  <a:cubicBezTo>
                    <a:pt x="6931" y="197"/>
                    <a:pt x="6837" y="386"/>
                    <a:pt x="6931" y="607"/>
                  </a:cubicBezTo>
                  <a:cubicBezTo>
                    <a:pt x="7089" y="954"/>
                    <a:pt x="7215" y="1237"/>
                    <a:pt x="7152" y="1552"/>
                  </a:cubicBezTo>
                  <a:cubicBezTo>
                    <a:pt x="6900" y="1458"/>
                    <a:pt x="6616" y="1426"/>
                    <a:pt x="6301" y="1395"/>
                  </a:cubicBezTo>
                  <a:cubicBezTo>
                    <a:pt x="6206" y="828"/>
                    <a:pt x="5891" y="481"/>
                    <a:pt x="5545" y="71"/>
                  </a:cubicBezTo>
                  <a:cubicBezTo>
                    <a:pt x="5482" y="24"/>
                    <a:pt x="5395" y="1"/>
                    <a:pt x="53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3" name="Google Shape;9843;p73"/>
            <p:cNvSpPr/>
            <p:nvPr/>
          </p:nvSpPr>
          <p:spPr>
            <a:xfrm>
              <a:off x="-22740025" y="3217825"/>
              <a:ext cx="52000" cy="51225"/>
            </a:xfrm>
            <a:custGeom>
              <a:avLst/>
              <a:gdLst/>
              <a:ahLst/>
              <a:cxnLst/>
              <a:rect l="l" t="t" r="r" b="b"/>
              <a:pathLst>
                <a:path w="2080" h="2049" extrusionOk="0">
                  <a:moveTo>
                    <a:pt x="1040" y="0"/>
                  </a:moveTo>
                  <a:cubicBezTo>
                    <a:pt x="441" y="0"/>
                    <a:pt x="0" y="473"/>
                    <a:pt x="0" y="1009"/>
                  </a:cubicBezTo>
                  <a:cubicBezTo>
                    <a:pt x="0" y="1607"/>
                    <a:pt x="473" y="2048"/>
                    <a:pt x="1040" y="2048"/>
                  </a:cubicBezTo>
                  <a:cubicBezTo>
                    <a:pt x="1607" y="2048"/>
                    <a:pt x="2048" y="1576"/>
                    <a:pt x="2048" y="1009"/>
                  </a:cubicBezTo>
                  <a:cubicBezTo>
                    <a:pt x="2080" y="473"/>
                    <a:pt x="1607" y="0"/>
                    <a:pt x="10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4" name="Google Shape;9844;p73"/>
            <p:cNvSpPr/>
            <p:nvPr/>
          </p:nvSpPr>
          <p:spPr>
            <a:xfrm>
              <a:off x="-22705375" y="3321800"/>
              <a:ext cx="17350" cy="18125"/>
            </a:xfrm>
            <a:custGeom>
              <a:avLst/>
              <a:gdLst/>
              <a:ahLst/>
              <a:cxnLst/>
              <a:rect l="l" t="t" r="r" b="b"/>
              <a:pathLst>
                <a:path w="694" h="725" extrusionOk="0">
                  <a:moveTo>
                    <a:pt x="347" y="0"/>
                  </a:moveTo>
                  <a:cubicBezTo>
                    <a:pt x="158" y="0"/>
                    <a:pt x="1" y="158"/>
                    <a:pt x="1" y="347"/>
                  </a:cubicBezTo>
                  <a:cubicBezTo>
                    <a:pt x="1" y="567"/>
                    <a:pt x="158" y="725"/>
                    <a:pt x="347" y="725"/>
                  </a:cubicBezTo>
                  <a:cubicBezTo>
                    <a:pt x="536" y="725"/>
                    <a:pt x="694" y="567"/>
                    <a:pt x="694" y="347"/>
                  </a:cubicBezTo>
                  <a:cubicBezTo>
                    <a:pt x="694"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45" name="Google Shape;9845;p73"/>
          <p:cNvGrpSpPr/>
          <p:nvPr/>
        </p:nvGrpSpPr>
        <p:grpSpPr>
          <a:xfrm>
            <a:off x="5322144" y="1531949"/>
            <a:ext cx="310602" cy="352803"/>
            <a:chOff x="-28069875" y="3175300"/>
            <a:chExt cx="260725" cy="296150"/>
          </a:xfrm>
          <a:solidFill>
            <a:srgbClr val="FFC000"/>
          </a:solidFill>
        </p:grpSpPr>
        <p:sp>
          <p:nvSpPr>
            <p:cNvPr id="9846" name="Google Shape;9846;p73"/>
            <p:cNvSpPr/>
            <p:nvPr/>
          </p:nvSpPr>
          <p:spPr>
            <a:xfrm>
              <a:off x="-28059650" y="3192625"/>
              <a:ext cx="26025" cy="70125"/>
            </a:xfrm>
            <a:custGeom>
              <a:avLst/>
              <a:gdLst/>
              <a:ahLst/>
              <a:cxnLst/>
              <a:rect l="l" t="t" r="r" b="b"/>
              <a:pathLst>
                <a:path w="1041" h="2805" extrusionOk="0">
                  <a:moveTo>
                    <a:pt x="536" y="0"/>
                  </a:moveTo>
                  <a:cubicBezTo>
                    <a:pt x="253" y="0"/>
                    <a:pt x="1" y="252"/>
                    <a:pt x="1" y="536"/>
                  </a:cubicBezTo>
                  <a:lnTo>
                    <a:pt x="1" y="2458"/>
                  </a:lnTo>
                  <a:cubicBezTo>
                    <a:pt x="410" y="2458"/>
                    <a:pt x="757" y="2584"/>
                    <a:pt x="1040" y="2804"/>
                  </a:cubicBezTo>
                  <a:lnTo>
                    <a:pt x="1040" y="536"/>
                  </a:lnTo>
                  <a:cubicBezTo>
                    <a:pt x="1040" y="252"/>
                    <a:pt x="788" y="0"/>
                    <a:pt x="5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7" name="Google Shape;9847;p73"/>
            <p:cNvSpPr/>
            <p:nvPr/>
          </p:nvSpPr>
          <p:spPr>
            <a:xfrm>
              <a:off x="-27843050" y="3192625"/>
              <a:ext cx="26025" cy="69325"/>
            </a:xfrm>
            <a:custGeom>
              <a:avLst/>
              <a:gdLst/>
              <a:ahLst/>
              <a:cxnLst/>
              <a:rect l="l" t="t" r="r" b="b"/>
              <a:pathLst>
                <a:path w="1041" h="2773" extrusionOk="0">
                  <a:moveTo>
                    <a:pt x="536" y="0"/>
                  </a:moveTo>
                  <a:cubicBezTo>
                    <a:pt x="253" y="0"/>
                    <a:pt x="1" y="252"/>
                    <a:pt x="1" y="536"/>
                  </a:cubicBezTo>
                  <a:lnTo>
                    <a:pt x="1" y="2773"/>
                  </a:lnTo>
                  <a:cubicBezTo>
                    <a:pt x="284" y="2584"/>
                    <a:pt x="694" y="2426"/>
                    <a:pt x="1040" y="2426"/>
                  </a:cubicBezTo>
                  <a:lnTo>
                    <a:pt x="1040" y="536"/>
                  </a:lnTo>
                  <a:cubicBezTo>
                    <a:pt x="1040" y="252"/>
                    <a:pt x="788" y="0"/>
                    <a:pt x="5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8" name="Google Shape;9848;p73"/>
            <p:cNvSpPr/>
            <p:nvPr/>
          </p:nvSpPr>
          <p:spPr>
            <a:xfrm>
              <a:off x="-27973000" y="3202075"/>
              <a:ext cx="26000" cy="57525"/>
            </a:xfrm>
            <a:custGeom>
              <a:avLst/>
              <a:gdLst/>
              <a:ahLst/>
              <a:cxnLst/>
              <a:rect l="l" t="t" r="r" b="b"/>
              <a:pathLst>
                <a:path w="1040" h="2301" extrusionOk="0">
                  <a:moveTo>
                    <a:pt x="536" y="0"/>
                  </a:moveTo>
                  <a:cubicBezTo>
                    <a:pt x="252" y="0"/>
                    <a:pt x="0" y="221"/>
                    <a:pt x="0" y="504"/>
                  </a:cubicBezTo>
                  <a:lnTo>
                    <a:pt x="0" y="1954"/>
                  </a:lnTo>
                  <a:cubicBezTo>
                    <a:pt x="410" y="1985"/>
                    <a:pt x="756" y="2080"/>
                    <a:pt x="1040" y="2300"/>
                  </a:cubicBezTo>
                  <a:lnTo>
                    <a:pt x="1040" y="504"/>
                  </a:lnTo>
                  <a:cubicBezTo>
                    <a:pt x="1040" y="221"/>
                    <a:pt x="788" y="0"/>
                    <a:pt x="5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9" name="Google Shape;9849;p73"/>
            <p:cNvSpPr/>
            <p:nvPr/>
          </p:nvSpPr>
          <p:spPr>
            <a:xfrm>
              <a:off x="-27929675" y="3202075"/>
              <a:ext cx="26000" cy="57525"/>
            </a:xfrm>
            <a:custGeom>
              <a:avLst/>
              <a:gdLst/>
              <a:ahLst/>
              <a:cxnLst/>
              <a:rect l="l" t="t" r="r" b="b"/>
              <a:pathLst>
                <a:path w="1040" h="2301" extrusionOk="0">
                  <a:moveTo>
                    <a:pt x="536" y="0"/>
                  </a:moveTo>
                  <a:cubicBezTo>
                    <a:pt x="252" y="0"/>
                    <a:pt x="0" y="221"/>
                    <a:pt x="0" y="504"/>
                  </a:cubicBezTo>
                  <a:lnTo>
                    <a:pt x="0" y="2300"/>
                  </a:lnTo>
                  <a:cubicBezTo>
                    <a:pt x="315" y="2111"/>
                    <a:pt x="693" y="1985"/>
                    <a:pt x="1040" y="1954"/>
                  </a:cubicBezTo>
                  <a:lnTo>
                    <a:pt x="1040" y="504"/>
                  </a:lnTo>
                  <a:cubicBezTo>
                    <a:pt x="1040" y="221"/>
                    <a:pt x="788" y="0"/>
                    <a:pt x="5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0" name="Google Shape;9850;p73"/>
            <p:cNvSpPr/>
            <p:nvPr/>
          </p:nvSpPr>
          <p:spPr>
            <a:xfrm>
              <a:off x="-28016325" y="3175300"/>
              <a:ext cx="26025" cy="91375"/>
            </a:xfrm>
            <a:custGeom>
              <a:avLst/>
              <a:gdLst/>
              <a:ahLst/>
              <a:cxnLst/>
              <a:rect l="l" t="t" r="r" b="b"/>
              <a:pathLst>
                <a:path w="1041" h="3655" extrusionOk="0">
                  <a:moveTo>
                    <a:pt x="536" y="0"/>
                  </a:moveTo>
                  <a:cubicBezTo>
                    <a:pt x="253" y="0"/>
                    <a:pt x="1" y="221"/>
                    <a:pt x="1" y="504"/>
                  </a:cubicBezTo>
                  <a:lnTo>
                    <a:pt x="1" y="3655"/>
                  </a:lnTo>
                  <a:cubicBezTo>
                    <a:pt x="1" y="3655"/>
                    <a:pt x="1" y="3623"/>
                    <a:pt x="64" y="3623"/>
                  </a:cubicBezTo>
                  <a:cubicBezTo>
                    <a:pt x="284" y="3371"/>
                    <a:pt x="631" y="3182"/>
                    <a:pt x="1040" y="3056"/>
                  </a:cubicBezTo>
                  <a:lnTo>
                    <a:pt x="1040" y="504"/>
                  </a:lnTo>
                  <a:cubicBezTo>
                    <a:pt x="1040" y="221"/>
                    <a:pt x="788" y="0"/>
                    <a:pt x="5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1" name="Google Shape;9851;p73"/>
            <p:cNvSpPr/>
            <p:nvPr/>
          </p:nvSpPr>
          <p:spPr>
            <a:xfrm>
              <a:off x="-27886375" y="3176075"/>
              <a:ext cx="26025" cy="91400"/>
            </a:xfrm>
            <a:custGeom>
              <a:avLst/>
              <a:gdLst/>
              <a:ahLst/>
              <a:cxnLst/>
              <a:rect l="l" t="t" r="r" b="b"/>
              <a:pathLst>
                <a:path w="1041" h="3656" extrusionOk="0">
                  <a:moveTo>
                    <a:pt x="536" y="1"/>
                  </a:moveTo>
                  <a:cubicBezTo>
                    <a:pt x="253" y="1"/>
                    <a:pt x="1" y="221"/>
                    <a:pt x="1" y="505"/>
                  </a:cubicBezTo>
                  <a:lnTo>
                    <a:pt x="1" y="3088"/>
                  </a:lnTo>
                  <a:cubicBezTo>
                    <a:pt x="379" y="3151"/>
                    <a:pt x="726" y="3340"/>
                    <a:pt x="1041" y="3655"/>
                  </a:cubicBezTo>
                  <a:lnTo>
                    <a:pt x="1041" y="505"/>
                  </a:lnTo>
                  <a:cubicBezTo>
                    <a:pt x="1041" y="253"/>
                    <a:pt x="789" y="1"/>
                    <a:pt x="5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2" name="Google Shape;9852;p73"/>
            <p:cNvSpPr/>
            <p:nvPr/>
          </p:nvSpPr>
          <p:spPr>
            <a:xfrm>
              <a:off x="-28017900" y="3269025"/>
              <a:ext cx="161475" cy="133125"/>
            </a:xfrm>
            <a:custGeom>
              <a:avLst/>
              <a:gdLst/>
              <a:ahLst/>
              <a:cxnLst/>
              <a:rect l="l" t="t" r="r" b="b"/>
              <a:pathLst>
                <a:path w="6459" h="5325" extrusionOk="0">
                  <a:moveTo>
                    <a:pt x="1733" y="0"/>
                  </a:moveTo>
                  <a:cubicBezTo>
                    <a:pt x="1355" y="0"/>
                    <a:pt x="946" y="158"/>
                    <a:pt x="662" y="410"/>
                  </a:cubicBezTo>
                  <a:cubicBezTo>
                    <a:pt x="64" y="882"/>
                    <a:pt x="1" y="1639"/>
                    <a:pt x="347" y="2237"/>
                  </a:cubicBezTo>
                  <a:cubicBezTo>
                    <a:pt x="1324" y="2458"/>
                    <a:pt x="2048" y="3340"/>
                    <a:pt x="2174" y="4348"/>
                  </a:cubicBezTo>
                  <a:lnTo>
                    <a:pt x="3214" y="5325"/>
                  </a:lnTo>
                  <a:lnTo>
                    <a:pt x="4285" y="4348"/>
                  </a:lnTo>
                  <a:cubicBezTo>
                    <a:pt x="4380" y="3340"/>
                    <a:pt x="5073" y="2521"/>
                    <a:pt x="6113" y="2237"/>
                  </a:cubicBezTo>
                  <a:cubicBezTo>
                    <a:pt x="6459" y="1639"/>
                    <a:pt x="6333" y="882"/>
                    <a:pt x="5860" y="410"/>
                  </a:cubicBezTo>
                  <a:cubicBezTo>
                    <a:pt x="5577" y="158"/>
                    <a:pt x="5199" y="0"/>
                    <a:pt x="4789" y="0"/>
                  </a:cubicBezTo>
                  <a:cubicBezTo>
                    <a:pt x="4411" y="0"/>
                    <a:pt x="4002" y="158"/>
                    <a:pt x="3750" y="410"/>
                  </a:cubicBezTo>
                  <a:lnTo>
                    <a:pt x="3277" y="882"/>
                  </a:lnTo>
                  <a:lnTo>
                    <a:pt x="2805" y="410"/>
                  </a:lnTo>
                  <a:cubicBezTo>
                    <a:pt x="2521" y="158"/>
                    <a:pt x="2143" y="0"/>
                    <a:pt x="17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3" name="Google Shape;9853;p73"/>
            <p:cNvSpPr/>
            <p:nvPr/>
          </p:nvSpPr>
          <p:spPr>
            <a:xfrm>
              <a:off x="-27930475" y="3269800"/>
              <a:ext cx="121325" cy="201650"/>
            </a:xfrm>
            <a:custGeom>
              <a:avLst/>
              <a:gdLst/>
              <a:ahLst/>
              <a:cxnLst/>
              <a:rect l="l" t="t" r="r" b="b"/>
              <a:pathLst>
                <a:path w="4853" h="8066" extrusionOk="0">
                  <a:moveTo>
                    <a:pt x="4506" y="1"/>
                  </a:moveTo>
                  <a:cubicBezTo>
                    <a:pt x="3876" y="1"/>
                    <a:pt x="3403" y="505"/>
                    <a:pt x="3403" y="1198"/>
                  </a:cubicBezTo>
                  <a:lnTo>
                    <a:pt x="3403" y="2395"/>
                  </a:lnTo>
                  <a:cubicBezTo>
                    <a:pt x="3403" y="2584"/>
                    <a:pt x="3246" y="2742"/>
                    <a:pt x="3025" y="2742"/>
                  </a:cubicBezTo>
                  <a:cubicBezTo>
                    <a:pt x="2679" y="2742"/>
                    <a:pt x="2363" y="2868"/>
                    <a:pt x="2080" y="3025"/>
                  </a:cubicBezTo>
                  <a:cubicBezTo>
                    <a:pt x="1702" y="3372"/>
                    <a:pt x="1418" y="3939"/>
                    <a:pt x="1418" y="4474"/>
                  </a:cubicBezTo>
                  <a:lnTo>
                    <a:pt x="1418" y="5231"/>
                  </a:lnTo>
                  <a:cubicBezTo>
                    <a:pt x="1418" y="5420"/>
                    <a:pt x="1261" y="5577"/>
                    <a:pt x="1072" y="5577"/>
                  </a:cubicBezTo>
                  <a:cubicBezTo>
                    <a:pt x="883" y="5577"/>
                    <a:pt x="725" y="5420"/>
                    <a:pt x="725" y="5231"/>
                  </a:cubicBezTo>
                  <a:lnTo>
                    <a:pt x="1" y="5892"/>
                  </a:lnTo>
                  <a:lnTo>
                    <a:pt x="1" y="8066"/>
                  </a:lnTo>
                  <a:lnTo>
                    <a:pt x="3813" y="8066"/>
                  </a:lnTo>
                  <a:cubicBezTo>
                    <a:pt x="4033" y="8066"/>
                    <a:pt x="4191" y="7908"/>
                    <a:pt x="4191" y="7719"/>
                  </a:cubicBezTo>
                  <a:cubicBezTo>
                    <a:pt x="4191" y="7530"/>
                    <a:pt x="4033" y="7373"/>
                    <a:pt x="3813" y="7373"/>
                  </a:cubicBezTo>
                  <a:lnTo>
                    <a:pt x="3466" y="7373"/>
                  </a:lnTo>
                  <a:lnTo>
                    <a:pt x="3466" y="6270"/>
                  </a:lnTo>
                  <a:cubicBezTo>
                    <a:pt x="3466" y="6176"/>
                    <a:pt x="3498" y="6050"/>
                    <a:pt x="3592" y="6018"/>
                  </a:cubicBezTo>
                  <a:lnTo>
                    <a:pt x="4128" y="5420"/>
                  </a:lnTo>
                  <a:cubicBezTo>
                    <a:pt x="4600" y="4947"/>
                    <a:pt x="4852" y="4380"/>
                    <a:pt x="4852" y="3687"/>
                  </a:cubicBezTo>
                  <a:lnTo>
                    <a:pt x="4852" y="347"/>
                  </a:lnTo>
                  <a:cubicBezTo>
                    <a:pt x="4852" y="158"/>
                    <a:pt x="4695" y="1"/>
                    <a:pt x="45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4" name="Google Shape;9854;p73"/>
            <p:cNvSpPr/>
            <p:nvPr/>
          </p:nvSpPr>
          <p:spPr>
            <a:xfrm>
              <a:off x="-28069875" y="3271375"/>
              <a:ext cx="122875" cy="200075"/>
            </a:xfrm>
            <a:custGeom>
              <a:avLst/>
              <a:gdLst/>
              <a:ahLst/>
              <a:cxnLst/>
              <a:rect l="l" t="t" r="r" b="b"/>
              <a:pathLst>
                <a:path w="4915" h="8003" extrusionOk="0">
                  <a:moveTo>
                    <a:pt x="347" y="1"/>
                  </a:moveTo>
                  <a:cubicBezTo>
                    <a:pt x="158" y="1"/>
                    <a:pt x="0" y="158"/>
                    <a:pt x="0" y="379"/>
                  </a:cubicBezTo>
                  <a:lnTo>
                    <a:pt x="0" y="3718"/>
                  </a:lnTo>
                  <a:cubicBezTo>
                    <a:pt x="0" y="4348"/>
                    <a:pt x="221" y="4979"/>
                    <a:pt x="693" y="5451"/>
                  </a:cubicBezTo>
                  <a:lnTo>
                    <a:pt x="1323" y="5955"/>
                  </a:lnTo>
                  <a:cubicBezTo>
                    <a:pt x="1418" y="6018"/>
                    <a:pt x="1449" y="6113"/>
                    <a:pt x="1449" y="6207"/>
                  </a:cubicBezTo>
                  <a:lnTo>
                    <a:pt x="1449" y="7310"/>
                  </a:lnTo>
                  <a:lnTo>
                    <a:pt x="1103" y="7310"/>
                  </a:lnTo>
                  <a:cubicBezTo>
                    <a:pt x="882" y="7310"/>
                    <a:pt x="725" y="7467"/>
                    <a:pt x="725" y="7656"/>
                  </a:cubicBezTo>
                  <a:cubicBezTo>
                    <a:pt x="725" y="7845"/>
                    <a:pt x="882" y="8003"/>
                    <a:pt x="1103" y="8003"/>
                  </a:cubicBezTo>
                  <a:lnTo>
                    <a:pt x="4915" y="8003"/>
                  </a:lnTo>
                  <a:lnTo>
                    <a:pt x="4915" y="5829"/>
                  </a:lnTo>
                  <a:lnTo>
                    <a:pt x="4190" y="5168"/>
                  </a:lnTo>
                  <a:cubicBezTo>
                    <a:pt x="4190" y="5357"/>
                    <a:pt x="4033" y="5514"/>
                    <a:pt x="3844" y="5514"/>
                  </a:cubicBezTo>
                  <a:cubicBezTo>
                    <a:pt x="3655" y="5514"/>
                    <a:pt x="3497" y="5357"/>
                    <a:pt x="3497" y="5168"/>
                  </a:cubicBezTo>
                  <a:lnTo>
                    <a:pt x="3497" y="4411"/>
                  </a:lnTo>
                  <a:cubicBezTo>
                    <a:pt x="3497" y="3876"/>
                    <a:pt x="3214" y="3372"/>
                    <a:pt x="2741" y="3057"/>
                  </a:cubicBezTo>
                  <a:cubicBezTo>
                    <a:pt x="2458" y="2899"/>
                    <a:pt x="2143" y="2773"/>
                    <a:pt x="1796" y="2773"/>
                  </a:cubicBezTo>
                  <a:cubicBezTo>
                    <a:pt x="1607" y="2773"/>
                    <a:pt x="1449" y="2616"/>
                    <a:pt x="1449" y="2427"/>
                  </a:cubicBezTo>
                  <a:lnTo>
                    <a:pt x="1449" y="1229"/>
                  </a:lnTo>
                  <a:cubicBezTo>
                    <a:pt x="1449" y="473"/>
                    <a:pt x="945"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55" name="Google Shape;9855;p73"/>
          <p:cNvSpPr/>
          <p:nvPr/>
        </p:nvSpPr>
        <p:spPr>
          <a:xfrm>
            <a:off x="5301578" y="1989685"/>
            <a:ext cx="352803" cy="350719"/>
          </a:xfrm>
          <a:custGeom>
            <a:avLst/>
            <a:gdLst/>
            <a:ahLst/>
            <a:cxnLst/>
            <a:rect l="l" t="t" r="r" b="b"/>
            <a:pathLst>
              <a:path w="11846" h="11776" extrusionOk="0">
                <a:moveTo>
                  <a:pt x="9074" y="2261"/>
                </a:moveTo>
                <a:lnTo>
                  <a:pt x="9546" y="2733"/>
                </a:lnTo>
                <a:lnTo>
                  <a:pt x="9011" y="3300"/>
                </a:lnTo>
                <a:lnTo>
                  <a:pt x="8538" y="2828"/>
                </a:lnTo>
                <a:lnTo>
                  <a:pt x="9074" y="2261"/>
                </a:lnTo>
                <a:close/>
                <a:moveTo>
                  <a:pt x="6333" y="3489"/>
                </a:moveTo>
                <a:lnTo>
                  <a:pt x="8286" y="5474"/>
                </a:lnTo>
                <a:lnTo>
                  <a:pt x="7782" y="5978"/>
                </a:lnTo>
                <a:lnTo>
                  <a:pt x="7026" y="5222"/>
                </a:lnTo>
                <a:cubicBezTo>
                  <a:pt x="6963" y="5159"/>
                  <a:pt x="6876" y="5128"/>
                  <a:pt x="6789" y="5128"/>
                </a:cubicBezTo>
                <a:cubicBezTo>
                  <a:pt x="6703" y="5128"/>
                  <a:pt x="6616" y="5159"/>
                  <a:pt x="6553" y="5222"/>
                </a:cubicBezTo>
                <a:cubicBezTo>
                  <a:pt x="6427" y="5348"/>
                  <a:pt x="6427" y="5569"/>
                  <a:pt x="6553" y="5695"/>
                </a:cubicBezTo>
                <a:lnTo>
                  <a:pt x="7309" y="6451"/>
                </a:lnTo>
                <a:lnTo>
                  <a:pt x="6837" y="6924"/>
                </a:lnTo>
                <a:lnTo>
                  <a:pt x="4883" y="4939"/>
                </a:lnTo>
                <a:lnTo>
                  <a:pt x="6333" y="3489"/>
                </a:lnTo>
                <a:close/>
                <a:moveTo>
                  <a:pt x="2647" y="8688"/>
                </a:moveTo>
                <a:lnTo>
                  <a:pt x="3119" y="9160"/>
                </a:lnTo>
                <a:lnTo>
                  <a:pt x="2899" y="9412"/>
                </a:lnTo>
                <a:cubicBezTo>
                  <a:pt x="2836" y="9460"/>
                  <a:pt x="2749" y="9483"/>
                  <a:pt x="2662" y="9483"/>
                </a:cubicBezTo>
                <a:cubicBezTo>
                  <a:pt x="2576" y="9483"/>
                  <a:pt x="2489" y="9460"/>
                  <a:pt x="2426" y="9412"/>
                </a:cubicBezTo>
                <a:cubicBezTo>
                  <a:pt x="2300" y="9286"/>
                  <a:pt x="2300" y="9034"/>
                  <a:pt x="2426" y="8940"/>
                </a:cubicBezTo>
                <a:lnTo>
                  <a:pt x="2647" y="8688"/>
                </a:lnTo>
                <a:close/>
                <a:moveTo>
                  <a:pt x="9294" y="0"/>
                </a:moveTo>
                <a:cubicBezTo>
                  <a:pt x="9026" y="0"/>
                  <a:pt x="8758" y="103"/>
                  <a:pt x="8569" y="308"/>
                </a:cubicBezTo>
                <a:cubicBezTo>
                  <a:pt x="8160" y="686"/>
                  <a:pt x="8097" y="1410"/>
                  <a:pt x="8538" y="1820"/>
                </a:cubicBezTo>
                <a:lnTo>
                  <a:pt x="8065" y="2292"/>
                </a:lnTo>
                <a:lnTo>
                  <a:pt x="7089" y="1316"/>
                </a:lnTo>
                <a:cubicBezTo>
                  <a:pt x="6884" y="1127"/>
                  <a:pt x="6616" y="1032"/>
                  <a:pt x="6348" y="1032"/>
                </a:cubicBezTo>
                <a:cubicBezTo>
                  <a:pt x="6081" y="1032"/>
                  <a:pt x="5813" y="1127"/>
                  <a:pt x="5608" y="1316"/>
                </a:cubicBezTo>
                <a:cubicBezTo>
                  <a:pt x="5230" y="1725"/>
                  <a:pt x="5230" y="2387"/>
                  <a:pt x="5608" y="2765"/>
                </a:cubicBezTo>
                <a:lnTo>
                  <a:pt x="5860" y="3017"/>
                </a:lnTo>
                <a:lnTo>
                  <a:pt x="2678" y="6199"/>
                </a:lnTo>
                <a:cubicBezTo>
                  <a:pt x="2142" y="6734"/>
                  <a:pt x="2048" y="7428"/>
                  <a:pt x="2268" y="8058"/>
                </a:cubicBezTo>
                <a:lnTo>
                  <a:pt x="1922" y="8404"/>
                </a:lnTo>
                <a:cubicBezTo>
                  <a:pt x="1607" y="8719"/>
                  <a:pt x="1512" y="9192"/>
                  <a:pt x="1733" y="9601"/>
                </a:cubicBezTo>
                <a:lnTo>
                  <a:pt x="95" y="11208"/>
                </a:lnTo>
                <a:cubicBezTo>
                  <a:pt x="0" y="11334"/>
                  <a:pt x="0" y="11555"/>
                  <a:pt x="95" y="11681"/>
                </a:cubicBezTo>
                <a:cubicBezTo>
                  <a:pt x="158" y="11744"/>
                  <a:pt x="252" y="11775"/>
                  <a:pt x="343" y="11775"/>
                </a:cubicBezTo>
                <a:cubicBezTo>
                  <a:pt x="433" y="11775"/>
                  <a:pt x="520" y="11744"/>
                  <a:pt x="567" y="11681"/>
                </a:cubicBezTo>
                <a:lnTo>
                  <a:pt x="2174" y="10074"/>
                </a:lnTo>
                <a:cubicBezTo>
                  <a:pt x="2318" y="10136"/>
                  <a:pt x="2465" y="10164"/>
                  <a:pt x="2609" y="10164"/>
                </a:cubicBezTo>
                <a:cubicBezTo>
                  <a:pt x="2904" y="10164"/>
                  <a:pt x="3180" y="10044"/>
                  <a:pt x="3371" y="9853"/>
                </a:cubicBezTo>
                <a:lnTo>
                  <a:pt x="3718" y="9507"/>
                </a:lnTo>
                <a:cubicBezTo>
                  <a:pt x="3930" y="9598"/>
                  <a:pt x="4148" y="9640"/>
                  <a:pt x="4363" y="9640"/>
                </a:cubicBezTo>
                <a:cubicBezTo>
                  <a:pt x="4818" y="9640"/>
                  <a:pt x="5255" y="9450"/>
                  <a:pt x="5576" y="9129"/>
                </a:cubicBezTo>
                <a:lnTo>
                  <a:pt x="5797" y="8877"/>
                </a:lnTo>
                <a:lnTo>
                  <a:pt x="4820" y="7900"/>
                </a:lnTo>
                <a:cubicBezTo>
                  <a:pt x="4694" y="7774"/>
                  <a:pt x="4694" y="7554"/>
                  <a:pt x="4820" y="7428"/>
                </a:cubicBezTo>
                <a:cubicBezTo>
                  <a:pt x="4883" y="7365"/>
                  <a:pt x="4970" y="7333"/>
                  <a:pt x="5057" y="7333"/>
                </a:cubicBezTo>
                <a:cubicBezTo>
                  <a:pt x="5143" y="7333"/>
                  <a:pt x="5230" y="7365"/>
                  <a:pt x="5293" y="7428"/>
                </a:cubicBezTo>
                <a:lnTo>
                  <a:pt x="6270" y="8404"/>
                </a:lnTo>
                <a:lnTo>
                  <a:pt x="8727" y="5978"/>
                </a:lnTo>
                <a:lnTo>
                  <a:pt x="8948" y="6199"/>
                </a:lnTo>
                <a:cubicBezTo>
                  <a:pt x="9152" y="6404"/>
                  <a:pt x="9420" y="6506"/>
                  <a:pt x="9688" y="6506"/>
                </a:cubicBezTo>
                <a:cubicBezTo>
                  <a:pt x="9956" y="6506"/>
                  <a:pt x="10223" y="6404"/>
                  <a:pt x="10428" y="6199"/>
                </a:cubicBezTo>
                <a:cubicBezTo>
                  <a:pt x="10806" y="5821"/>
                  <a:pt x="10806" y="5159"/>
                  <a:pt x="10428" y="4750"/>
                </a:cubicBezTo>
                <a:lnTo>
                  <a:pt x="9420" y="3773"/>
                </a:lnTo>
                <a:lnTo>
                  <a:pt x="9987" y="3206"/>
                </a:lnTo>
                <a:cubicBezTo>
                  <a:pt x="10176" y="3411"/>
                  <a:pt x="10444" y="3513"/>
                  <a:pt x="10712" y="3513"/>
                </a:cubicBezTo>
                <a:cubicBezTo>
                  <a:pt x="10980" y="3513"/>
                  <a:pt x="11247" y="3411"/>
                  <a:pt x="11436" y="3206"/>
                </a:cubicBezTo>
                <a:cubicBezTo>
                  <a:pt x="11846" y="2828"/>
                  <a:pt x="11846" y="2166"/>
                  <a:pt x="11436" y="1757"/>
                </a:cubicBezTo>
                <a:lnTo>
                  <a:pt x="10019" y="308"/>
                </a:lnTo>
                <a:cubicBezTo>
                  <a:pt x="9830" y="103"/>
                  <a:pt x="9562" y="0"/>
                  <a:pt x="9294"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56" name="Google Shape;9856;p73"/>
          <p:cNvGrpSpPr/>
          <p:nvPr/>
        </p:nvGrpSpPr>
        <p:grpSpPr>
          <a:xfrm>
            <a:off x="5363423" y="2439183"/>
            <a:ext cx="228045" cy="351880"/>
            <a:chOff x="-28032075" y="3916450"/>
            <a:chExt cx="191425" cy="295375"/>
          </a:xfrm>
          <a:solidFill>
            <a:srgbClr val="FFC000"/>
          </a:solidFill>
        </p:grpSpPr>
        <p:sp>
          <p:nvSpPr>
            <p:cNvPr id="9857" name="Google Shape;9857;p73"/>
            <p:cNvSpPr/>
            <p:nvPr/>
          </p:nvSpPr>
          <p:spPr>
            <a:xfrm>
              <a:off x="-27996625" y="3916450"/>
              <a:ext cx="120525" cy="51225"/>
            </a:xfrm>
            <a:custGeom>
              <a:avLst/>
              <a:gdLst/>
              <a:ahLst/>
              <a:cxnLst/>
              <a:rect l="l" t="t" r="r" b="b"/>
              <a:pathLst>
                <a:path w="4821" h="2049" extrusionOk="0">
                  <a:moveTo>
                    <a:pt x="1040" y="0"/>
                  </a:moveTo>
                  <a:cubicBezTo>
                    <a:pt x="441" y="0"/>
                    <a:pt x="0" y="473"/>
                    <a:pt x="0" y="1040"/>
                  </a:cubicBezTo>
                  <a:cubicBezTo>
                    <a:pt x="0" y="1607"/>
                    <a:pt x="473" y="2048"/>
                    <a:pt x="1040" y="2048"/>
                  </a:cubicBezTo>
                  <a:lnTo>
                    <a:pt x="3781" y="2048"/>
                  </a:lnTo>
                  <a:cubicBezTo>
                    <a:pt x="4379" y="2048"/>
                    <a:pt x="4820" y="1575"/>
                    <a:pt x="4820" y="1040"/>
                  </a:cubicBezTo>
                  <a:cubicBezTo>
                    <a:pt x="4820" y="441"/>
                    <a:pt x="4348" y="0"/>
                    <a:pt x="37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8" name="Google Shape;9858;p73"/>
            <p:cNvSpPr/>
            <p:nvPr/>
          </p:nvSpPr>
          <p:spPr>
            <a:xfrm>
              <a:off x="-28032075" y="4089975"/>
              <a:ext cx="191425" cy="121850"/>
            </a:xfrm>
            <a:custGeom>
              <a:avLst/>
              <a:gdLst/>
              <a:ahLst/>
              <a:cxnLst/>
              <a:rect l="l" t="t" r="r" b="b"/>
              <a:pathLst>
                <a:path w="7657" h="4874" extrusionOk="0">
                  <a:moveTo>
                    <a:pt x="1733" y="715"/>
                  </a:moveTo>
                  <a:cubicBezTo>
                    <a:pt x="1954" y="715"/>
                    <a:pt x="2111" y="872"/>
                    <a:pt x="2111" y="1061"/>
                  </a:cubicBezTo>
                  <a:cubicBezTo>
                    <a:pt x="2111" y="1250"/>
                    <a:pt x="1954" y="1408"/>
                    <a:pt x="1733" y="1408"/>
                  </a:cubicBezTo>
                  <a:cubicBezTo>
                    <a:pt x="1544" y="1408"/>
                    <a:pt x="1387" y="1250"/>
                    <a:pt x="1387" y="1061"/>
                  </a:cubicBezTo>
                  <a:cubicBezTo>
                    <a:pt x="1418" y="872"/>
                    <a:pt x="1576" y="715"/>
                    <a:pt x="1733" y="715"/>
                  </a:cubicBezTo>
                  <a:close/>
                  <a:moveTo>
                    <a:pt x="3151" y="1376"/>
                  </a:moveTo>
                  <a:cubicBezTo>
                    <a:pt x="3372" y="1376"/>
                    <a:pt x="3529" y="1534"/>
                    <a:pt x="3529" y="1723"/>
                  </a:cubicBezTo>
                  <a:cubicBezTo>
                    <a:pt x="3529" y="1912"/>
                    <a:pt x="3372" y="2070"/>
                    <a:pt x="3151" y="2070"/>
                  </a:cubicBezTo>
                  <a:cubicBezTo>
                    <a:pt x="2962" y="2070"/>
                    <a:pt x="2804" y="1912"/>
                    <a:pt x="2804" y="1723"/>
                  </a:cubicBezTo>
                  <a:cubicBezTo>
                    <a:pt x="2804" y="1534"/>
                    <a:pt x="2962" y="1376"/>
                    <a:pt x="3151" y="1376"/>
                  </a:cubicBezTo>
                  <a:close/>
                  <a:moveTo>
                    <a:pt x="5199" y="2070"/>
                  </a:moveTo>
                  <a:cubicBezTo>
                    <a:pt x="5419" y="2070"/>
                    <a:pt x="5577" y="2227"/>
                    <a:pt x="5577" y="2448"/>
                  </a:cubicBezTo>
                  <a:cubicBezTo>
                    <a:pt x="5577" y="2637"/>
                    <a:pt x="5419" y="2794"/>
                    <a:pt x="5199" y="2794"/>
                  </a:cubicBezTo>
                  <a:cubicBezTo>
                    <a:pt x="5010" y="2794"/>
                    <a:pt x="4852" y="2637"/>
                    <a:pt x="4852" y="2448"/>
                  </a:cubicBezTo>
                  <a:cubicBezTo>
                    <a:pt x="4884" y="2227"/>
                    <a:pt x="5041" y="2070"/>
                    <a:pt x="5199" y="2070"/>
                  </a:cubicBezTo>
                  <a:close/>
                  <a:moveTo>
                    <a:pt x="3151" y="2794"/>
                  </a:moveTo>
                  <a:cubicBezTo>
                    <a:pt x="3372" y="2794"/>
                    <a:pt x="3529" y="2952"/>
                    <a:pt x="3529" y="3141"/>
                  </a:cubicBezTo>
                  <a:cubicBezTo>
                    <a:pt x="3529" y="3330"/>
                    <a:pt x="3372" y="3487"/>
                    <a:pt x="3151" y="3487"/>
                  </a:cubicBezTo>
                  <a:cubicBezTo>
                    <a:pt x="2962" y="3487"/>
                    <a:pt x="2804" y="3330"/>
                    <a:pt x="2804" y="3141"/>
                  </a:cubicBezTo>
                  <a:cubicBezTo>
                    <a:pt x="2804" y="2952"/>
                    <a:pt x="2962" y="2794"/>
                    <a:pt x="3151" y="2794"/>
                  </a:cubicBezTo>
                  <a:close/>
                  <a:moveTo>
                    <a:pt x="1748" y="1"/>
                  </a:moveTo>
                  <a:cubicBezTo>
                    <a:pt x="1181" y="1"/>
                    <a:pt x="615" y="166"/>
                    <a:pt x="63" y="494"/>
                  </a:cubicBezTo>
                  <a:cubicBezTo>
                    <a:pt x="63" y="715"/>
                    <a:pt x="0" y="872"/>
                    <a:pt x="0" y="1061"/>
                  </a:cubicBezTo>
                  <a:cubicBezTo>
                    <a:pt x="0" y="2196"/>
                    <a:pt x="536" y="3298"/>
                    <a:pt x="1418" y="4023"/>
                  </a:cubicBezTo>
                  <a:cubicBezTo>
                    <a:pt x="2111" y="4558"/>
                    <a:pt x="2962" y="4874"/>
                    <a:pt x="3844" y="4874"/>
                  </a:cubicBezTo>
                  <a:cubicBezTo>
                    <a:pt x="4096" y="4874"/>
                    <a:pt x="4380" y="4842"/>
                    <a:pt x="4663" y="4811"/>
                  </a:cubicBezTo>
                  <a:cubicBezTo>
                    <a:pt x="6144" y="4495"/>
                    <a:pt x="7341" y="3267"/>
                    <a:pt x="7625" y="1723"/>
                  </a:cubicBezTo>
                  <a:cubicBezTo>
                    <a:pt x="7656" y="1439"/>
                    <a:pt x="7656" y="1219"/>
                    <a:pt x="7656" y="935"/>
                  </a:cubicBezTo>
                  <a:lnTo>
                    <a:pt x="7656" y="935"/>
                  </a:lnTo>
                  <a:cubicBezTo>
                    <a:pt x="7033" y="1235"/>
                    <a:pt x="6444" y="1354"/>
                    <a:pt x="5904" y="1354"/>
                  </a:cubicBezTo>
                  <a:cubicBezTo>
                    <a:pt x="4969" y="1354"/>
                    <a:pt x="4183" y="1000"/>
                    <a:pt x="3624" y="620"/>
                  </a:cubicBezTo>
                  <a:cubicBezTo>
                    <a:pt x="3010" y="206"/>
                    <a:pt x="2378" y="1"/>
                    <a:pt x="17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9" name="Google Shape;9859;p73"/>
            <p:cNvSpPr/>
            <p:nvPr/>
          </p:nvSpPr>
          <p:spPr>
            <a:xfrm>
              <a:off x="-28024975" y="3985750"/>
              <a:ext cx="181950" cy="121975"/>
            </a:xfrm>
            <a:custGeom>
              <a:avLst/>
              <a:gdLst/>
              <a:ahLst/>
              <a:cxnLst/>
              <a:rect l="l" t="t" r="r" b="b"/>
              <a:pathLst>
                <a:path w="7278" h="4879" extrusionOk="0">
                  <a:moveTo>
                    <a:pt x="1827" y="1"/>
                  </a:moveTo>
                  <a:lnTo>
                    <a:pt x="1827" y="1639"/>
                  </a:lnTo>
                  <a:cubicBezTo>
                    <a:pt x="1827" y="1765"/>
                    <a:pt x="1733" y="1891"/>
                    <a:pt x="1607" y="1922"/>
                  </a:cubicBezTo>
                  <a:cubicBezTo>
                    <a:pt x="914" y="2363"/>
                    <a:pt x="315" y="3025"/>
                    <a:pt x="0" y="3813"/>
                  </a:cubicBezTo>
                  <a:cubicBezTo>
                    <a:pt x="492" y="3611"/>
                    <a:pt x="988" y="3505"/>
                    <a:pt x="1488" y="3505"/>
                  </a:cubicBezTo>
                  <a:cubicBezTo>
                    <a:pt x="2237" y="3505"/>
                    <a:pt x="2993" y="3743"/>
                    <a:pt x="3749" y="4254"/>
                  </a:cubicBezTo>
                  <a:cubicBezTo>
                    <a:pt x="4370" y="4673"/>
                    <a:pt x="5000" y="4878"/>
                    <a:pt x="5629" y="4878"/>
                  </a:cubicBezTo>
                  <a:cubicBezTo>
                    <a:pt x="6181" y="4878"/>
                    <a:pt x="6733" y="4721"/>
                    <a:pt x="7278" y="4411"/>
                  </a:cubicBezTo>
                  <a:cubicBezTo>
                    <a:pt x="7057" y="3372"/>
                    <a:pt x="6427" y="2427"/>
                    <a:pt x="5450" y="1922"/>
                  </a:cubicBezTo>
                  <a:cubicBezTo>
                    <a:pt x="5356" y="1859"/>
                    <a:pt x="5293" y="1765"/>
                    <a:pt x="5293" y="1639"/>
                  </a:cubicBezTo>
                  <a:lnTo>
                    <a:pt x="529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60" name="Google Shape;9860;p73"/>
          <p:cNvGrpSpPr/>
          <p:nvPr/>
        </p:nvGrpSpPr>
        <p:grpSpPr>
          <a:xfrm>
            <a:off x="7528769" y="1531934"/>
            <a:ext cx="352833" cy="352833"/>
            <a:chOff x="-26201650" y="3176075"/>
            <a:chExt cx="296175" cy="296175"/>
          </a:xfrm>
          <a:solidFill>
            <a:srgbClr val="FFC000"/>
          </a:solidFill>
        </p:grpSpPr>
        <p:sp>
          <p:nvSpPr>
            <p:cNvPr id="9861" name="Google Shape;9861;p73"/>
            <p:cNvSpPr/>
            <p:nvPr/>
          </p:nvSpPr>
          <p:spPr>
            <a:xfrm>
              <a:off x="-26082700" y="3176075"/>
              <a:ext cx="51200" cy="226875"/>
            </a:xfrm>
            <a:custGeom>
              <a:avLst/>
              <a:gdLst/>
              <a:ahLst/>
              <a:cxnLst/>
              <a:rect l="l" t="t" r="r" b="b"/>
              <a:pathLst>
                <a:path w="2048" h="9075" extrusionOk="0">
                  <a:moveTo>
                    <a:pt x="1071" y="1"/>
                  </a:moveTo>
                  <a:cubicBezTo>
                    <a:pt x="882" y="1"/>
                    <a:pt x="725" y="158"/>
                    <a:pt x="725" y="347"/>
                  </a:cubicBezTo>
                  <a:lnTo>
                    <a:pt x="725" y="6554"/>
                  </a:lnTo>
                  <a:cubicBezTo>
                    <a:pt x="473" y="6900"/>
                    <a:pt x="0" y="7656"/>
                    <a:pt x="0" y="8034"/>
                  </a:cubicBezTo>
                  <a:cubicBezTo>
                    <a:pt x="0" y="8633"/>
                    <a:pt x="473" y="9074"/>
                    <a:pt x="1040" y="9074"/>
                  </a:cubicBezTo>
                  <a:cubicBezTo>
                    <a:pt x="1638" y="9074"/>
                    <a:pt x="2048" y="8602"/>
                    <a:pt x="2048" y="8034"/>
                  </a:cubicBezTo>
                  <a:cubicBezTo>
                    <a:pt x="2048" y="7656"/>
                    <a:pt x="1638" y="6900"/>
                    <a:pt x="1355" y="6554"/>
                  </a:cubicBezTo>
                  <a:lnTo>
                    <a:pt x="1355" y="347"/>
                  </a:lnTo>
                  <a:cubicBezTo>
                    <a:pt x="1386" y="158"/>
                    <a:pt x="1260" y="1"/>
                    <a:pt x="10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2" name="Google Shape;9862;p73"/>
            <p:cNvSpPr/>
            <p:nvPr/>
          </p:nvSpPr>
          <p:spPr>
            <a:xfrm>
              <a:off x="-26201650" y="3317075"/>
              <a:ext cx="296175" cy="155175"/>
            </a:xfrm>
            <a:custGeom>
              <a:avLst/>
              <a:gdLst/>
              <a:ahLst/>
              <a:cxnLst/>
              <a:rect l="l" t="t" r="r" b="b"/>
              <a:pathLst>
                <a:path w="11847" h="6207" extrusionOk="0">
                  <a:moveTo>
                    <a:pt x="3939" y="662"/>
                  </a:moveTo>
                  <a:cubicBezTo>
                    <a:pt x="3876" y="914"/>
                    <a:pt x="3750" y="1134"/>
                    <a:pt x="3624" y="1323"/>
                  </a:cubicBezTo>
                  <a:cubicBezTo>
                    <a:pt x="3624" y="1386"/>
                    <a:pt x="3593" y="1418"/>
                    <a:pt x="3593" y="1481"/>
                  </a:cubicBezTo>
                  <a:cubicBezTo>
                    <a:pt x="3277" y="1292"/>
                    <a:pt x="2836" y="1229"/>
                    <a:pt x="2490" y="1229"/>
                  </a:cubicBezTo>
                  <a:cubicBezTo>
                    <a:pt x="1986" y="1229"/>
                    <a:pt x="1293" y="1386"/>
                    <a:pt x="1041" y="1859"/>
                  </a:cubicBezTo>
                  <a:cubicBezTo>
                    <a:pt x="915" y="2048"/>
                    <a:pt x="757" y="2111"/>
                    <a:pt x="568" y="2111"/>
                  </a:cubicBezTo>
                  <a:lnTo>
                    <a:pt x="568" y="1008"/>
                  </a:lnTo>
                  <a:cubicBezTo>
                    <a:pt x="568" y="819"/>
                    <a:pt x="726" y="662"/>
                    <a:pt x="915" y="662"/>
                  </a:cubicBezTo>
                  <a:close/>
                  <a:moveTo>
                    <a:pt x="10681" y="662"/>
                  </a:moveTo>
                  <a:cubicBezTo>
                    <a:pt x="10870" y="662"/>
                    <a:pt x="11028" y="819"/>
                    <a:pt x="11028" y="1008"/>
                  </a:cubicBezTo>
                  <a:lnTo>
                    <a:pt x="11028" y="2111"/>
                  </a:lnTo>
                  <a:cubicBezTo>
                    <a:pt x="10870" y="2111"/>
                    <a:pt x="10681" y="2048"/>
                    <a:pt x="10555" y="1859"/>
                  </a:cubicBezTo>
                  <a:cubicBezTo>
                    <a:pt x="10335" y="1449"/>
                    <a:pt x="9894" y="1229"/>
                    <a:pt x="9452" y="1229"/>
                  </a:cubicBezTo>
                  <a:cubicBezTo>
                    <a:pt x="9011" y="1229"/>
                    <a:pt x="8602" y="1449"/>
                    <a:pt x="8350" y="1859"/>
                  </a:cubicBezTo>
                  <a:cubicBezTo>
                    <a:pt x="8318" y="1922"/>
                    <a:pt x="8224" y="2016"/>
                    <a:pt x="8192" y="2048"/>
                  </a:cubicBezTo>
                  <a:cubicBezTo>
                    <a:pt x="8161" y="1733"/>
                    <a:pt x="8003" y="1292"/>
                    <a:pt x="7657" y="662"/>
                  </a:cubicBezTo>
                  <a:close/>
                  <a:moveTo>
                    <a:pt x="2332" y="2741"/>
                  </a:moveTo>
                  <a:cubicBezTo>
                    <a:pt x="2521" y="2741"/>
                    <a:pt x="2679" y="2899"/>
                    <a:pt x="2679" y="3119"/>
                  </a:cubicBezTo>
                  <a:cubicBezTo>
                    <a:pt x="2679" y="3308"/>
                    <a:pt x="2521" y="3466"/>
                    <a:pt x="2332" y="3466"/>
                  </a:cubicBezTo>
                  <a:cubicBezTo>
                    <a:pt x="2143" y="3466"/>
                    <a:pt x="1986" y="3308"/>
                    <a:pt x="1986" y="3119"/>
                  </a:cubicBezTo>
                  <a:cubicBezTo>
                    <a:pt x="1986" y="2899"/>
                    <a:pt x="2143" y="2741"/>
                    <a:pt x="2332" y="2741"/>
                  </a:cubicBezTo>
                  <a:close/>
                  <a:moveTo>
                    <a:pt x="9295" y="2741"/>
                  </a:moveTo>
                  <a:cubicBezTo>
                    <a:pt x="9484" y="2741"/>
                    <a:pt x="9641" y="2899"/>
                    <a:pt x="9641" y="3119"/>
                  </a:cubicBezTo>
                  <a:cubicBezTo>
                    <a:pt x="9641" y="3308"/>
                    <a:pt x="9484" y="3466"/>
                    <a:pt x="9295" y="3466"/>
                  </a:cubicBezTo>
                  <a:cubicBezTo>
                    <a:pt x="9106" y="3466"/>
                    <a:pt x="8948" y="3308"/>
                    <a:pt x="8948" y="3119"/>
                  </a:cubicBezTo>
                  <a:cubicBezTo>
                    <a:pt x="8948" y="2899"/>
                    <a:pt x="9106" y="2741"/>
                    <a:pt x="9295" y="2741"/>
                  </a:cubicBezTo>
                  <a:close/>
                  <a:moveTo>
                    <a:pt x="1608" y="4127"/>
                  </a:moveTo>
                  <a:cubicBezTo>
                    <a:pt x="1828" y="4127"/>
                    <a:pt x="1986" y="4285"/>
                    <a:pt x="1986" y="4474"/>
                  </a:cubicBezTo>
                  <a:cubicBezTo>
                    <a:pt x="1986" y="4694"/>
                    <a:pt x="1828" y="4852"/>
                    <a:pt x="1608" y="4852"/>
                  </a:cubicBezTo>
                  <a:cubicBezTo>
                    <a:pt x="1419" y="4852"/>
                    <a:pt x="1261" y="4694"/>
                    <a:pt x="1261" y="4474"/>
                  </a:cubicBezTo>
                  <a:cubicBezTo>
                    <a:pt x="1261" y="4285"/>
                    <a:pt x="1419" y="4127"/>
                    <a:pt x="1608" y="4127"/>
                  </a:cubicBezTo>
                  <a:close/>
                  <a:moveTo>
                    <a:pt x="3025" y="4127"/>
                  </a:moveTo>
                  <a:cubicBezTo>
                    <a:pt x="3246" y="4127"/>
                    <a:pt x="3404" y="4285"/>
                    <a:pt x="3404" y="4474"/>
                  </a:cubicBezTo>
                  <a:cubicBezTo>
                    <a:pt x="3404" y="4694"/>
                    <a:pt x="3183" y="4852"/>
                    <a:pt x="3025" y="4852"/>
                  </a:cubicBezTo>
                  <a:cubicBezTo>
                    <a:pt x="2836" y="4852"/>
                    <a:pt x="2679" y="4694"/>
                    <a:pt x="2679" y="4474"/>
                  </a:cubicBezTo>
                  <a:cubicBezTo>
                    <a:pt x="2679" y="4285"/>
                    <a:pt x="2836" y="4127"/>
                    <a:pt x="3025" y="4127"/>
                  </a:cubicBezTo>
                  <a:close/>
                  <a:moveTo>
                    <a:pt x="8602" y="4127"/>
                  </a:moveTo>
                  <a:cubicBezTo>
                    <a:pt x="8791" y="4127"/>
                    <a:pt x="8948" y="4285"/>
                    <a:pt x="8948" y="4474"/>
                  </a:cubicBezTo>
                  <a:cubicBezTo>
                    <a:pt x="8948" y="4694"/>
                    <a:pt x="8791" y="4852"/>
                    <a:pt x="8602" y="4852"/>
                  </a:cubicBezTo>
                  <a:cubicBezTo>
                    <a:pt x="8381" y="4852"/>
                    <a:pt x="8224" y="4694"/>
                    <a:pt x="8224" y="4474"/>
                  </a:cubicBezTo>
                  <a:cubicBezTo>
                    <a:pt x="8224" y="4285"/>
                    <a:pt x="8381" y="4127"/>
                    <a:pt x="8602" y="4127"/>
                  </a:cubicBezTo>
                  <a:close/>
                  <a:moveTo>
                    <a:pt x="9957" y="4127"/>
                  </a:moveTo>
                  <a:cubicBezTo>
                    <a:pt x="10177" y="4127"/>
                    <a:pt x="10335" y="4285"/>
                    <a:pt x="10335" y="4474"/>
                  </a:cubicBezTo>
                  <a:cubicBezTo>
                    <a:pt x="10335" y="4694"/>
                    <a:pt x="10177" y="4852"/>
                    <a:pt x="9957" y="4852"/>
                  </a:cubicBezTo>
                  <a:cubicBezTo>
                    <a:pt x="9768" y="4852"/>
                    <a:pt x="9610" y="4694"/>
                    <a:pt x="9610" y="4474"/>
                  </a:cubicBezTo>
                  <a:cubicBezTo>
                    <a:pt x="9610" y="4285"/>
                    <a:pt x="9768" y="4127"/>
                    <a:pt x="9957" y="4127"/>
                  </a:cubicBezTo>
                  <a:close/>
                  <a:moveTo>
                    <a:pt x="1041" y="0"/>
                  </a:moveTo>
                  <a:cubicBezTo>
                    <a:pt x="442" y="0"/>
                    <a:pt x="1" y="473"/>
                    <a:pt x="1" y="1008"/>
                  </a:cubicBezTo>
                  <a:lnTo>
                    <a:pt x="1" y="5860"/>
                  </a:lnTo>
                  <a:cubicBezTo>
                    <a:pt x="1" y="6049"/>
                    <a:pt x="159" y="6207"/>
                    <a:pt x="348" y="6207"/>
                  </a:cubicBezTo>
                  <a:lnTo>
                    <a:pt x="11500" y="6207"/>
                  </a:lnTo>
                  <a:cubicBezTo>
                    <a:pt x="11689" y="6207"/>
                    <a:pt x="11847" y="6049"/>
                    <a:pt x="11847" y="5860"/>
                  </a:cubicBezTo>
                  <a:lnTo>
                    <a:pt x="11847" y="1008"/>
                  </a:lnTo>
                  <a:cubicBezTo>
                    <a:pt x="11752" y="441"/>
                    <a:pt x="11280" y="0"/>
                    <a:pt x="10713" y="0"/>
                  </a:cubicBezTo>
                  <a:lnTo>
                    <a:pt x="7058" y="0"/>
                  </a:lnTo>
                  <a:cubicBezTo>
                    <a:pt x="6775" y="0"/>
                    <a:pt x="6617" y="315"/>
                    <a:pt x="6775" y="536"/>
                  </a:cubicBezTo>
                  <a:cubicBezTo>
                    <a:pt x="7342" y="1323"/>
                    <a:pt x="7594" y="1953"/>
                    <a:pt x="7594" y="2426"/>
                  </a:cubicBezTo>
                  <a:cubicBezTo>
                    <a:pt x="7594" y="2899"/>
                    <a:pt x="7405" y="3371"/>
                    <a:pt x="7027" y="3749"/>
                  </a:cubicBezTo>
                  <a:cubicBezTo>
                    <a:pt x="6686" y="4033"/>
                    <a:pt x="6243" y="4163"/>
                    <a:pt x="5813" y="4163"/>
                  </a:cubicBezTo>
                  <a:cubicBezTo>
                    <a:pt x="5766" y="4163"/>
                    <a:pt x="5719" y="4162"/>
                    <a:pt x="5672" y="4159"/>
                  </a:cubicBezTo>
                  <a:cubicBezTo>
                    <a:pt x="5168" y="4127"/>
                    <a:pt x="4695" y="3812"/>
                    <a:pt x="4443" y="3340"/>
                  </a:cubicBezTo>
                  <a:cubicBezTo>
                    <a:pt x="4128" y="2835"/>
                    <a:pt x="4097" y="2205"/>
                    <a:pt x="4349" y="1638"/>
                  </a:cubicBezTo>
                  <a:cubicBezTo>
                    <a:pt x="4506" y="1323"/>
                    <a:pt x="4695" y="945"/>
                    <a:pt x="4979" y="536"/>
                  </a:cubicBezTo>
                  <a:cubicBezTo>
                    <a:pt x="5136" y="315"/>
                    <a:pt x="4979" y="0"/>
                    <a:pt x="46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63" name="Google Shape;9863;p73"/>
          <p:cNvGrpSpPr/>
          <p:nvPr/>
        </p:nvGrpSpPr>
        <p:grpSpPr>
          <a:xfrm>
            <a:off x="7528293" y="1989155"/>
            <a:ext cx="353786" cy="351880"/>
            <a:chOff x="-26204800" y="3547050"/>
            <a:chExt cx="296975" cy="295375"/>
          </a:xfrm>
          <a:solidFill>
            <a:srgbClr val="FFC000"/>
          </a:solidFill>
        </p:grpSpPr>
        <p:sp>
          <p:nvSpPr>
            <p:cNvPr id="9864" name="Google Shape;9864;p73"/>
            <p:cNvSpPr/>
            <p:nvPr/>
          </p:nvSpPr>
          <p:spPr>
            <a:xfrm>
              <a:off x="-26204000" y="3669125"/>
              <a:ext cx="296175" cy="173300"/>
            </a:xfrm>
            <a:custGeom>
              <a:avLst/>
              <a:gdLst/>
              <a:ahLst/>
              <a:cxnLst/>
              <a:rect l="l" t="t" r="r" b="b"/>
              <a:pathLst>
                <a:path w="11847" h="6932" extrusionOk="0">
                  <a:moveTo>
                    <a:pt x="7656" y="3466"/>
                  </a:moveTo>
                  <a:lnTo>
                    <a:pt x="7656" y="4852"/>
                  </a:lnTo>
                  <a:lnTo>
                    <a:pt x="6963" y="4852"/>
                  </a:lnTo>
                  <a:lnTo>
                    <a:pt x="6963" y="3466"/>
                  </a:lnTo>
                  <a:close/>
                  <a:moveTo>
                    <a:pt x="9074" y="3466"/>
                  </a:moveTo>
                  <a:lnTo>
                    <a:pt x="9074" y="4852"/>
                  </a:lnTo>
                  <a:lnTo>
                    <a:pt x="8381" y="4852"/>
                  </a:lnTo>
                  <a:lnTo>
                    <a:pt x="8381" y="3466"/>
                  </a:lnTo>
                  <a:close/>
                  <a:moveTo>
                    <a:pt x="10460" y="3435"/>
                  </a:moveTo>
                  <a:lnTo>
                    <a:pt x="10460" y="4852"/>
                  </a:lnTo>
                  <a:lnTo>
                    <a:pt x="9735" y="4852"/>
                  </a:lnTo>
                  <a:lnTo>
                    <a:pt x="9735" y="3466"/>
                  </a:lnTo>
                  <a:lnTo>
                    <a:pt x="10114" y="3466"/>
                  </a:lnTo>
                  <a:cubicBezTo>
                    <a:pt x="10208" y="3466"/>
                    <a:pt x="10334" y="3466"/>
                    <a:pt x="10460" y="3435"/>
                  </a:cubicBezTo>
                  <a:close/>
                  <a:moveTo>
                    <a:pt x="10114" y="1"/>
                  </a:moveTo>
                  <a:cubicBezTo>
                    <a:pt x="9515" y="1"/>
                    <a:pt x="9042" y="442"/>
                    <a:pt x="8633" y="788"/>
                  </a:cubicBezTo>
                  <a:cubicBezTo>
                    <a:pt x="8318" y="1103"/>
                    <a:pt x="8034" y="1387"/>
                    <a:pt x="7656" y="1387"/>
                  </a:cubicBezTo>
                  <a:cubicBezTo>
                    <a:pt x="7404" y="1387"/>
                    <a:pt x="7121" y="1229"/>
                    <a:pt x="7026" y="946"/>
                  </a:cubicBezTo>
                  <a:cubicBezTo>
                    <a:pt x="6974" y="815"/>
                    <a:pt x="6855" y="749"/>
                    <a:pt x="6708" y="749"/>
                  </a:cubicBezTo>
                  <a:cubicBezTo>
                    <a:pt x="6679" y="749"/>
                    <a:pt x="6648" y="752"/>
                    <a:pt x="6617" y="757"/>
                  </a:cubicBezTo>
                  <a:cubicBezTo>
                    <a:pt x="6018" y="914"/>
                    <a:pt x="5577" y="1481"/>
                    <a:pt x="5577" y="2080"/>
                  </a:cubicBezTo>
                  <a:cubicBezTo>
                    <a:pt x="5577" y="2616"/>
                    <a:pt x="5860" y="3025"/>
                    <a:pt x="6301" y="3277"/>
                  </a:cubicBezTo>
                  <a:lnTo>
                    <a:pt x="6301" y="4758"/>
                  </a:lnTo>
                  <a:cubicBezTo>
                    <a:pt x="6238" y="4758"/>
                    <a:pt x="6207" y="4726"/>
                    <a:pt x="6144" y="4726"/>
                  </a:cubicBezTo>
                  <a:lnTo>
                    <a:pt x="4443" y="3813"/>
                  </a:lnTo>
                  <a:cubicBezTo>
                    <a:pt x="4002" y="3592"/>
                    <a:pt x="3498" y="3466"/>
                    <a:pt x="2993" y="3466"/>
                  </a:cubicBezTo>
                  <a:lnTo>
                    <a:pt x="347" y="3466"/>
                  </a:lnTo>
                  <a:cubicBezTo>
                    <a:pt x="158" y="3466"/>
                    <a:pt x="0" y="3624"/>
                    <a:pt x="0" y="3813"/>
                  </a:cubicBezTo>
                  <a:lnTo>
                    <a:pt x="0" y="5199"/>
                  </a:lnTo>
                  <a:cubicBezTo>
                    <a:pt x="0" y="5388"/>
                    <a:pt x="158" y="5546"/>
                    <a:pt x="347" y="5546"/>
                  </a:cubicBezTo>
                  <a:lnTo>
                    <a:pt x="2993" y="5546"/>
                  </a:lnTo>
                  <a:cubicBezTo>
                    <a:pt x="3371" y="5546"/>
                    <a:pt x="3781" y="5672"/>
                    <a:pt x="4128" y="5829"/>
                  </a:cubicBezTo>
                  <a:lnTo>
                    <a:pt x="5829" y="6743"/>
                  </a:lnTo>
                  <a:cubicBezTo>
                    <a:pt x="6049" y="6869"/>
                    <a:pt x="6364" y="6932"/>
                    <a:pt x="6648" y="6932"/>
                  </a:cubicBezTo>
                  <a:lnTo>
                    <a:pt x="10807" y="6932"/>
                  </a:lnTo>
                  <a:cubicBezTo>
                    <a:pt x="11405" y="6932"/>
                    <a:pt x="11846" y="6459"/>
                    <a:pt x="11846" y="5924"/>
                  </a:cubicBezTo>
                  <a:cubicBezTo>
                    <a:pt x="11846" y="5483"/>
                    <a:pt x="11563" y="5073"/>
                    <a:pt x="11122" y="4915"/>
                  </a:cubicBezTo>
                  <a:lnTo>
                    <a:pt x="11122" y="3120"/>
                  </a:lnTo>
                  <a:cubicBezTo>
                    <a:pt x="11563" y="2805"/>
                    <a:pt x="11846" y="2301"/>
                    <a:pt x="11846" y="1733"/>
                  </a:cubicBezTo>
                  <a:cubicBezTo>
                    <a:pt x="11846" y="788"/>
                    <a:pt x="11059" y="1"/>
                    <a:pt x="101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5" name="Google Shape;9865;p73"/>
            <p:cNvSpPr/>
            <p:nvPr/>
          </p:nvSpPr>
          <p:spPr>
            <a:xfrm>
              <a:off x="-26204800" y="3547050"/>
              <a:ext cx="296975" cy="122100"/>
            </a:xfrm>
            <a:custGeom>
              <a:avLst/>
              <a:gdLst/>
              <a:ahLst/>
              <a:cxnLst/>
              <a:rect l="l" t="t" r="r" b="b"/>
              <a:pathLst>
                <a:path w="11879" h="4884" extrusionOk="0">
                  <a:moveTo>
                    <a:pt x="10839" y="1702"/>
                  </a:moveTo>
                  <a:cubicBezTo>
                    <a:pt x="11028" y="1702"/>
                    <a:pt x="11185" y="1859"/>
                    <a:pt x="11185" y="2048"/>
                  </a:cubicBezTo>
                  <a:cubicBezTo>
                    <a:pt x="11154" y="2269"/>
                    <a:pt x="10996" y="2426"/>
                    <a:pt x="10839" y="2426"/>
                  </a:cubicBezTo>
                  <a:lnTo>
                    <a:pt x="10492" y="2426"/>
                  </a:lnTo>
                  <a:lnTo>
                    <a:pt x="10492" y="1702"/>
                  </a:lnTo>
                  <a:close/>
                  <a:moveTo>
                    <a:pt x="726" y="725"/>
                  </a:moveTo>
                  <a:lnTo>
                    <a:pt x="1419" y="757"/>
                  </a:lnTo>
                  <a:lnTo>
                    <a:pt x="1419" y="4002"/>
                  </a:lnTo>
                  <a:lnTo>
                    <a:pt x="726" y="4096"/>
                  </a:lnTo>
                  <a:lnTo>
                    <a:pt x="726" y="725"/>
                  </a:lnTo>
                  <a:close/>
                  <a:moveTo>
                    <a:pt x="379" y="0"/>
                  </a:moveTo>
                  <a:cubicBezTo>
                    <a:pt x="158" y="0"/>
                    <a:pt x="1" y="158"/>
                    <a:pt x="1" y="347"/>
                  </a:cubicBezTo>
                  <a:lnTo>
                    <a:pt x="1" y="4537"/>
                  </a:lnTo>
                  <a:cubicBezTo>
                    <a:pt x="1" y="4726"/>
                    <a:pt x="221" y="4884"/>
                    <a:pt x="411" y="4884"/>
                  </a:cubicBezTo>
                  <a:lnTo>
                    <a:pt x="9578" y="3592"/>
                  </a:lnTo>
                  <a:cubicBezTo>
                    <a:pt x="9862" y="3561"/>
                    <a:pt x="10083" y="3403"/>
                    <a:pt x="10240" y="3151"/>
                  </a:cubicBezTo>
                  <a:lnTo>
                    <a:pt x="10807" y="3151"/>
                  </a:lnTo>
                  <a:cubicBezTo>
                    <a:pt x="11406" y="3151"/>
                    <a:pt x="11815" y="2678"/>
                    <a:pt x="11815" y="2143"/>
                  </a:cubicBezTo>
                  <a:cubicBezTo>
                    <a:pt x="11878" y="1513"/>
                    <a:pt x="11406" y="1040"/>
                    <a:pt x="10839" y="1040"/>
                  </a:cubicBezTo>
                  <a:lnTo>
                    <a:pt x="10240" y="1040"/>
                  </a:lnTo>
                  <a:cubicBezTo>
                    <a:pt x="10083" y="788"/>
                    <a:pt x="9831" y="694"/>
                    <a:pt x="9515" y="631"/>
                  </a:cubicBezTo>
                  <a:lnTo>
                    <a:pt x="37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66" name="Google Shape;9866;p73"/>
          <p:cNvSpPr/>
          <p:nvPr/>
        </p:nvSpPr>
        <p:spPr>
          <a:xfrm>
            <a:off x="7561179" y="2438650"/>
            <a:ext cx="289009" cy="352833"/>
          </a:xfrm>
          <a:custGeom>
            <a:avLst/>
            <a:gdLst/>
            <a:ahLst/>
            <a:cxnLst/>
            <a:rect l="l" t="t" r="r" b="b"/>
            <a:pathLst>
              <a:path w="9704" h="11847" extrusionOk="0">
                <a:moveTo>
                  <a:pt x="7687" y="662"/>
                </a:moveTo>
                <a:cubicBezTo>
                  <a:pt x="7813" y="945"/>
                  <a:pt x="7971" y="1134"/>
                  <a:pt x="8160" y="1386"/>
                </a:cubicBezTo>
                <a:lnTo>
                  <a:pt x="1008" y="1386"/>
                </a:lnTo>
                <a:cubicBezTo>
                  <a:pt x="788" y="1386"/>
                  <a:pt x="630" y="1229"/>
                  <a:pt x="630" y="1040"/>
                </a:cubicBezTo>
                <a:cubicBezTo>
                  <a:pt x="630" y="819"/>
                  <a:pt x="788" y="662"/>
                  <a:pt x="1008" y="662"/>
                </a:cubicBezTo>
                <a:close/>
                <a:moveTo>
                  <a:pt x="6553" y="3466"/>
                </a:moveTo>
                <a:cubicBezTo>
                  <a:pt x="6742" y="3466"/>
                  <a:pt x="6900" y="3623"/>
                  <a:pt x="6900" y="3812"/>
                </a:cubicBezTo>
                <a:lnTo>
                  <a:pt x="6900" y="4852"/>
                </a:lnTo>
                <a:lnTo>
                  <a:pt x="7939" y="4852"/>
                </a:lnTo>
                <a:cubicBezTo>
                  <a:pt x="8128" y="4852"/>
                  <a:pt x="8286" y="5009"/>
                  <a:pt x="8286" y="5199"/>
                </a:cubicBezTo>
                <a:lnTo>
                  <a:pt x="8286" y="6585"/>
                </a:lnTo>
                <a:cubicBezTo>
                  <a:pt x="8286" y="6774"/>
                  <a:pt x="8128" y="6931"/>
                  <a:pt x="7939" y="6931"/>
                </a:cubicBezTo>
                <a:lnTo>
                  <a:pt x="6900" y="6931"/>
                </a:lnTo>
                <a:lnTo>
                  <a:pt x="6900" y="7971"/>
                </a:lnTo>
                <a:cubicBezTo>
                  <a:pt x="6900" y="8160"/>
                  <a:pt x="6742" y="8317"/>
                  <a:pt x="6553" y="8317"/>
                </a:cubicBezTo>
                <a:lnTo>
                  <a:pt x="5167" y="8317"/>
                </a:lnTo>
                <a:cubicBezTo>
                  <a:pt x="4978" y="8317"/>
                  <a:pt x="4820" y="8160"/>
                  <a:pt x="4820" y="7971"/>
                </a:cubicBezTo>
                <a:lnTo>
                  <a:pt x="4820" y="6931"/>
                </a:lnTo>
                <a:lnTo>
                  <a:pt x="3781" y="6931"/>
                </a:lnTo>
                <a:cubicBezTo>
                  <a:pt x="3592" y="6931"/>
                  <a:pt x="3434" y="6774"/>
                  <a:pt x="3434" y="6585"/>
                </a:cubicBezTo>
                <a:lnTo>
                  <a:pt x="3434" y="5199"/>
                </a:lnTo>
                <a:cubicBezTo>
                  <a:pt x="3434" y="5009"/>
                  <a:pt x="3592" y="4852"/>
                  <a:pt x="3781" y="4852"/>
                </a:cubicBezTo>
                <a:lnTo>
                  <a:pt x="4820" y="4852"/>
                </a:lnTo>
                <a:lnTo>
                  <a:pt x="4820" y="3812"/>
                </a:lnTo>
                <a:cubicBezTo>
                  <a:pt x="4820" y="3623"/>
                  <a:pt x="4978" y="3466"/>
                  <a:pt x="5167" y="3466"/>
                </a:cubicBezTo>
                <a:close/>
                <a:moveTo>
                  <a:pt x="7939" y="9735"/>
                </a:moveTo>
                <a:cubicBezTo>
                  <a:pt x="8128" y="9735"/>
                  <a:pt x="8286" y="9893"/>
                  <a:pt x="8286" y="10082"/>
                </a:cubicBezTo>
                <a:cubicBezTo>
                  <a:pt x="8286" y="10334"/>
                  <a:pt x="8128" y="10428"/>
                  <a:pt x="7939" y="10428"/>
                </a:cubicBezTo>
                <a:lnTo>
                  <a:pt x="3749" y="10428"/>
                </a:lnTo>
                <a:cubicBezTo>
                  <a:pt x="3560" y="10428"/>
                  <a:pt x="3403" y="10271"/>
                  <a:pt x="3403" y="10082"/>
                </a:cubicBezTo>
                <a:cubicBezTo>
                  <a:pt x="3403" y="9893"/>
                  <a:pt x="3560" y="9735"/>
                  <a:pt x="3749" y="9735"/>
                </a:cubicBezTo>
                <a:close/>
                <a:moveTo>
                  <a:pt x="1040" y="0"/>
                </a:moveTo>
                <a:cubicBezTo>
                  <a:pt x="441" y="0"/>
                  <a:pt x="0" y="473"/>
                  <a:pt x="0" y="1040"/>
                </a:cubicBezTo>
                <a:lnTo>
                  <a:pt x="0" y="10428"/>
                </a:lnTo>
                <a:cubicBezTo>
                  <a:pt x="0" y="11184"/>
                  <a:pt x="630" y="11815"/>
                  <a:pt x="1386" y="11815"/>
                </a:cubicBezTo>
                <a:lnTo>
                  <a:pt x="1386" y="2048"/>
                </a:lnTo>
                <a:lnTo>
                  <a:pt x="2111" y="2048"/>
                </a:lnTo>
                <a:lnTo>
                  <a:pt x="2111" y="11815"/>
                </a:lnTo>
                <a:lnTo>
                  <a:pt x="9357" y="11815"/>
                </a:lnTo>
                <a:lnTo>
                  <a:pt x="9357" y="11846"/>
                </a:lnTo>
                <a:cubicBezTo>
                  <a:pt x="9546" y="11846"/>
                  <a:pt x="9704" y="11688"/>
                  <a:pt x="9704" y="11499"/>
                </a:cubicBezTo>
                <a:lnTo>
                  <a:pt x="9704" y="1733"/>
                </a:lnTo>
                <a:cubicBezTo>
                  <a:pt x="9704" y="1607"/>
                  <a:pt x="9609" y="1449"/>
                  <a:pt x="9452" y="1418"/>
                </a:cubicBezTo>
                <a:cubicBezTo>
                  <a:pt x="8822" y="1166"/>
                  <a:pt x="8443" y="756"/>
                  <a:pt x="8286" y="252"/>
                </a:cubicBezTo>
                <a:cubicBezTo>
                  <a:pt x="8254" y="95"/>
                  <a:pt x="8097" y="0"/>
                  <a:pt x="7971"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67" name="Google Shape;9867;p73"/>
          <p:cNvGrpSpPr/>
          <p:nvPr/>
        </p:nvGrpSpPr>
        <p:grpSpPr>
          <a:xfrm>
            <a:off x="6199548" y="2919133"/>
            <a:ext cx="345328" cy="352833"/>
            <a:chOff x="-24353875" y="3147725"/>
            <a:chExt cx="289875" cy="296175"/>
          </a:xfrm>
          <a:solidFill>
            <a:srgbClr val="FFC000"/>
          </a:solidFill>
        </p:grpSpPr>
        <p:sp>
          <p:nvSpPr>
            <p:cNvPr id="9868" name="Google Shape;9868;p73"/>
            <p:cNvSpPr/>
            <p:nvPr/>
          </p:nvSpPr>
          <p:spPr>
            <a:xfrm>
              <a:off x="-24238100" y="3271375"/>
              <a:ext cx="52025" cy="51225"/>
            </a:xfrm>
            <a:custGeom>
              <a:avLst/>
              <a:gdLst/>
              <a:ahLst/>
              <a:cxnLst/>
              <a:rect l="l" t="t" r="r" b="b"/>
              <a:pathLst>
                <a:path w="2081" h="2049" extrusionOk="0">
                  <a:moveTo>
                    <a:pt x="1041" y="1"/>
                  </a:moveTo>
                  <a:cubicBezTo>
                    <a:pt x="505" y="1"/>
                    <a:pt x="32" y="473"/>
                    <a:pt x="32" y="1040"/>
                  </a:cubicBezTo>
                  <a:cubicBezTo>
                    <a:pt x="1" y="1576"/>
                    <a:pt x="473" y="2049"/>
                    <a:pt x="1041" y="2049"/>
                  </a:cubicBezTo>
                  <a:cubicBezTo>
                    <a:pt x="1639" y="2049"/>
                    <a:pt x="2080" y="1576"/>
                    <a:pt x="2080" y="1040"/>
                  </a:cubicBezTo>
                  <a:cubicBezTo>
                    <a:pt x="2080" y="442"/>
                    <a:pt x="1608" y="1"/>
                    <a:pt x="10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9" name="Google Shape;9869;p73"/>
            <p:cNvSpPr/>
            <p:nvPr/>
          </p:nvSpPr>
          <p:spPr>
            <a:xfrm>
              <a:off x="-24353875" y="3147725"/>
              <a:ext cx="289875" cy="296175"/>
            </a:xfrm>
            <a:custGeom>
              <a:avLst/>
              <a:gdLst/>
              <a:ahLst/>
              <a:cxnLst/>
              <a:rect l="l" t="t" r="r" b="b"/>
              <a:pathLst>
                <a:path w="11595" h="11847" extrusionOk="0">
                  <a:moveTo>
                    <a:pt x="5672" y="757"/>
                  </a:moveTo>
                  <a:cubicBezTo>
                    <a:pt x="6144" y="757"/>
                    <a:pt x="6680" y="1544"/>
                    <a:pt x="7026" y="2710"/>
                  </a:cubicBezTo>
                  <a:cubicBezTo>
                    <a:pt x="6585" y="2867"/>
                    <a:pt x="6176" y="3025"/>
                    <a:pt x="5672" y="3214"/>
                  </a:cubicBezTo>
                  <a:cubicBezTo>
                    <a:pt x="5262" y="3025"/>
                    <a:pt x="4789" y="2836"/>
                    <a:pt x="4348" y="2710"/>
                  </a:cubicBezTo>
                  <a:cubicBezTo>
                    <a:pt x="4695" y="1481"/>
                    <a:pt x="5199" y="757"/>
                    <a:pt x="5672" y="757"/>
                  </a:cubicBezTo>
                  <a:close/>
                  <a:moveTo>
                    <a:pt x="4191" y="3372"/>
                  </a:moveTo>
                  <a:cubicBezTo>
                    <a:pt x="4411" y="3466"/>
                    <a:pt x="4632" y="3529"/>
                    <a:pt x="4852" y="3624"/>
                  </a:cubicBezTo>
                  <a:cubicBezTo>
                    <a:pt x="4159" y="3970"/>
                    <a:pt x="4726" y="3655"/>
                    <a:pt x="4065" y="4096"/>
                  </a:cubicBezTo>
                  <a:lnTo>
                    <a:pt x="4191" y="3372"/>
                  </a:lnTo>
                  <a:close/>
                  <a:moveTo>
                    <a:pt x="7184" y="3372"/>
                  </a:moveTo>
                  <a:lnTo>
                    <a:pt x="7310" y="4096"/>
                  </a:lnTo>
                  <a:cubicBezTo>
                    <a:pt x="6585" y="3655"/>
                    <a:pt x="7184" y="4002"/>
                    <a:pt x="6522" y="3624"/>
                  </a:cubicBezTo>
                  <a:cubicBezTo>
                    <a:pt x="6743" y="3529"/>
                    <a:pt x="6995" y="3466"/>
                    <a:pt x="7184" y="3372"/>
                  </a:cubicBezTo>
                  <a:close/>
                  <a:moveTo>
                    <a:pt x="9191" y="3001"/>
                  </a:moveTo>
                  <a:cubicBezTo>
                    <a:pt x="9631" y="3001"/>
                    <a:pt x="10026" y="3084"/>
                    <a:pt x="10177" y="3340"/>
                  </a:cubicBezTo>
                  <a:cubicBezTo>
                    <a:pt x="10208" y="3435"/>
                    <a:pt x="10240" y="3529"/>
                    <a:pt x="10208" y="3655"/>
                  </a:cubicBezTo>
                  <a:cubicBezTo>
                    <a:pt x="9925" y="3687"/>
                    <a:pt x="9673" y="3907"/>
                    <a:pt x="9515" y="4159"/>
                  </a:cubicBezTo>
                  <a:cubicBezTo>
                    <a:pt x="9358" y="4474"/>
                    <a:pt x="9295" y="4852"/>
                    <a:pt x="9452" y="5104"/>
                  </a:cubicBezTo>
                  <a:cubicBezTo>
                    <a:pt x="9358" y="5230"/>
                    <a:pt x="9263" y="5356"/>
                    <a:pt x="9137" y="5482"/>
                  </a:cubicBezTo>
                  <a:cubicBezTo>
                    <a:pt x="8791" y="5167"/>
                    <a:pt x="8444" y="4884"/>
                    <a:pt x="8034" y="4600"/>
                  </a:cubicBezTo>
                  <a:cubicBezTo>
                    <a:pt x="8003" y="4128"/>
                    <a:pt x="7940" y="3655"/>
                    <a:pt x="7845" y="3183"/>
                  </a:cubicBezTo>
                  <a:cubicBezTo>
                    <a:pt x="8174" y="3100"/>
                    <a:pt x="8710" y="3001"/>
                    <a:pt x="9191" y="3001"/>
                  </a:cubicBezTo>
                  <a:close/>
                  <a:moveTo>
                    <a:pt x="2994" y="3119"/>
                  </a:moveTo>
                  <a:cubicBezTo>
                    <a:pt x="3151" y="3151"/>
                    <a:pt x="3309" y="3151"/>
                    <a:pt x="3466" y="3214"/>
                  </a:cubicBezTo>
                  <a:cubicBezTo>
                    <a:pt x="3403" y="3655"/>
                    <a:pt x="3309" y="4128"/>
                    <a:pt x="3277" y="4632"/>
                  </a:cubicBezTo>
                  <a:cubicBezTo>
                    <a:pt x="2899" y="4915"/>
                    <a:pt x="2490" y="5230"/>
                    <a:pt x="2174" y="5514"/>
                  </a:cubicBezTo>
                  <a:cubicBezTo>
                    <a:pt x="1733" y="5010"/>
                    <a:pt x="851" y="3939"/>
                    <a:pt x="1166" y="3340"/>
                  </a:cubicBezTo>
                  <a:cubicBezTo>
                    <a:pt x="1198" y="3277"/>
                    <a:pt x="1261" y="3183"/>
                    <a:pt x="1387" y="3151"/>
                  </a:cubicBezTo>
                  <a:cubicBezTo>
                    <a:pt x="1576" y="3372"/>
                    <a:pt x="1859" y="3529"/>
                    <a:pt x="2174" y="3529"/>
                  </a:cubicBezTo>
                  <a:cubicBezTo>
                    <a:pt x="2521" y="3529"/>
                    <a:pt x="2836" y="3372"/>
                    <a:pt x="2994" y="3119"/>
                  </a:cubicBezTo>
                  <a:close/>
                  <a:moveTo>
                    <a:pt x="3277" y="5482"/>
                  </a:moveTo>
                  <a:lnTo>
                    <a:pt x="3277" y="5482"/>
                  </a:lnTo>
                  <a:cubicBezTo>
                    <a:pt x="3246" y="6144"/>
                    <a:pt x="3246" y="5986"/>
                    <a:pt x="3277" y="6428"/>
                  </a:cubicBezTo>
                  <a:cubicBezTo>
                    <a:pt x="3088" y="6270"/>
                    <a:pt x="2899" y="6112"/>
                    <a:pt x="2742" y="5955"/>
                  </a:cubicBezTo>
                  <a:cubicBezTo>
                    <a:pt x="2899" y="5797"/>
                    <a:pt x="3088" y="5640"/>
                    <a:pt x="3277" y="5482"/>
                  </a:cubicBezTo>
                  <a:close/>
                  <a:moveTo>
                    <a:pt x="8097" y="5514"/>
                  </a:moveTo>
                  <a:cubicBezTo>
                    <a:pt x="8286" y="5671"/>
                    <a:pt x="8475" y="5829"/>
                    <a:pt x="8633" y="5986"/>
                  </a:cubicBezTo>
                  <a:cubicBezTo>
                    <a:pt x="8475" y="6144"/>
                    <a:pt x="8286" y="6301"/>
                    <a:pt x="8097" y="6459"/>
                  </a:cubicBezTo>
                  <a:lnTo>
                    <a:pt x="8097" y="5514"/>
                  </a:lnTo>
                  <a:close/>
                  <a:moveTo>
                    <a:pt x="5703" y="4002"/>
                  </a:moveTo>
                  <a:cubicBezTo>
                    <a:pt x="6333" y="4317"/>
                    <a:pt x="6743" y="4569"/>
                    <a:pt x="7373" y="5010"/>
                  </a:cubicBezTo>
                  <a:cubicBezTo>
                    <a:pt x="7436" y="5671"/>
                    <a:pt x="7436" y="6238"/>
                    <a:pt x="7373" y="6963"/>
                  </a:cubicBezTo>
                  <a:cubicBezTo>
                    <a:pt x="6837" y="7310"/>
                    <a:pt x="6333" y="7625"/>
                    <a:pt x="5703" y="7940"/>
                  </a:cubicBezTo>
                  <a:cubicBezTo>
                    <a:pt x="5073" y="7625"/>
                    <a:pt x="4537" y="7373"/>
                    <a:pt x="4002" y="6963"/>
                  </a:cubicBezTo>
                  <a:cubicBezTo>
                    <a:pt x="3907" y="6270"/>
                    <a:pt x="3907" y="5671"/>
                    <a:pt x="4002" y="5010"/>
                  </a:cubicBezTo>
                  <a:cubicBezTo>
                    <a:pt x="4600" y="4600"/>
                    <a:pt x="5041" y="4317"/>
                    <a:pt x="5703" y="4002"/>
                  </a:cubicBezTo>
                  <a:close/>
                  <a:moveTo>
                    <a:pt x="4065" y="7845"/>
                  </a:moveTo>
                  <a:cubicBezTo>
                    <a:pt x="4506" y="8097"/>
                    <a:pt x="4254" y="8003"/>
                    <a:pt x="4852" y="8318"/>
                  </a:cubicBezTo>
                  <a:cubicBezTo>
                    <a:pt x="4632" y="8381"/>
                    <a:pt x="4380" y="8507"/>
                    <a:pt x="4191" y="8538"/>
                  </a:cubicBezTo>
                  <a:lnTo>
                    <a:pt x="4065" y="7845"/>
                  </a:lnTo>
                  <a:close/>
                  <a:moveTo>
                    <a:pt x="7278" y="7845"/>
                  </a:moveTo>
                  <a:cubicBezTo>
                    <a:pt x="7247" y="8066"/>
                    <a:pt x="7215" y="8318"/>
                    <a:pt x="7152" y="8538"/>
                  </a:cubicBezTo>
                  <a:cubicBezTo>
                    <a:pt x="6900" y="8475"/>
                    <a:pt x="6711" y="8381"/>
                    <a:pt x="6491" y="8318"/>
                  </a:cubicBezTo>
                  <a:cubicBezTo>
                    <a:pt x="6837" y="8097"/>
                    <a:pt x="6869" y="8097"/>
                    <a:pt x="7278" y="7845"/>
                  </a:cubicBezTo>
                  <a:close/>
                  <a:moveTo>
                    <a:pt x="2237" y="6459"/>
                  </a:moveTo>
                  <a:cubicBezTo>
                    <a:pt x="2584" y="6774"/>
                    <a:pt x="2931" y="7058"/>
                    <a:pt x="3340" y="7310"/>
                  </a:cubicBezTo>
                  <a:cubicBezTo>
                    <a:pt x="3372" y="7845"/>
                    <a:pt x="3435" y="8255"/>
                    <a:pt x="3529" y="8727"/>
                  </a:cubicBezTo>
                  <a:cubicBezTo>
                    <a:pt x="3008" y="8861"/>
                    <a:pt x="2544" y="8927"/>
                    <a:pt x="2165" y="8927"/>
                  </a:cubicBezTo>
                  <a:cubicBezTo>
                    <a:pt x="1650" y="8927"/>
                    <a:pt x="1293" y="8806"/>
                    <a:pt x="1166" y="8570"/>
                  </a:cubicBezTo>
                  <a:cubicBezTo>
                    <a:pt x="851" y="8003"/>
                    <a:pt x="1733" y="6932"/>
                    <a:pt x="2237" y="6459"/>
                  </a:cubicBezTo>
                  <a:close/>
                  <a:moveTo>
                    <a:pt x="9137" y="6459"/>
                  </a:moveTo>
                  <a:cubicBezTo>
                    <a:pt x="9610" y="6932"/>
                    <a:pt x="10523" y="8003"/>
                    <a:pt x="10177" y="8570"/>
                  </a:cubicBezTo>
                  <a:cubicBezTo>
                    <a:pt x="10032" y="8806"/>
                    <a:pt x="9678" y="8927"/>
                    <a:pt x="9169" y="8927"/>
                  </a:cubicBezTo>
                  <a:cubicBezTo>
                    <a:pt x="8794" y="8927"/>
                    <a:pt x="8335" y="8861"/>
                    <a:pt x="7814" y="8727"/>
                  </a:cubicBezTo>
                  <a:cubicBezTo>
                    <a:pt x="7940" y="8318"/>
                    <a:pt x="8003" y="7845"/>
                    <a:pt x="8034" y="7310"/>
                  </a:cubicBezTo>
                  <a:cubicBezTo>
                    <a:pt x="8444" y="7058"/>
                    <a:pt x="8822" y="6743"/>
                    <a:pt x="9137" y="6459"/>
                  </a:cubicBezTo>
                  <a:close/>
                  <a:moveTo>
                    <a:pt x="5640" y="8696"/>
                  </a:moveTo>
                  <a:cubicBezTo>
                    <a:pt x="6081" y="8885"/>
                    <a:pt x="6554" y="9074"/>
                    <a:pt x="6995" y="9200"/>
                  </a:cubicBezTo>
                  <a:cubicBezTo>
                    <a:pt x="6680" y="10429"/>
                    <a:pt x="6176" y="11185"/>
                    <a:pt x="5672" y="11185"/>
                  </a:cubicBezTo>
                  <a:cubicBezTo>
                    <a:pt x="5609" y="11185"/>
                    <a:pt x="5482" y="11090"/>
                    <a:pt x="5356" y="11059"/>
                  </a:cubicBezTo>
                  <a:cubicBezTo>
                    <a:pt x="5482" y="10775"/>
                    <a:pt x="5451" y="10460"/>
                    <a:pt x="5293" y="10177"/>
                  </a:cubicBezTo>
                  <a:cubicBezTo>
                    <a:pt x="5136" y="9862"/>
                    <a:pt x="4821" y="9736"/>
                    <a:pt x="4474" y="9673"/>
                  </a:cubicBezTo>
                  <a:cubicBezTo>
                    <a:pt x="4411" y="9515"/>
                    <a:pt x="4348" y="9357"/>
                    <a:pt x="4317" y="9200"/>
                  </a:cubicBezTo>
                  <a:cubicBezTo>
                    <a:pt x="4726" y="9042"/>
                    <a:pt x="5167" y="8885"/>
                    <a:pt x="5640" y="8696"/>
                  </a:cubicBezTo>
                  <a:close/>
                  <a:moveTo>
                    <a:pt x="5640" y="1"/>
                  </a:moveTo>
                  <a:cubicBezTo>
                    <a:pt x="4758" y="1"/>
                    <a:pt x="4065" y="1072"/>
                    <a:pt x="3655" y="2489"/>
                  </a:cubicBezTo>
                  <a:cubicBezTo>
                    <a:pt x="3498" y="2426"/>
                    <a:pt x="3340" y="2395"/>
                    <a:pt x="3214" y="2395"/>
                  </a:cubicBezTo>
                  <a:cubicBezTo>
                    <a:pt x="3183" y="1859"/>
                    <a:pt x="2742" y="1418"/>
                    <a:pt x="2174" y="1418"/>
                  </a:cubicBezTo>
                  <a:cubicBezTo>
                    <a:pt x="1607" y="1418"/>
                    <a:pt x="1166" y="1891"/>
                    <a:pt x="1166" y="2426"/>
                  </a:cubicBezTo>
                  <a:cubicBezTo>
                    <a:pt x="883" y="2552"/>
                    <a:pt x="694" y="2710"/>
                    <a:pt x="568" y="2962"/>
                  </a:cubicBezTo>
                  <a:cubicBezTo>
                    <a:pt x="32" y="3907"/>
                    <a:pt x="977" y="5104"/>
                    <a:pt x="1702" y="5892"/>
                  </a:cubicBezTo>
                  <a:cubicBezTo>
                    <a:pt x="946" y="6743"/>
                    <a:pt x="1" y="8003"/>
                    <a:pt x="568" y="8885"/>
                  </a:cubicBezTo>
                  <a:cubicBezTo>
                    <a:pt x="879" y="9433"/>
                    <a:pt x="1519" y="9600"/>
                    <a:pt x="2210" y="9600"/>
                  </a:cubicBezTo>
                  <a:cubicBezTo>
                    <a:pt x="2710" y="9600"/>
                    <a:pt x="3237" y="9513"/>
                    <a:pt x="3687" y="9420"/>
                  </a:cubicBezTo>
                  <a:cubicBezTo>
                    <a:pt x="3718" y="9578"/>
                    <a:pt x="3750" y="9673"/>
                    <a:pt x="3844" y="9830"/>
                  </a:cubicBezTo>
                  <a:cubicBezTo>
                    <a:pt x="3403" y="10145"/>
                    <a:pt x="3246" y="10744"/>
                    <a:pt x="3529" y="11216"/>
                  </a:cubicBezTo>
                  <a:cubicBezTo>
                    <a:pt x="3718" y="11531"/>
                    <a:pt x="4065" y="11720"/>
                    <a:pt x="4411" y="11720"/>
                  </a:cubicBezTo>
                  <a:cubicBezTo>
                    <a:pt x="4600" y="11720"/>
                    <a:pt x="4789" y="11689"/>
                    <a:pt x="4947" y="11563"/>
                  </a:cubicBezTo>
                  <a:cubicBezTo>
                    <a:pt x="5167" y="11720"/>
                    <a:pt x="5419" y="11846"/>
                    <a:pt x="5703" y="11846"/>
                  </a:cubicBezTo>
                  <a:cubicBezTo>
                    <a:pt x="6585" y="11846"/>
                    <a:pt x="7278" y="10775"/>
                    <a:pt x="7688" y="9357"/>
                  </a:cubicBezTo>
                  <a:cubicBezTo>
                    <a:pt x="8143" y="9478"/>
                    <a:pt x="8678" y="9576"/>
                    <a:pt x="9184" y="9576"/>
                  </a:cubicBezTo>
                  <a:cubicBezTo>
                    <a:pt x="9868" y="9576"/>
                    <a:pt x="10499" y="9397"/>
                    <a:pt x="10807" y="8853"/>
                  </a:cubicBezTo>
                  <a:cubicBezTo>
                    <a:pt x="11374" y="7908"/>
                    <a:pt x="10429" y="6680"/>
                    <a:pt x="9673" y="5892"/>
                  </a:cubicBezTo>
                  <a:cubicBezTo>
                    <a:pt x="9799" y="5797"/>
                    <a:pt x="9862" y="5671"/>
                    <a:pt x="9988" y="5545"/>
                  </a:cubicBezTo>
                  <a:cubicBezTo>
                    <a:pt x="10145" y="5640"/>
                    <a:pt x="10271" y="5671"/>
                    <a:pt x="10429" y="5671"/>
                  </a:cubicBezTo>
                  <a:cubicBezTo>
                    <a:pt x="10775" y="5671"/>
                    <a:pt x="11122" y="5482"/>
                    <a:pt x="11311" y="5167"/>
                  </a:cubicBezTo>
                  <a:cubicBezTo>
                    <a:pt x="11594" y="4632"/>
                    <a:pt x="11437" y="4002"/>
                    <a:pt x="10933" y="3750"/>
                  </a:cubicBezTo>
                  <a:cubicBezTo>
                    <a:pt x="10964" y="3466"/>
                    <a:pt x="10901" y="3183"/>
                    <a:pt x="10775" y="2962"/>
                  </a:cubicBezTo>
                  <a:cubicBezTo>
                    <a:pt x="10457" y="2432"/>
                    <a:pt x="9842" y="2259"/>
                    <a:pt x="9179" y="2259"/>
                  </a:cubicBezTo>
                  <a:cubicBezTo>
                    <a:pt x="8661" y="2259"/>
                    <a:pt x="8113" y="2365"/>
                    <a:pt x="7656" y="2489"/>
                  </a:cubicBezTo>
                  <a:cubicBezTo>
                    <a:pt x="7278" y="1072"/>
                    <a:pt x="6585" y="1"/>
                    <a:pt x="56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70" name="Google Shape;9870;p73"/>
          <p:cNvGrpSpPr/>
          <p:nvPr/>
        </p:nvGrpSpPr>
        <p:grpSpPr>
          <a:xfrm>
            <a:off x="6207530" y="3398540"/>
            <a:ext cx="329365" cy="351910"/>
            <a:chOff x="-24344425" y="3519475"/>
            <a:chExt cx="276475" cy="295400"/>
          </a:xfrm>
          <a:solidFill>
            <a:srgbClr val="FFC000"/>
          </a:solidFill>
        </p:grpSpPr>
        <p:sp>
          <p:nvSpPr>
            <p:cNvPr id="9871" name="Google Shape;9871;p73"/>
            <p:cNvSpPr/>
            <p:nvPr/>
          </p:nvSpPr>
          <p:spPr>
            <a:xfrm>
              <a:off x="-24240450" y="3554150"/>
              <a:ext cx="69325" cy="34450"/>
            </a:xfrm>
            <a:custGeom>
              <a:avLst/>
              <a:gdLst/>
              <a:ahLst/>
              <a:cxnLst/>
              <a:rect l="l" t="t" r="r" b="b"/>
              <a:pathLst>
                <a:path w="2773" h="1378" extrusionOk="0">
                  <a:moveTo>
                    <a:pt x="1387" y="0"/>
                  </a:moveTo>
                  <a:cubicBezTo>
                    <a:pt x="788" y="0"/>
                    <a:pt x="284" y="347"/>
                    <a:pt x="95" y="914"/>
                  </a:cubicBezTo>
                  <a:cubicBezTo>
                    <a:pt x="0" y="1071"/>
                    <a:pt x="95" y="1260"/>
                    <a:pt x="284" y="1355"/>
                  </a:cubicBezTo>
                  <a:cubicBezTo>
                    <a:pt x="318" y="1366"/>
                    <a:pt x="352" y="1371"/>
                    <a:pt x="385" y="1371"/>
                  </a:cubicBezTo>
                  <a:cubicBezTo>
                    <a:pt x="537" y="1371"/>
                    <a:pt x="673" y="1263"/>
                    <a:pt x="725" y="1134"/>
                  </a:cubicBezTo>
                  <a:cubicBezTo>
                    <a:pt x="788" y="882"/>
                    <a:pt x="1072" y="662"/>
                    <a:pt x="1387" y="662"/>
                  </a:cubicBezTo>
                  <a:cubicBezTo>
                    <a:pt x="1702" y="662"/>
                    <a:pt x="1922" y="882"/>
                    <a:pt x="2048" y="1134"/>
                  </a:cubicBezTo>
                  <a:cubicBezTo>
                    <a:pt x="2120" y="1301"/>
                    <a:pt x="2246" y="1378"/>
                    <a:pt x="2371" y="1378"/>
                  </a:cubicBezTo>
                  <a:cubicBezTo>
                    <a:pt x="2411" y="1378"/>
                    <a:pt x="2451" y="1370"/>
                    <a:pt x="2489" y="1355"/>
                  </a:cubicBezTo>
                  <a:cubicBezTo>
                    <a:pt x="2678" y="1260"/>
                    <a:pt x="2773" y="1071"/>
                    <a:pt x="2678" y="914"/>
                  </a:cubicBezTo>
                  <a:cubicBezTo>
                    <a:pt x="2489" y="347"/>
                    <a:pt x="1985" y="0"/>
                    <a:pt x="138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2" name="Google Shape;9872;p73"/>
            <p:cNvSpPr/>
            <p:nvPr/>
          </p:nvSpPr>
          <p:spPr>
            <a:xfrm>
              <a:off x="-24344425" y="3519475"/>
              <a:ext cx="276475" cy="295400"/>
            </a:xfrm>
            <a:custGeom>
              <a:avLst/>
              <a:gdLst/>
              <a:ahLst/>
              <a:cxnLst/>
              <a:rect l="l" t="t" r="r" b="b"/>
              <a:pathLst>
                <a:path w="11059" h="11816" extrusionOk="0">
                  <a:moveTo>
                    <a:pt x="5546" y="694"/>
                  </a:moveTo>
                  <a:cubicBezTo>
                    <a:pt x="6743" y="694"/>
                    <a:pt x="7625" y="1608"/>
                    <a:pt x="7625" y="2773"/>
                  </a:cubicBezTo>
                  <a:lnTo>
                    <a:pt x="7625" y="3120"/>
                  </a:lnTo>
                  <a:cubicBezTo>
                    <a:pt x="7625" y="3309"/>
                    <a:pt x="7467" y="3466"/>
                    <a:pt x="7278" y="3466"/>
                  </a:cubicBezTo>
                  <a:lnTo>
                    <a:pt x="5892" y="3466"/>
                  </a:lnTo>
                  <a:lnTo>
                    <a:pt x="5892" y="3120"/>
                  </a:lnTo>
                  <a:cubicBezTo>
                    <a:pt x="5892" y="2931"/>
                    <a:pt x="5735" y="2773"/>
                    <a:pt x="5546" y="2773"/>
                  </a:cubicBezTo>
                  <a:cubicBezTo>
                    <a:pt x="5357" y="2773"/>
                    <a:pt x="5199" y="2931"/>
                    <a:pt x="5199" y="3120"/>
                  </a:cubicBezTo>
                  <a:lnTo>
                    <a:pt x="5199" y="3466"/>
                  </a:lnTo>
                  <a:lnTo>
                    <a:pt x="3813" y="3466"/>
                  </a:lnTo>
                  <a:cubicBezTo>
                    <a:pt x="3624" y="3466"/>
                    <a:pt x="3466" y="3309"/>
                    <a:pt x="3466" y="3120"/>
                  </a:cubicBezTo>
                  <a:lnTo>
                    <a:pt x="3466" y="2773"/>
                  </a:lnTo>
                  <a:cubicBezTo>
                    <a:pt x="3466" y="1639"/>
                    <a:pt x="4411" y="694"/>
                    <a:pt x="5546" y="694"/>
                  </a:cubicBezTo>
                  <a:close/>
                  <a:moveTo>
                    <a:pt x="7940" y="4821"/>
                  </a:moveTo>
                  <a:cubicBezTo>
                    <a:pt x="8160" y="4821"/>
                    <a:pt x="8318" y="4979"/>
                    <a:pt x="8318" y="5168"/>
                  </a:cubicBezTo>
                  <a:cubicBezTo>
                    <a:pt x="8318" y="5357"/>
                    <a:pt x="8160" y="5514"/>
                    <a:pt x="7940" y="5514"/>
                  </a:cubicBezTo>
                  <a:lnTo>
                    <a:pt x="3088" y="5514"/>
                  </a:lnTo>
                  <a:cubicBezTo>
                    <a:pt x="2899" y="5514"/>
                    <a:pt x="2742" y="5357"/>
                    <a:pt x="2742" y="5168"/>
                  </a:cubicBezTo>
                  <a:cubicBezTo>
                    <a:pt x="2742" y="4979"/>
                    <a:pt x="2899" y="4821"/>
                    <a:pt x="3088" y="4821"/>
                  </a:cubicBezTo>
                  <a:close/>
                  <a:moveTo>
                    <a:pt x="4128" y="6932"/>
                  </a:moveTo>
                  <a:cubicBezTo>
                    <a:pt x="4317" y="6932"/>
                    <a:pt x="4474" y="7089"/>
                    <a:pt x="4474" y="7310"/>
                  </a:cubicBezTo>
                  <a:cubicBezTo>
                    <a:pt x="4474" y="7499"/>
                    <a:pt x="4317" y="7656"/>
                    <a:pt x="4128" y="7656"/>
                  </a:cubicBezTo>
                  <a:lnTo>
                    <a:pt x="3088" y="7656"/>
                  </a:lnTo>
                  <a:cubicBezTo>
                    <a:pt x="2899" y="7656"/>
                    <a:pt x="2742" y="7499"/>
                    <a:pt x="2742" y="7310"/>
                  </a:cubicBezTo>
                  <a:cubicBezTo>
                    <a:pt x="2742" y="7089"/>
                    <a:pt x="2899" y="6932"/>
                    <a:pt x="3088" y="6932"/>
                  </a:cubicBezTo>
                  <a:close/>
                  <a:moveTo>
                    <a:pt x="7940" y="6932"/>
                  </a:moveTo>
                  <a:cubicBezTo>
                    <a:pt x="8160" y="6932"/>
                    <a:pt x="8318" y="7089"/>
                    <a:pt x="8318" y="7310"/>
                  </a:cubicBezTo>
                  <a:cubicBezTo>
                    <a:pt x="8286" y="7499"/>
                    <a:pt x="8160" y="7656"/>
                    <a:pt x="7940" y="7656"/>
                  </a:cubicBezTo>
                  <a:lnTo>
                    <a:pt x="6932" y="7656"/>
                  </a:lnTo>
                  <a:cubicBezTo>
                    <a:pt x="6743" y="7656"/>
                    <a:pt x="6585" y="7499"/>
                    <a:pt x="6585" y="7310"/>
                  </a:cubicBezTo>
                  <a:cubicBezTo>
                    <a:pt x="6585" y="7089"/>
                    <a:pt x="6743" y="6932"/>
                    <a:pt x="6932" y="6932"/>
                  </a:cubicBezTo>
                  <a:close/>
                  <a:moveTo>
                    <a:pt x="3781" y="8318"/>
                  </a:moveTo>
                  <a:cubicBezTo>
                    <a:pt x="4002" y="8350"/>
                    <a:pt x="4128" y="8507"/>
                    <a:pt x="4128" y="8665"/>
                  </a:cubicBezTo>
                  <a:cubicBezTo>
                    <a:pt x="4128" y="8885"/>
                    <a:pt x="3970" y="9043"/>
                    <a:pt x="3781" y="9043"/>
                  </a:cubicBezTo>
                  <a:lnTo>
                    <a:pt x="3057" y="9043"/>
                  </a:lnTo>
                  <a:cubicBezTo>
                    <a:pt x="2868" y="9043"/>
                    <a:pt x="2710" y="8885"/>
                    <a:pt x="2710" y="8665"/>
                  </a:cubicBezTo>
                  <a:cubicBezTo>
                    <a:pt x="2710" y="8476"/>
                    <a:pt x="2868" y="8318"/>
                    <a:pt x="3057" y="8318"/>
                  </a:cubicBezTo>
                  <a:close/>
                  <a:moveTo>
                    <a:pt x="7940" y="8318"/>
                  </a:moveTo>
                  <a:cubicBezTo>
                    <a:pt x="8160" y="8350"/>
                    <a:pt x="8286" y="8507"/>
                    <a:pt x="8286" y="8665"/>
                  </a:cubicBezTo>
                  <a:cubicBezTo>
                    <a:pt x="8286" y="8885"/>
                    <a:pt x="8129" y="9043"/>
                    <a:pt x="7940" y="9043"/>
                  </a:cubicBezTo>
                  <a:lnTo>
                    <a:pt x="7247" y="9043"/>
                  </a:lnTo>
                  <a:cubicBezTo>
                    <a:pt x="7026" y="9043"/>
                    <a:pt x="6869" y="8885"/>
                    <a:pt x="6869" y="8665"/>
                  </a:cubicBezTo>
                  <a:cubicBezTo>
                    <a:pt x="6869" y="8476"/>
                    <a:pt x="7026" y="8318"/>
                    <a:pt x="7247" y="8318"/>
                  </a:cubicBezTo>
                  <a:close/>
                  <a:moveTo>
                    <a:pt x="2868" y="2049"/>
                  </a:moveTo>
                  <a:lnTo>
                    <a:pt x="2868" y="2049"/>
                  </a:lnTo>
                  <a:cubicBezTo>
                    <a:pt x="2805" y="2332"/>
                    <a:pt x="2805" y="2521"/>
                    <a:pt x="2805" y="2805"/>
                  </a:cubicBezTo>
                  <a:cubicBezTo>
                    <a:pt x="2395" y="2962"/>
                    <a:pt x="2080" y="3309"/>
                    <a:pt x="2080" y="3781"/>
                  </a:cubicBezTo>
                  <a:lnTo>
                    <a:pt x="2080" y="8665"/>
                  </a:lnTo>
                  <a:cubicBezTo>
                    <a:pt x="2080" y="9263"/>
                    <a:pt x="2553" y="9704"/>
                    <a:pt x="3088" y="9704"/>
                  </a:cubicBezTo>
                  <a:lnTo>
                    <a:pt x="5199" y="9704"/>
                  </a:lnTo>
                  <a:lnTo>
                    <a:pt x="5199" y="7247"/>
                  </a:lnTo>
                  <a:cubicBezTo>
                    <a:pt x="5199" y="7058"/>
                    <a:pt x="5357" y="6900"/>
                    <a:pt x="5546" y="6900"/>
                  </a:cubicBezTo>
                  <a:cubicBezTo>
                    <a:pt x="5735" y="6900"/>
                    <a:pt x="5892" y="7058"/>
                    <a:pt x="5892" y="7247"/>
                  </a:cubicBezTo>
                  <a:lnTo>
                    <a:pt x="5892" y="9704"/>
                  </a:lnTo>
                  <a:lnTo>
                    <a:pt x="8003" y="9704"/>
                  </a:lnTo>
                  <a:cubicBezTo>
                    <a:pt x="8570" y="9704"/>
                    <a:pt x="9011" y="9232"/>
                    <a:pt x="9011" y="8665"/>
                  </a:cubicBezTo>
                  <a:lnTo>
                    <a:pt x="9011" y="3844"/>
                  </a:lnTo>
                  <a:cubicBezTo>
                    <a:pt x="9011" y="3372"/>
                    <a:pt x="8728" y="2994"/>
                    <a:pt x="8318" y="2836"/>
                  </a:cubicBezTo>
                  <a:cubicBezTo>
                    <a:pt x="8318" y="2584"/>
                    <a:pt x="8318" y="2364"/>
                    <a:pt x="8223" y="2112"/>
                  </a:cubicBezTo>
                  <a:lnTo>
                    <a:pt x="8223" y="2112"/>
                  </a:lnTo>
                  <a:cubicBezTo>
                    <a:pt x="9043" y="2269"/>
                    <a:pt x="9736" y="2962"/>
                    <a:pt x="9736" y="3844"/>
                  </a:cubicBezTo>
                  <a:lnTo>
                    <a:pt x="9736" y="8696"/>
                  </a:lnTo>
                  <a:cubicBezTo>
                    <a:pt x="9736" y="9641"/>
                    <a:pt x="8948" y="10429"/>
                    <a:pt x="8003" y="10429"/>
                  </a:cubicBezTo>
                  <a:lnTo>
                    <a:pt x="3151" y="10429"/>
                  </a:lnTo>
                  <a:cubicBezTo>
                    <a:pt x="2206" y="10429"/>
                    <a:pt x="1418" y="9641"/>
                    <a:pt x="1418" y="8696"/>
                  </a:cubicBezTo>
                  <a:lnTo>
                    <a:pt x="1418" y="3781"/>
                  </a:lnTo>
                  <a:lnTo>
                    <a:pt x="1355" y="3781"/>
                  </a:lnTo>
                  <a:cubicBezTo>
                    <a:pt x="1355" y="2931"/>
                    <a:pt x="1985" y="2206"/>
                    <a:pt x="2868" y="2049"/>
                  </a:cubicBezTo>
                  <a:close/>
                  <a:moveTo>
                    <a:pt x="3088" y="1"/>
                  </a:moveTo>
                  <a:cubicBezTo>
                    <a:pt x="1355" y="1"/>
                    <a:pt x="1" y="1419"/>
                    <a:pt x="1" y="3120"/>
                  </a:cubicBezTo>
                  <a:lnTo>
                    <a:pt x="1" y="8728"/>
                  </a:lnTo>
                  <a:cubicBezTo>
                    <a:pt x="1" y="10397"/>
                    <a:pt x="1355" y="11815"/>
                    <a:pt x="3088" y="11815"/>
                  </a:cubicBezTo>
                  <a:lnTo>
                    <a:pt x="7940" y="11815"/>
                  </a:lnTo>
                  <a:cubicBezTo>
                    <a:pt x="9673" y="11815"/>
                    <a:pt x="11059" y="10397"/>
                    <a:pt x="11059" y="8728"/>
                  </a:cubicBezTo>
                  <a:lnTo>
                    <a:pt x="11059" y="3120"/>
                  </a:lnTo>
                  <a:cubicBezTo>
                    <a:pt x="11059" y="1387"/>
                    <a:pt x="9641" y="1"/>
                    <a:pt x="79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73" name="Google Shape;9873;p73"/>
          <p:cNvGrpSpPr/>
          <p:nvPr/>
        </p:nvGrpSpPr>
        <p:grpSpPr>
          <a:xfrm>
            <a:off x="6197210" y="3850460"/>
            <a:ext cx="350004" cy="348128"/>
            <a:chOff x="-24353075" y="3891250"/>
            <a:chExt cx="293800" cy="292225"/>
          </a:xfrm>
          <a:solidFill>
            <a:srgbClr val="FFC000"/>
          </a:solidFill>
        </p:grpSpPr>
        <p:sp>
          <p:nvSpPr>
            <p:cNvPr id="9874" name="Google Shape;9874;p73"/>
            <p:cNvSpPr/>
            <p:nvPr/>
          </p:nvSpPr>
          <p:spPr>
            <a:xfrm>
              <a:off x="-24251475" y="4012525"/>
              <a:ext cx="88225" cy="65400"/>
            </a:xfrm>
            <a:custGeom>
              <a:avLst/>
              <a:gdLst/>
              <a:ahLst/>
              <a:cxnLst/>
              <a:rect l="l" t="t" r="r" b="b"/>
              <a:pathLst>
                <a:path w="3529" h="2616" extrusionOk="0">
                  <a:moveTo>
                    <a:pt x="725" y="1"/>
                  </a:moveTo>
                  <a:cubicBezTo>
                    <a:pt x="315" y="1"/>
                    <a:pt x="0" y="347"/>
                    <a:pt x="0" y="725"/>
                  </a:cubicBezTo>
                  <a:cubicBezTo>
                    <a:pt x="0" y="1356"/>
                    <a:pt x="1040" y="2049"/>
                    <a:pt x="1733" y="2616"/>
                  </a:cubicBezTo>
                  <a:cubicBezTo>
                    <a:pt x="2458" y="2017"/>
                    <a:pt x="3466" y="1356"/>
                    <a:pt x="3466" y="725"/>
                  </a:cubicBezTo>
                  <a:cubicBezTo>
                    <a:pt x="3529" y="410"/>
                    <a:pt x="3277" y="1"/>
                    <a:pt x="2804" y="1"/>
                  </a:cubicBezTo>
                  <a:cubicBezTo>
                    <a:pt x="2300" y="1"/>
                    <a:pt x="2111" y="599"/>
                    <a:pt x="2111" y="599"/>
                  </a:cubicBezTo>
                  <a:cubicBezTo>
                    <a:pt x="2063" y="745"/>
                    <a:pt x="1906" y="824"/>
                    <a:pt x="1753" y="824"/>
                  </a:cubicBezTo>
                  <a:cubicBezTo>
                    <a:pt x="1607" y="824"/>
                    <a:pt x="1464" y="753"/>
                    <a:pt x="1418" y="599"/>
                  </a:cubicBezTo>
                  <a:cubicBezTo>
                    <a:pt x="1418" y="568"/>
                    <a:pt x="1229" y="1"/>
                    <a:pt x="7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5" name="Google Shape;9875;p73"/>
            <p:cNvSpPr/>
            <p:nvPr/>
          </p:nvSpPr>
          <p:spPr>
            <a:xfrm>
              <a:off x="-24353075" y="3891250"/>
              <a:ext cx="293800" cy="292225"/>
            </a:xfrm>
            <a:custGeom>
              <a:avLst/>
              <a:gdLst/>
              <a:ahLst/>
              <a:cxnLst/>
              <a:rect l="l" t="t" r="r" b="b"/>
              <a:pathLst>
                <a:path w="11752" h="11689" extrusionOk="0">
                  <a:moveTo>
                    <a:pt x="6837" y="4159"/>
                  </a:moveTo>
                  <a:cubicBezTo>
                    <a:pt x="7624" y="4159"/>
                    <a:pt x="8223" y="4789"/>
                    <a:pt x="8223" y="5576"/>
                  </a:cubicBezTo>
                  <a:cubicBezTo>
                    <a:pt x="8254" y="6616"/>
                    <a:pt x="7309" y="7183"/>
                    <a:pt x="6049" y="8223"/>
                  </a:cubicBezTo>
                  <a:cubicBezTo>
                    <a:pt x="5986" y="8286"/>
                    <a:pt x="5907" y="8317"/>
                    <a:pt x="5829" y="8317"/>
                  </a:cubicBezTo>
                  <a:cubicBezTo>
                    <a:pt x="5750" y="8317"/>
                    <a:pt x="5671" y="8286"/>
                    <a:pt x="5608" y="8223"/>
                  </a:cubicBezTo>
                  <a:cubicBezTo>
                    <a:pt x="4348" y="7183"/>
                    <a:pt x="3403" y="6585"/>
                    <a:pt x="3403" y="5576"/>
                  </a:cubicBezTo>
                  <a:cubicBezTo>
                    <a:pt x="3403" y="4789"/>
                    <a:pt x="4033" y="4159"/>
                    <a:pt x="4789" y="4159"/>
                  </a:cubicBezTo>
                  <a:cubicBezTo>
                    <a:pt x="5293" y="4159"/>
                    <a:pt x="5608" y="4411"/>
                    <a:pt x="5797" y="4663"/>
                  </a:cubicBezTo>
                  <a:cubicBezTo>
                    <a:pt x="6018" y="4411"/>
                    <a:pt x="6364" y="4159"/>
                    <a:pt x="6837" y="4159"/>
                  </a:cubicBezTo>
                  <a:close/>
                  <a:moveTo>
                    <a:pt x="4474" y="0"/>
                  </a:moveTo>
                  <a:cubicBezTo>
                    <a:pt x="3875" y="0"/>
                    <a:pt x="3466" y="473"/>
                    <a:pt x="3466" y="1008"/>
                  </a:cubicBezTo>
                  <a:lnTo>
                    <a:pt x="3466" y="3466"/>
                  </a:lnTo>
                  <a:lnTo>
                    <a:pt x="1008" y="3466"/>
                  </a:lnTo>
                  <a:cubicBezTo>
                    <a:pt x="410" y="3466"/>
                    <a:pt x="0" y="3938"/>
                    <a:pt x="0" y="4474"/>
                  </a:cubicBezTo>
                  <a:lnTo>
                    <a:pt x="0" y="7246"/>
                  </a:lnTo>
                  <a:cubicBezTo>
                    <a:pt x="0" y="7813"/>
                    <a:pt x="473" y="8254"/>
                    <a:pt x="1008" y="8254"/>
                  </a:cubicBezTo>
                  <a:lnTo>
                    <a:pt x="3466" y="8254"/>
                  </a:lnTo>
                  <a:lnTo>
                    <a:pt x="3466" y="10649"/>
                  </a:lnTo>
                  <a:cubicBezTo>
                    <a:pt x="3466" y="11247"/>
                    <a:pt x="3938" y="11688"/>
                    <a:pt x="4474" y="11688"/>
                  </a:cubicBezTo>
                  <a:lnTo>
                    <a:pt x="7246" y="11688"/>
                  </a:lnTo>
                  <a:cubicBezTo>
                    <a:pt x="7813" y="11688"/>
                    <a:pt x="8254" y="11216"/>
                    <a:pt x="8254" y="10649"/>
                  </a:cubicBezTo>
                  <a:lnTo>
                    <a:pt x="8254" y="8254"/>
                  </a:lnTo>
                  <a:lnTo>
                    <a:pt x="10680" y="8254"/>
                  </a:lnTo>
                  <a:cubicBezTo>
                    <a:pt x="11279" y="8254"/>
                    <a:pt x="11720" y="7782"/>
                    <a:pt x="11720" y="7246"/>
                  </a:cubicBezTo>
                  <a:lnTo>
                    <a:pt x="11720" y="4474"/>
                  </a:lnTo>
                  <a:cubicBezTo>
                    <a:pt x="11751" y="3938"/>
                    <a:pt x="11279" y="3466"/>
                    <a:pt x="10680" y="3466"/>
                  </a:cubicBezTo>
                  <a:lnTo>
                    <a:pt x="8254" y="3466"/>
                  </a:lnTo>
                  <a:lnTo>
                    <a:pt x="8254" y="1008"/>
                  </a:lnTo>
                  <a:cubicBezTo>
                    <a:pt x="8254" y="410"/>
                    <a:pt x="7782" y="0"/>
                    <a:pt x="724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76" name="Google Shape;9876;p73"/>
          <p:cNvGrpSpPr/>
          <p:nvPr/>
        </p:nvGrpSpPr>
        <p:grpSpPr>
          <a:xfrm>
            <a:off x="7980681" y="3398763"/>
            <a:ext cx="353757" cy="351463"/>
            <a:chOff x="-22845575" y="3504075"/>
            <a:chExt cx="296950" cy="295025"/>
          </a:xfrm>
          <a:solidFill>
            <a:srgbClr val="FFC000"/>
          </a:solidFill>
        </p:grpSpPr>
        <p:sp>
          <p:nvSpPr>
            <p:cNvPr id="9877" name="Google Shape;9877;p73"/>
            <p:cNvSpPr/>
            <p:nvPr/>
          </p:nvSpPr>
          <p:spPr>
            <a:xfrm>
              <a:off x="-22688825" y="3504100"/>
              <a:ext cx="140200" cy="295000"/>
            </a:xfrm>
            <a:custGeom>
              <a:avLst/>
              <a:gdLst/>
              <a:ahLst/>
              <a:cxnLst/>
              <a:rect l="l" t="t" r="r" b="b"/>
              <a:pathLst>
                <a:path w="5608" h="11800" extrusionOk="0">
                  <a:moveTo>
                    <a:pt x="1465" y="2908"/>
                  </a:moveTo>
                  <a:cubicBezTo>
                    <a:pt x="1552" y="2908"/>
                    <a:pt x="1638" y="2931"/>
                    <a:pt x="1701" y="2979"/>
                  </a:cubicBezTo>
                  <a:cubicBezTo>
                    <a:pt x="1827" y="3105"/>
                    <a:pt x="1827" y="3357"/>
                    <a:pt x="1701" y="3451"/>
                  </a:cubicBezTo>
                  <a:cubicBezTo>
                    <a:pt x="1292" y="3861"/>
                    <a:pt x="1292" y="4522"/>
                    <a:pt x="1701" y="4932"/>
                  </a:cubicBezTo>
                  <a:cubicBezTo>
                    <a:pt x="1827" y="5026"/>
                    <a:pt x="1827" y="5279"/>
                    <a:pt x="1701" y="5373"/>
                  </a:cubicBezTo>
                  <a:cubicBezTo>
                    <a:pt x="1632" y="5477"/>
                    <a:pt x="1544" y="5524"/>
                    <a:pt x="1452" y="5524"/>
                  </a:cubicBezTo>
                  <a:cubicBezTo>
                    <a:pt x="1377" y="5524"/>
                    <a:pt x="1300" y="5493"/>
                    <a:pt x="1229" y="5436"/>
                  </a:cubicBezTo>
                  <a:cubicBezTo>
                    <a:pt x="567" y="4774"/>
                    <a:pt x="567" y="3672"/>
                    <a:pt x="1229" y="2979"/>
                  </a:cubicBezTo>
                  <a:cubicBezTo>
                    <a:pt x="1292" y="2931"/>
                    <a:pt x="1378" y="2908"/>
                    <a:pt x="1465" y="2908"/>
                  </a:cubicBezTo>
                  <a:close/>
                  <a:moveTo>
                    <a:pt x="2461" y="7313"/>
                  </a:moveTo>
                  <a:cubicBezTo>
                    <a:pt x="2532" y="7313"/>
                    <a:pt x="2605" y="7318"/>
                    <a:pt x="2678" y="7326"/>
                  </a:cubicBezTo>
                  <a:cubicBezTo>
                    <a:pt x="2867" y="7358"/>
                    <a:pt x="3025" y="7515"/>
                    <a:pt x="2993" y="7704"/>
                  </a:cubicBezTo>
                  <a:cubicBezTo>
                    <a:pt x="2962" y="7925"/>
                    <a:pt x="2804" y="8019"/>
                    <a:pt x="2615" y="8019"/>
                  </a:cubicBezTo>
                  <a:cubicBezTo>
                    <a:pt x="2579" y="8016"/>
                    <a:pt x="2543" y="8014"/>
                    <a:pt x="2507" y="8014"/>
                  </a:cubicBezTo>
                  <a:cubicBezTo>
                    <a:pt x="1947" y="8014"/>
                    <a:pt x="1418" y="8467"/>
                    <a:pt x="1418" y="9059"/>
                  </a:cubicBezTo>
                  <a:cubicBezTo>
                    <a:pt x="1418" y="9248"/>
                    <a:pt x="1260" y="9406"/>
                    <a:pt x="1071" y="9406"/>
                  </a:cubicBezTo>
                  <a:cubicBezTo>
                    <a:pt x="882" y="9406"/>
                    <a:pt x="725" y="9248"/>
                    <a:pt x="725" y="9059"/>
                  </a:cubicBezTo>
                  <a:cubicBezTo>
                    <a:pt x="725" y="8091"/>
                    <a:pt x="1490" y="7313"/>
                    <a:pt x="2461" y="7313"/>
                  </a:cubicBezTo>
                  <a:close/>
                  <a:moveTo>
                    <a:pt x="1060" y="0"/>
                  </a:moveTo>
                  <a:cubicBezTo>
                    <a:pt x="689" y="0"/>
                    <a:pt x="327" y="130"/>
                    <a:pt x="0" y="364"/>
                  </a:cubicBezTo>
                  <a:lnTo>
                    <a:pt x="0" y="5247"/>
                  </a:lnTo>
                  <a:cubicBezTo>
                    <a:pt x="0" y="5814"/>
                    <a:pt x="473" y="6255"/>
                    <a:pt x="1040" y="6255"/>
                  </a:cubicBezTo>
                  <a:cubicBezTo>
                    <a:pt x="1229" y="6255"/>
                    <a:pt x="1386" y="6413"/>
                    <a:pt x="1386" y="6602"/>
                  </a:cubicBezTo>
                  <a:cubicBezTo>
                    <a:pt x="1386" y="6822"/>
                    <a:pt x="1229" y="6948"/>
                    <a:pt x="1040" y="6948"/>
                  </a:cubicBezTo>
                  <a:cubicBezTo>
                    <a:pt x="630" y="6948"/>
                    <a:pt x="284" y="6854"/>
                    <a:pt x="0" y="6602"/>
                  </a:cubicBezTo>
                  <a:lnTo>
                    <a:pt x="0" y="11453"/>
                  </a:lnTo>
                  <a:cubicBezTo>
                    <a:pt x="284" y="11705"/>
                    <a:pt x="630" y="11800"/>
                    <a:pt x="1040" y="11800"/>
                  </a:cubicBezTo>
                  <a:cubicBezTo>
                    <a:pt x="1733" y="11800"/>
                    <a:pt x="2363" y="11359"/>
                    <a:pt x="2647" y="10760"/>
                  </a:cubicBezTo>
                  <a:cubicBezTo>
                    <a:pt x="3497" y="10634"/>
                    <a:pt x="4190" y="9910"/>
                    <a:pt x="4190" y="9028"/>
                  </a:cubicBezTo>
                  <a:cubicBezTo>
                    <a:pt x="4190" y="8902"/>
                    <a:pt x="4159" y="8776"/>
                    <a:pt x="4159" y="8618"/>
                  </a:cubicBezTo>
                  <a:cubicBezTo>
                    <a:pt x="4505" y="8555"/>
                    <a:pt x="4820" y="8397"/>
                    <a:pt x="5104" y="8145"/>
                  </a:cubicBezTo>
                  <a:cubicBezTo>
                    <a:pt x="5419" y="7830"/>
                    <a:pt x="5608" y="7389"/>
                    <a:pt x="5608" y="6917"/>
                  </a:cubicBezTo>
                  <a:cubicBezTo>
                    <a:pt x="5608" y="6539"/>
                    <a:pt x="5482" y="6192"/>
                    <a:pt x="5261" y="5909"/>
                  </a:cubicBezTo>
                  <a:cubicBezTo>
                    <a:pt x="5482" y="5594"/>
                    <a:pt x="5608" y="5247"/>
                    <a:pt x="5608" y="4869"/>
                  </a:cubicBezTo>
                  <a:cubicBezTo>
                    <a:pt x="5608" y="4396"/>
                    <a:pt x="5387" y="3987"/>
                    <a:pt x="5072" y="3672"/>
                  </a:cubicBezTo>
                  <a:cubicBezTo>
                    <a:pt x="4852" y="3420"/>
                    <a:pt x="4505" y="3262"/>
                    <a:pt x="4127" y="3199"/>
                  </a:cubicBezTo>
                  <a:cubicBezTo>
                    <a:pt x="4253" y="2632"/>
                    <a:pt x="4096" y="2002"/>
                    <a:pt x="3655" y="1561"/>
                  </a:cubicBezTo>
                  <a:cubicBezTo>
                    <a:pt x="3403" y="1309"/>
                    <a:pt x="3025" y="1120"/>
                    <a:pt x="2647" y="1088"/>
                  </a:cubicBezTo>
                  <a:cubicBezTo>
                    <a:pt x="2394" y="584"/>
                    <a:pt x="1985" y="143"/>
                    <a:pt x="1449" y="49"/>
                  </a:cubicBezTo>
                  <a:cubicBezTo>
                    <a:pt x="1319" y="16"/>
                    <a:pt x="1189" y="0"/>
                    <a:pt x="10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8" name="Google Shape;9878;p73"/>
            <p:cNvSpPr/>
            <p:nvPr/>
          </p:nvSpPr>
          <p:spPr>
            <a:xfrm>
              <a:off x="-22845575" y="3504075"/>
              <a:ext cx="139425" cy="294250"/>
            </a:xfrm>
            <a:custGeom>
              <a:avLst/>
              <a:gdLst/>
              <a:ahLst/>
              <a:cxnLst/>
              <a:rect l="l" t="t" r="r" b="b"/>
              <a:pathLst>
                <a:path w="5577" h="11770" extrusionOk="0">
                  <a:moveTo>
                    <a:pt x="4187" y="2948"/>
                  </a:moveTo>
                  <a:cubicBezTo>
                    <a:pt x="4277" y="2948"/>
                    <a:pt x="4364" y="2980"/>
                    <a:pt x="4411" y="3043"/>
                  </a:cubicBezTo>
                  <a:cubicBezTo>
                    <a:pt x="5104" y="3673"/>
                    <a:pt x="5104" y="4775"/>
                    <a:pt x="4411" y="5437"/>
                  </a:cubicBezTo>
                  <a:cubicBezTo>
                    <a:pt x="4364" y="5500"/>
                    <a:pt x="4277" y="5532"/>
                    <a:pt x="4187" y="5532"/>
                  </a:cubicBezTo>
                  <a:cubicBezTo>
                    <a:pt x="4096" y="5532"/>
                    <a:pt x="4002" y="5500"/>
                    <a:pt x="3939" y="5437"/>
                  </a:cubicBezTo>
                  <a:cubicBezTo>
                    <a:pt x="3844" y="5311"/>
                    <a:pt x="3844" y="5090"/>
                    <a:pt x="3939" y="4964"/>
                  </a:cubicBezTo>
                  <a:cubicBezTo>
                    <a:pt x="4348" y="4555"/>
                    <a:pt x="4348" y="3893"/>
                    <a:pt x="3939" y="3515"/>
                  </a:cubicBezTo>
                  <a:cubicBezTo>
                    <a:pt x="3844" y="3389"/>
                    <a:pt x="3844" y="3137"/>
                    <a:pt x="3939" y="3043"/>
                  </a:cubicBezTo>
                  <a:cubicBezTo>
                    <a:pt x="4002" y="2980"/>
                    <a:pt x="4096" y="2948"/>
                    <a:pt x="4187" y="2948"/>
                  </a:cubicBezTo>
                  <a:close/>
                  <a:moveTo>
                    <a:pt x="3148" y="7314"/>
                  </a:moveTo>
                  <a:cubicBezTo>
                    <a:pt x="4123" y="7314"/>
                    <a:pt x="4915" y="8092"/>
                    <a:pt x="4915" y="9060"/>
                  </a:cubicBezTo>
                  <a:cubicBezTo>
                    <a:pt x="4915" y="9249"/>
                    <a:pt x="4726" y="9407"/>
                    <a:pt x="4537" y="9407"/>
                  </a:cubicBezTo>
                  <a:cubicBezTo>
                    <a:pt x="4348" y="9407"/>
                    <a:pt x="4191" y="9249"/>
                    <a:pt x="4191" y="9060"/>
                  </a:cubicBezTo>
                  <a:cubicBezTo>
                    <a:pt x="4191" y="8468"/>
                    <a:pt x="3662" y="8015"/>
                    <a:pt x="3101" y="8015"/>
                  </a:cubicBezTo>
                  <a:cubicBezTo>
                    <a:pt x="3066" y="8015"/>
                    <a:pt x="3030" y="8017"/>
                    <a:pt x="2994" y="8020"/>
                  </a:cubicBezTo>
                  <a:cubicBezTo>
                    <a:pt x="2968" y="8029"/>
                    <a:pt x="2944" y="8033"/>
                    <a:pt x="2920" y="8033"/>
                  </a:cubicBezTo>
                  <a:cubicBezTo>
                    <a:pt x="2765" y="8033"/>
                    <a:pt x="2643" y="7869"/>
                    <a:pt x="2616" y="7705"/>
                  </a:cubicBezTo>
                  <a:cubicBezTo>
                    <a:pt x="2584" y="7516"/>
                    <a:pt x="2742" y="7359"/>
                    <a:pt x="2931" y="7327"/>
                  </a:cubicBezTo>
                  <a:cubicBezTo>
                    <a:pt x="3004" y="7319"/>
                    <a:pt x="3077" y="7314"/>
                    <a:pt x="3148" y="7314"/>
                  </a:cubicBezTo>
                  <a:close/>
                  <a:moveTo>
                    <a:pt x="4581" y="0"/>
                  </a:moveTo>
                  <a:cubicBezTo>
                    <a:pt x="4444" y="0"/>
                    <a:pt x="4303" y="16"/>
                    <a:pt x="4159" y="50"/>
                  </a:cubicBezTo>
                  <a:cubicBezTo>
                    <a:pt x="3592" y="144"/>
                    <a:pt x="3214" y="585"/>
                    <a:pt x="2962" y="1089"/>
                  </a:cubicBezTo>
                  <a:cubicBezTo>
                    <a:pt x="2584" y="1152"/>
                    <a:pt x="2206" y="1310"/>
                    <a:pt x="1954" y="1562"/>
                  </a:cubicBezTo>
                  <a:cubicBezTo>
                    <a:pt x="1513" y="2003"/>
                    <a:pt x="1355" y="2633"/>
                    <a:pt x="1481" y="3200"/>
                  </a:cubicBezTo>
                  <a:cubicBezTo>
                    <a:pt x="1135" y="3232"/>
                    <a:pt x="820" y="3389"/>
                    <a:pt x="536" y="3673"/>
                  </a:cubicBezTo>
                  <a:cubicBezTo>
                    <a:pt x="221" y="3988"/>
                    <a:pt x="1" y="4397"/>
                    <a:pt x="1" y="4870"/>
                  </a:cubicBezTo>
                  <a:cubicBezTo>
                    <a:pt x="1" y="5280"/>
                    <a:pt x="127" y="5626"/>
                    <a:pt x="379" y="5910"/>
                  </a:cubicBezTo>
                  <a:cubicBezTo>
                    <a:pt x="127" y="6225"/>
                    <a:pt x="1" y="6571"/>
                    <a:pt x="1" y="6918"/>
                  </a:cubicBezTo>
                  <a:cubicBezTo>
                    <a:pt x="1" y="7390"/>
                    <a:pt x="221" y="7831"/>
                    <a:pt x="536" y="8146"/>
                  </a:cubicBezTo>
                  <a:cubicBezTo>
                    <a:pt x="788" y="8430"/>
                    <a:pt x="1135" y="8588"/>
                    <a:pt x="1481" y="8619"/>
                  </a:cubicBezTo>
                  <a:cubicBezTo>
                    <a:pt x="1229" y="9690"/>
                    <a:pt x="1985" y="10604"/>
                    <a:pt x="2931" y="10698"/>
                  </a:cubicBezTo>
                  <a:cubicBezTo>
                    <a:pt x="3214" y="11328"/>
                    <a:pt x="3781" y="11769"/>
                    <a:pt x="4537" y="11769"/>
                  </a:cubicBezTo>
                  <a:cubicBezTo>
                    <a:pt x="4947" y="11769"/>
                    <a:pt x="5293" y="11612"/>
                    <a:pt x="5577" y="11423"/>
                  </a:cubicBezTo>
                  <a:lnTo>
                    <a:pt x="5577" y="6571"/>
                  </a:lnTo>
                  <a:cubicBezTo>
                    <a:pt x="5293" y="6823"/>
                    <a:pt x="4947" y="6918"/>
                    <a:pt x="4537" y="6918"/>
                  </a:cubicBezTo>
                  <a:cubicBezTo>
                    <a:pt x="4348" y="6918"/>
                    <a:pt x="4191" y="6760"/>
                    <a:pt x="4191" y="6571"/>
                  </a:cubicBezTo>
                  <a:cubicBezTo>
                    <a:pt x="4191" y="6382"/>
                    <a:pt x="4348" y="6225"/>
                    <a:pt x="4537" y="6225"/>
                  </a:cubicBezTo>
                  <a:cubicBezTo>
                    <a:pt x="5136" y="6225"/>
                    <a:pt x="5577" y="5752"/>
                    <a:pt x="5577" y="5185"/>
                  </a:cubicBezTo>
                  <a:lnTo>
                    <a:pt x="5577" y="302"/>
                  </a:lnTo>
                  <a:cubicBezTo>
                    <a:pt x="5300" y="117"/>
                    <a:pt x="4956" y="0"/>
                    <a:pt x="45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79" name="Google Shape;9879;p73"/>
          <p:cNvGrpSpPr/>
          <p:nvPr/>
        </p:nvGrpSpPr>
        <p:grpSpPr>
          <a:xfrm>
            <a:off x="5773862" y="1532411"/>
            <a:ext cx="299344" cy="351880"/>
            <a:chOff x="-27691025" y="3175300"/>
            <a:chExt cx="251275" cy="295375"/>
          </a:xfrm>
          <a:solidFill>
            <a:srgbClr val="FFC000"/>
          </a:solidFill>
        </p:grpSpPr>
        <p:sp>
          <p:nvSpPr>
            <p:cNvPr id="9880" name="Google Shape;9880;p73"/>
            <p:cNvSpPr/>
            <p:nvPr/>
          </p:nvSpPr>
          <p:spPr>
            <a:xfrm>
              <a:off x="-27492550" y="3298150"/>
              <a:ext cx="18125" cy="18150"/>
            </a:xfrm>
            <a:custGeom>
              <a:avLst/>
              <a:gdLst/>
              <a:ahLst/>
              <a:cxnLst/>
              <a:rect l="l" t="t" r="r" b="b"/>
              <a:pathLst>
                <a:path w="725" h="726" extrusionOk="0">
                  <a:moveTo>
                    <a:pt x="378" y="1"/>
                  </a:moveTo>
                  <a:cubicBezTo>
                    <a:pt x="158" y="1"/>
                    <a:pt x="0" y="158"/>
                    <a:pt x="0" y="347"/>
                  </a:cubicBezTo>
                  <a:cubicBezTo>
                    <a:pt x="0" y="568"/>
                    <a:pt x="158" y="726"/>
                    <a:pt x="378" y="726"/>
                  </a:cubicBezTo>
                  <a:cubicBezTo>
                    <a:pt x="599" y="663"/>
                    <a:pt x="725" y="505"/>
                    <a:pt x="725" y="347"/>
                  </a:cubicBezTo>
                  <a:cubicBezTo>
                    <a:pt x="725" y="158"/>
                    <a:pt x="567" y="1"/>
                    <a:pt x="37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1" name="Google Shape;9881;p73"/>
            <p:cNvSpPr/>
            <p:nvPr/>
          </p:nvSpPr>
          <p:spPr>
            <a:xfrm>
              <a:off x="-27613050" y="3175300"/>
              <a:ext cx="60650" cy="105550"/>
            </a:xfrm>
            <a:custGeom>
              <a:avLst/>
              <a:gdLst/>
              <a:ahLst/>
              <a:cxnLst/>
              <a:rect l="l" t="t" r="r" b="b"/>
              <a:pathLst>
                <a:path w="2426" h="4222" extrusionOk="0">
                  <a:moveTo>
                    <a:pt x="347" y="0"/>
                  </a:moveTo>
                  <a:cubicBezTo>
                    <a:pt x="158" y="0"/>
                    <a:pt x="0" y="158"/>
                    <a:pt x="0" y="347"/>
                  </a:cubicBezTo>
                  <a:lnTo>
                    <a:pt x="0" y="1733"/>
                  </a:lnTo>
                  <a:cubicBezTo>
                    <a:pt x="32" y="1922"/>
                    <a:pt x="158" y="2080"/>
                    <a:pt x="347" y="2080"/>
                  </a:cubicBezTo>
                  <a:cubicBezTo>
                    <a:pt x="536" y="2080"/>
                    <a:pt x="693" y="1922"/>
                    <a:pt x="693" y="1733"/>
                  </a:cubicBezTo>
                  <a:lnTo>
                    <a:pt x="693" y="1386"/>
                  </a:lnTo>
                  <a:lnTo>
                    <a:pt x="1040" y="1386"/>
                  </a:lnTo>
                  <a:cubicBezTo>
                    <a:pt x="1260" y="1386"/>
                    <a:pt x="1418" y="1544"/>
                    <a:pt x="1418" y="1733"/>
                  </a:cubicBezTo>
                  <a:lnTo>
                    <a:pt x="1418" y="2899"/>
                  </a:lnTo>
                  <a:cubicBezTo>
                    <a:pt x="1197" y="3025"/>
                    <a:pt x="1040" y="3277"/>
                    <a:pt x="1040" y="3497"/>
                  </a:cubicBezTo>
                  <a:lnTo>
                    <a:pt x="1040" y="4222"/>
                  </a:lnTo>
                  <a:lnTo>
                    <a:pt x="2426" y="4222"/>
                  </a:lnTo>
                  <a:lnTo>
                    <a:pt x="2426" y="3497"/>
                  </a:lnTo>
                  <a:cubicBezTo>
                    <a:pt x="2426" y="3214"/>
                    <a:pt x="2268" y="3025"/>
                    <a:pt x="2079" y="2899"/>
                  </a:cubicBezTo>
                  <a:lnTo>
                    <a:pt x="2079" y="1733"/>
                  </a:lnTo>
                  <a:cubicBezTo>
                    <a:pt x="2079" y="1134"/>
                    <a:pt x="1607" y="693"/>
                    <a:pt x="1040" y="693"/>
                  </a:cubicBezTo>
                  <a:lnTo>
                    <a:pt x="693" y="693"/>
                  </a:lnTo>
                  <a:lnTo>
                    <a:pt x="693" y="347"/>
                  </a:lnTo>
                  <a:cubicBezTo>
                    <a:pt x="693"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2" name="Google Shape;9882;p73"/>
            <p:cNvSpPr/>
            <p:nvPr/>
          </p:nvSpPr>
          <p:spPr>
            <a:xfrm>
              <a:off x="-27691025" y="3175300"/>
              <a:ext cx="60650" cy="105550"/>
            </a:xfrm>
            <a:custGeom>
              <a:avLst/>
              <a:gdLst/>
              <a:ahLst/>
              <a:cxnLst/>
              <a:rect l="l" t="t" r="r" b="b"/>
              <a:pathLst>
                <a:path w="2426" h="4222" extrusionOk="0">
                  <a:moveTo>
                    <a:pt x="2079" y="0"/>
                  </a:moveTo>
                  <a:cubicBezTo>
                    <a:pt x="1890" y="0"/>
                    <a:pt x="1733" y="158"/>
                    <a:pt x="1733" y="347"/>
                  </a:cubicBezTo>
                  <a:lnTo>
                    <a:pt x="1733" y="693"/>
                  </a:lnTo>
                  <a:lnTo>
                    <a:pt x="1386" y="693"/>
                  </a:lnTo>
                  <a:cubicBezTo>
                    <a:pt x="788" y="693"/>
                    <a:pt x="347" y="1166"/>
                    <a:pt x="347" y="1733"/>
                  </a:cubicBezTo>
                  <a:lnTo>
                    <a:pt x="347" y="2899"/>
                  </a:lnTo>
                  <a:cubicBezTo>
                    <a:pt x="158" y="3025"/>
                    <a:pt x="0" y="3277"/>
                    <a:pt x="0" y="3497"/>
                  </a:cubicBezTo>
                  <a:lnTo>
                    <a:pt x="0" y="4222"/>
                  </a:lnTo>
                  <a:lnTo>
                    <a:pt x="1386" y="4222"/>
                  </a:lnTo>
                  <a:lnTo>
                    <a:pt x="1386" y="3497"/>
                  </a:lnTo>
                  <a:cubicBezTo>
                    <a:pt x="1386" y="3214"/>
                    <a:pt x="1229" y="3025"/>
                    <a:pt x="1008" y="2899"/>
                  </a:cubicBezTo>
                  <a:lnTo>
                    <a:pt x="1008" y="1733"/>
                  </a:lnTo>
                  <a:cubicBezTo>
                    <a:pt x="1008" y="1544"/>
                    <a:pt x="1166" y="1386"/>
                    <a:pt x="1386" y="1386"/>
                  </a:cubicBezTo>
                  <a:lnTo>
                    <a:pt x="1733" y="1386"/>
                  </a:lnTo>
                  <a:lnTo>
                    <a:pt x="1733" y="1733"/>
                  </a:lnTo>
                  <a:cubicBezTo>
                    <a:pt x="1733" y="1922"/>
                    <a:pt x="1890" y="2080"/>
                    <a:pt x="2079" y="2080"/>
                  </a:cubicBezTo>
                  <a:cubicBezTo>
                    <a:pt x="2268" y="2080"/>
                    <a:pt x="2426" y="1922"/>
                    <a:pt x="2426" y="1733"/>
                  </a:cubicBezTo>
                  <a:lnTo>
                    <a:pt x="2426" y="347"/>
                  </a:lnTo>
                  <a:cubicBezTo>
                    <a:pt x="2426" y="158"/>
                    <a:pt x="2268" y="0"/>
                    <a:pt x="20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3" name="Google Shape;9883;p73"/>
            <p:cNvSpPr/>
            <p:nvPr/>
          </p:nvSpPr>
          <p:spPr>
            <a:xfrm>
              <a:off x="-27691025" y="3263500"/>
              <a:ext cx="251275" cy="207175"/>
            </a:xfrm>
            <a:custGeom>
              <a:avLst/>
              <a:gdLst/>
              <a:ahLst/>
              <a:cxnLst/>
              <a:rect l="l" t="t" r="r" b="b"/>
              <a:pathLst>
                <a:path w="10051" h="8287" extrusionOk="0">
                  <a:moveTo>
                    <a:pt x="8317" y="725"/>
                  </a:moveTo>
                  <a:cubicBezTo>
                    <a:pt x="8885" y="725"/>
                    <a:pt x="9326" y="1198"/>
                    <a:pt x="9326" y="1733"/>
                  </a:cubicBezTo>
                  <a:cubicBezTo>
                    <a:pt x="9326" y="2332"/>
                    <a:pt x="8853" y="2773"/>
                    <a:pt x="8317" y="2773"/>
                  </a:cubicBezTo>
                  <a:cubicBezTo>
                    <a:pt x="7750" y="2773"/>
                    <a:pt x="7278" y="2301"/>
                    <a:pt x="7278" y="1733"/>
                  </a:cubicBezTo>
                  <a:cubicBezTo>
                    <a:pt x="7278" y="1166"/>
                    <a:pt x="7750" y="725"/>
                    <a:pt x="8317" y="725"/>
                  </a:cubicBezTo>
                  <a:close/>
                  <a:moveTo>
                    <a:pt x="8317" y="1"/>
                  </a:moveTo>
                  <a:cubicBezTo>
                    <a:pt x="7372" y="1"/>
                    <a:pt x="6585" y="788"/>
                    <a:pt x="6585" y="1733"/>
                  </a:cubicBezTo>
                  <a:cubicBezTo>
                    <a:pt x="6585" y="2584"/>
                    <a:pt x="7152" y="3277"/>
                    <a:pt x="7939" y="3435"/>
                  </a:cubicBezTo>
                  <a:lnTo>
                    <a:pt x="7939" y="5199"/>
                  </a:lnTo>
                  <a:cubicBezTo>
                    <a:pt x="7939" y="6554"/>
                    <a:pt x="6837" y="7656"/>
                    <a:pt x="5513" y="7656"/>
                  </a:cubicBezTo>
                  <a:cubicBezTo>
                    <a:pt x="4190" y="7656"/>
                    <a:pt x="3088" y="6554"/>
                    <a:pt x="3088" y="5199"/>
                  </a:cubicBezTo>
                  <a:lnTo>
                    <a:pt x="3088" y="4506"/>
                  </a:lnTo>
                  <a:lnTo>
                    <a:pt x="3088" y="4443"/>
                  </a:lnTo>
                  <a:cubicBezTo>
                    <a:pt x="4316" y="4317"/>
                    <a:pt x="5324" y="3309"/>
                    <a:pt x="5482" y="2049"/>
                  </a:cubicBezTo>
                  <a:cubicBezTo>
                    <a:pt x="5513" y="1797"/>
                    <a:pt x="5513" y="1891"/>
                    <a:pt x="5513" y="1355"/>
                  </a:cubicBezTo>
                  <a:lnTo>
                    <a:pt x="4127" y="1355"/>
                  </a:lnTo>
                  <a:cubicBezTo>
                    <a:pt x="4127" y="1607"/>
                    <a:pt x="4127" y="1765"/>
                    <a:pt x="4096" y="2049"/>
                  </a:cubicBezTo>
                  <a:cubicBezTo>
                    <a:pt x="3938" y="2710"/>
                    <a:pt x="3340" y="3088"/>
                    <a:pt x="2741" y="3088"/>
                  </a:cubicBezTo>
                  <a:cubicBezTo>
                    <a:pt x="2174" y="3088"/>
                    <a:pt x="1575" y="2773"/>
                    <a:pt x="1418" y="2049"/>
                  </a:cubicBezTo>
                  <a:cubicBezTo>
                    <a:pt x="1386" y="1828"/>
                    <a:pt x="1386" y="1607"/>
                    <a:pt x="1386" y="1355"/>
                  </a:cubicBezTo>
                  <a:lnTo>
                    <a:pt x="0" y="1355"/>
                  </a:lnTo>
                  <a:cubicBezTo>
                    <a:pt x="0" y="1670"/>
                    <a:pt x="0" y="1733"/>
                    <a:pt x="32" y="2049"/>
                  </a:cubicBezTo>
                  <a:cubicBezTo>
                    <a:pt x="221" y="3277"/>
                    <a:pt x="1166" y="4317"/>
                    <a:pt x="2426" y="4474"/>
                  </a:cubicBezTo>
                  <a:lnTo>
                    <a:pt x="2426" y="5168"/>
                  </a:lnTo>
                  <a:cubicBezTo>
                    <a:pt x="2426" y="5672"/>
                    <a:pt x="2552" y="6144"/>
                    <a:pt x="2804" y="6585"/>
                  </a:cubicBezTo>
                  <a:cubicBezTo>
                    <a:pt x="3308" y="7625"/>
                    <a:pt x="4379" y="8286"/>
                    <a:pt x="5545" y="8286"/>
                  </a:cubicBezTo>
                  <a:cubicBezTo>
                    <a:pt x="7278" y="8286"/>
                    <a:pt x="8664" y="6869"/>
                    <a:pt x="8664" y="5168"/>
                  </a:cubicBezTo>
                  <a:lnTo>
                    <a:pt x="8664" y="3435"/>
                  </a:lnTo>
                  <a:cubicBezTo>
                    <a:pt x="9452" y="3277"/>
                    <a:pt x="10050" y="2584"/>
                    <a:pt x="10050" y="1733"/>
                  </a:cubicBezTo>
                  <a:cubicBezTo>
                    <a:pt x="10050" y="788"/>
                    <a:pt x="9263" y="1"/>
                    <a:pt x="831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84" name="Google Shape;9884;p73"/>
          <p:cNvGrpSpPr/>
          <p:nvPr/>
        </p:nvGrpSpPr>
        <p:grpSpPr>
          <a:xfrm>
            <a:off x="5746179" y="2051087"/>
            <a:ext cx="354710" cy="228015"/>
            <a:chOff x="-27721750" y="3598250"/>
            <a:chExt cx="297750" cy="191400"/>
          </a:xfrm>
          <a:solidFill>
            <a:srgbClr val="FFC000"/>
          </a:solidFill>
        </p:grpSpPr>
        <p:sp>
          <p:nvSpPr>
            <p:cNvPr id="9885" name="Google Shape;9885;p73"/>
            <p:cNvSpPr/>
            <p:nvPr/>
          </p:nvSpPr>
          <p:spPr>
            <a:xfrm>
              <a:off x="-27616200" y="3651800"/>
              <a:ext cx="86650" cy="86675"/>
            </a:xfrm>
            <a:custGeom>
              <a:avLst/>
              <a:gdLst/>
              <a:ahLst/>
              <a:cxnLst/>
              <a:rect l="l" t="t" r="r" b="b"/>
              <a:pathLst>
                <a:path w="3466" h="3467" extrusionOk="0">
                  <a:moveTo>
                    <a:pt x="1386" y="662"/>
                  </a:moveTo>
                  <a:cubicBezTo>
                    <a:pt x="1764" y="662"/>
                    <a:pt x="2079" y="977"/>
                    <a:pt x="2079" y="1387"/>
                  </a:cubicBezTo>
                  <a:cubicBezTo>
                    <a:pt x="2079" y="1765"/>
                    <a:pt x="1764" y="2080"/>
                    <a:pt x="1386" y="2080"/>
                  </a:cubicBezTo>
                  <a:cubicBezTo>
                    <a:pt x="977" y="2080"/>
                    <a:pt x="662" y="1765"/>
                    <a:pt x="662" y="1387"/>
                  </a:cubicBezTo>
                  <a:cubicBezTo>
                    <a:pt x="662" y="977"/>
                    <a:pt x="977" y="662"/>
                    <a:pt x="1386" y="662"/>
                  </a:cubicBezTo>
                  <a:close/>
                  <a:moveTo>
                    <a:pt x="1733" y="1"/>
                  </a:moveTo>
                  <a:cubicBezTo>
                    <a:pt x="788" y="1"/>
                    <a:pt x="0" y="788"/>
                    <a:pt x="0" y="1733"/>
                  </a:cubicBezTo>
                  <a:cubicBezTo>
                    <a:pt x="0" y="2679"/>
                    <a:pt x="788" y="3466"/>
                    <a:pt x="1733" y="3466"/>
                  </a:cubicBezTo>
                  <a:cubicBezTo>
                    <a:pt x="2678" y="3466"/>
                    <a:pt x="3466" y="2679"/>
                    <a:pt x="3466" y="1733"/>
                  </a:cubicBezTo>
                  <a:cubicBezTo>
                    <a:pt x="3466" y="788"/>
                    <a:pt x="2678"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6" name="Google Shape;9886;p73"/>
            <p:cNvSpPr/>
            <p:nvPr/>
          </p:nvSpPr>
          <p:spPr>
            <a:xfrm>
              <a:off x="-27721750" y="3598250"/>
              <a:ext cx="297750" cy="191400"/>
            </a:xfrm>
            <a:custGeom>
              <a:avLst/>
              <a:gdLst/>
              <a:ahLst/>
              <a:cxnLst/>
              <a:rect l="l" t="t" r="r" b="b"/>
              <a:pathLst>
                <a:path w="11910" h="7656" extrusionOk="0">
                  <a:moveTo>
                    <a:pt x="5955" y="1418"/>
                  </a:moveTo>
                  <a:cubicBezTo>
                    <a:pt x="7278" y="1418"/>
                    <a:pt x="8381" y="2521"/>
                    <a:pt x="8381" y="3875"/>
                  </a:cubicBezTo>
                  <a:cubicBezTo>
                    <a:pt x="8381" y="5199"/>
                    <a:pt x="7278" y="6301"/>
                    <a:pt x="5955" y="6301"/>
                  </a:cubicBezTo>
                  <a:cubicBezTo>
                    <a:pt x="4600" y="6301"/>
                    <a:pt x="3497" y="5199"/>
                    <a:pt x="3497" y="3875"/>
                  </a:cubicBezTo>
                  <a:cubicBezTo>
                    <a:pt x="3497" y="2521"/>
                    <a:pt x="4600" y="1418"/>
                    <a:pt x="5955" y="1418"/>
                  </a:cubicBezTo>
                  <a:close/>
                  <a:moveTo>
                    <a:pt x="5955" y="0"/>
                  </a:moveTo>
                  <a:cubicBezTo>
                    <a:pt x="2710" y="0"/>
                    <a:pt x="189" y="3466"/>
                    <a:pt x="95" y="3623"/>
                  </a:cubicBezTo>
                  <a:cubicBezTo>
                    <a:pt x="0" y="3749"/>
                    <a:pt x="0" y="3907"/>
                    <a:pt x="95" y="4033"/>
                  </a:cubicBezTo>
                  <a:cubicBezTo>
                    <a:pt x="189" y="4190"/>
                    <a:pt x="2773" y="7656"/>
                    <a:pt x="5955" y="7656"/>
                  </a:cubicBezTo>
                  <a:cubicBezTo>
                    <a:pt x="9137" y="7656"/>
                    <a:pt x="11689" y="4190"/>
                    <a:pt x="11815" y="4033"/>
                  </a:cubicBezTo>
                  <a:cubicBezTo>
                    <a:pt x="11909" y="3907"/>
                    <a:pt x="11909" y="3749"/>
                    <a:pt x="11815" y="3623"/>
                  </a:cubicBezTo>
                  <a:cubicBezTo>
                    <a:pt x="11689" y="3466"/>
                    <a:pt x="9168" y="0"/>
                    <a:pt x="59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87" name="Google Shape;9887;p73"/>
          <p:cNvGrpSpPr/>
          <p:nvPr/>
        </p:nvGrpSpPr>
        <p:grpSpPr>
          <a:xfrm>
            <a:off x="5747579" y="2444633"/>
            <a:ext cx="351910" cy="340980"/>
            <a:chOff x="-27719400" y="3925600"/>
            <a:chExt cx="295400" cy="286225"/>
          </a:xfrm>
          <a:solidFill>
            <a:srgbClr val="FFC000"/>
          </a:solidFill>
        </p:grpSpPr>
        <p:sp>
          <p:nvSpPr>
            <p:cNvPr id="9888" name="Google Shape;9888;p73"/>
            <p:cNvSpPr/>
            <p:nvPr/>
          </p:nvSpPr>
          <p:spPr>
            <a:xfrm>
              <a:off x="-27596525" y="3925600"/>
              <a:ext cx="172525" cy="162575"/>
            </a:xfrm>
            <a:custGeom>
              <a:avLst/>
              <a:gdLst/>
              <a:ahLst/>
              <a:cxnLst/>
              <a:rect l="l" t="t" r="r" b="b"/>
              <a:pathLst>
                <a:path w="6901" h="6503" extrusionOk="0">
                  <a:moveTo>
                    <a:pt x="5042" y="0"/>
                  </a:moveTo>
                  <a:cubicBezTo>
                    <a:pt x="4425" y="0"/>
                    <a:pt x="3809" y="237"/>
                    <a:pt x="3340" y="705"/>
                  </a:cubicBezTo>
                  <a:lnTo>
                    <a:pt x="1765" y="2281"/>
                  </a:lnTo>
                  <a:cubicBezTo>
                    <a:pt x="1639" y="2407"/>
                    <a:pt x="1639" y="2627"/>
                    <a:pt x="1765" y="2785"/>
                  </a:cubicBezTo>
                  <a:cubicBezTo>
                    <a:pt x="1860" y="2879"/>
                    <a:pt x="1891" y="2942"/>
                    <a:pt x="1891" y="3037"/>
                  </a:cubicBezTo>
                  <a:cubicBezTo>
                    <a:pt x="1891" y="3100"/>
                    <a:pt x="1860" y="3226"/>
                    <a:pt x="1765" y="3257"/>
                  </a:cubicBezTo>
                  <a:lnTo>
                    <a:pt x="1229" y="3824"/>
                  </a:lnTo>
                  <a:cubicBezTo>
                    <a:pt x="1009" y="3856"/>
                    <a:pt x="820" y="3919"/>
                    <a:pt x="662" y="4045"/>
                  </a:cubicBezTo>
                  <a:lnTo>
                    <a:pt x="1" y="4643"/>
                  </a:lnTo>
                  <a:lnTo>
                    <a:pt x="1860" y="6502"/>
                  </a:lnTo>
                  <a:lnTo>
                    <a:pt x="2427" y="5809"/>
                  </a:lnTo>
                  <a:cubicBezTo>
                    <a:pt x="2553" y="5652"/>
                    <a:pt x="2647" y="5494"/>
                    <a:pt x="2679" y="5305"/>
                  </a:cubicBezTo>
                  <a:lnTo>
                    <a:pt x="6774" y="1209"/>
                  </a:lnTo>
                  <a:cubicBezTo>
                    <a:pt x="6900" y="1083"/>
                    <a:pt x="6900" y="863"/>
                    <a:pt x="6774" y="737"/>
                  </a:cubicBezTo>
                  <a:cubicBezTo>
                    <a:pt x="6298" y="245"/>
                    <a:pt x="5669" y="0"/>
                    <a:pt x="50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9" name="Google Shape;9889;p73"/>
            <p:cNvSpPr/>
            <p:nvPr/>
          </p:nvSpPr>
          <p:spPr>
            <a:xfrm>
              <a:off x="-27719400" y="4054275"/>
              <a:ext cx="157550" cy="157550"/>
            </a:xfrm>
            <a:custGeom>
              <a:avLst/>
              <a:gdLst/>
              <a:ahLst/>
              <a:cxnLst/>
              <a:rect l="l" t="t" r="r" b="b"/>
              <a:pathLst>
                <a:path w="6302" h="6302" extrusionOk="0">
                  <a:moveTo>
                    <a:pt x="4412" y="1"/>
                  </a:moveTo>
                  <a:lnTo>
                    <a:pt x="537" y="3466"/>
                  </a:lnTo>
                  <a:cubicBezTo>
                    <a:pt x="190" y="3781"/>
                    <a:pt x="1" y="4222"/>
                    <a:pt x="1" y="4695"/>
                  </a:cubicBezTo>
                  <a:cubicBezTo>
                    <a:pt x="1" y="5136"/>
                    <a:pt x="158" y="5545"/>
                    <a:pt x="474" y="5829"/>
                  </a:cubicBezTo>
                  <a:cubicBezTo>
                    <a:pt x="789" y="6144"/>
                    <a:pt x="1167" y="6302"/>
                    <a:pt x="1608" y="6302"/>
                  </a:cubicBezTo>
                  <a:lnTo>
                    <a:pt x="1639" y="6302"/>
                  </a:lnTo>
                  <a:cubicBezTo>
                    <a:pt x="1954" y="6302"/>
                    <a:pt x="2269" y="6175"/>
                    <a:pt x="2553" y="5986"/>
                  </a:cubicBezTo>
                  <a:lnTo>
                    <a:pt x="1482" y="4915"/>
                  </a:lnTo>
                  <a:cubicBezTo>
                    <a:pt x="1356" y="4789"/>
                    <a:pt x="1356" y="4569"/>
                    <a:pt x="1482" y="4443"/>
                  </a:cubicBezTo>
                  <a:cubicBezTo>
                    <a:pt x="1545" y="4395"/>
                    <a:pt x="1631" y="4372"/>
                    <a:pt x="1718" y="4372"/>
                  </a:cubicBezTo>
                  <a:cubicBezTo>
                    <a:pt x="1805" y="4372"/>
                    <a:pt x="1891" y="4395"/>
                    <a:pt x="1954" y="4443"/>
                  </a:cubicBezTo>
                  <a:lnTo>
                    <a:pt x="3025" y="5514"/>
                  </a:lnTo>
                  <a:lnTo>
                    <a:pt x="3498" y="5010"/>
                  </a:lnTo>
                  <a:lnTo>
                    <a:pt x="2521" y="4002"/>
                  </a:lnTo>
                  <a:cubicBezTo>
                    <a:pt x="2395" y="3907"/>
                    <a:pt x="2395" y="3655"/>
                    <a:pt x="2521" y="3561"/>
                  </a:cubicBezTo>
                  <a:cubicBezTo>
                    <a:pt x="2569" y="3498"/>
                    <a:pt x="2655" y="3466"/>
                    <a:pt x="2746" y="3466"/>
                  </a:cubicBezTo>
                  <a:cubicBezTo>
                    <a:pt x="2836" y="3466"/>
                    <a:pt x="2931" y="3498"/>
                    <a:pt x="2994" y="3561"/>
                  </a:cubicBezTo>
                  <a:lnTo>
                    <a:pt x="3939" y="4474"/>
                  </a:lnTo>
                  <a:lnTo>
                    <a:pt x="4412" y="3970"/>
                  </a:lnTo>
                  <a:lnTo>
                    <a:pt x="3530" y="3120"/>
                  </a:lnTo>
                  <a:cubicBezTo>
                    <a:pt x="3403" y="2994"/>
                    <a:pt x="3403" y="2773"/>
                    <a:pt x="3530" y="2647"/>
                  </a:cubicBezTo>
                  <a:cubicBezTo>
                    <a:pt x="3593" y="2584"/>
                    <a:pt x="3679" y="2552"/>
                    <a:pt x="3766" y="2552"/>
                  </a:cubicBezTo>
                  <a:cubicBezTo>
                    <a:pt x="3852" y="2552"/>
                    <a:pt x="3939" y="2584"/>
                    <a:pt x="4002" y="2647"/>
                  </a:cubicBezTo>
                  <a:lnTo>
                    <a:pt x="4884" y="3498"/>
                  </a:lnTo>
                  <a:lnTo>
                    <a:pt x="5357" y="2994"/>
                  </a:lnTo>
                  <a:lnTo>
                    <a:pt x="4601" y="2237"/>
                  </a:lnTo>
                  <a:cubicBezTo>
                    <a:pt x="4475" y="2111"/>
                    <a:pt x="4475" y="1891"/>
                    <a:pt x="4601" y="1765"/>
                  </a:cubicBezTo>
                  <a:cubicBezTo>
                    <a:pt x="4671" y="1624"/>
                    <a:pt x="4771" y="1562"/>
                    <a:pt x="4867" y="1562"/>
                  </a:cubicBezTo>
                  <a:cubicBezTo>
                    <a:pt x="4944" y="1562"/>
                    <a:pt x="5018" y="1601"/>
                    <a:pt x="5073" y="1670"/>
                  </a:cubicBezTo>
                  <a:lnTo>
                    <a:pt x="5829" y="2395"/>
                  </a:lnTo>
                  <a:lnTo>
                    <a:pt x="6302" y="1891"/>
                  </a:lnTo>
                  <a:lnTo>
                    <a:pt x="441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90" name="Google Shape;9890;p73"/>
          <p:cNvGrpSpPr/>
          <p:nvPr/>
        </p:nvGrpSpPr>
        <p:grpSpPr>
          <a:xfrm>
            <a:off x="7968851" y="1531473"/>
            <a:ext cx="353757" cy="353757"/>
            <a:chOff x="-25834600" y="3176875"/>
            <a:chExt cx="296950" cy="296950"/>
          </a:xfrm>
          <a:solidFill>
            <a:srgbClr val="FFC000"/>
          </a:solidFill>
        </p:grpSpPr>
        <p:sp>
          <p:nvSpPr>
            <p:cNvPr id="9891" name="Google Shape;9891;p73"/>
            <p:cNvSpPr/>
            <p:nvPr/>
          </p:nvSpPr>
          <p:spPr>
            <a:xfrm>
              <a:off x="-25625875" y="3316275"/>
              <a:ext cx="69325" cy="85875"/>
            </a:xfrm>
            <a:custGeom>
              <a:avLst/>
              <a:gdLst/>
              <a:ahLst/>
              <a:cxnLst/>
              <a:rect l="l" t="t" r="r" b="b"/>
              <a:pathLst>
                <a:path w="2773" h="3435" extrusionOk="0">
                  <a:moveTo>
                    <a:pt x="0" y="1"/>
                  </a:moveTo>
                  <a:lnTo>
                    <a:pt x="0" y="3435"/>
                  </a:lnTo>
                  <a:lnTo>
                    <a:pt x="2773" y="3435"/>
                  </a:lnTo>
                  <a:lnTo>
                    <a:pt x="2773" y="2741"/>
                  </a:lnTo>
                  <a:lnTo>
                    <a:pt x="1040" y="2741"/>
                  </a:lnTo>
                  <a:cubicBezTo>
                    <a:pt x="851" y="2741"/>
                    <a:pt x="693" y="2584"/>
                    <a:pt x="693" y="2395"/>
                  </a:cubicBezTo>
                  <a:cubicBezTo>
                    <a:pt x="693" y="2206"/>
                    <a:pt x="851" y="2048"/>
                    <a:pt x="1040" y="2048"/>
                  </a:cubicBezTo>
                  <a:lnTo>
                    <a:pt x="2773" y="2048"/>
                  </a:lnTo>
                  <a:lnTo>
                    <a:pt x="2773" y="1324"/>
                  </a:lnTo>
                  <a:lnTo>
                    <a:pt x="1040" y="1324"/>
                  </a:lnTo>
                  <a:cubicBezTo>
                    <a:pt x="851" y="1324"/>
                    <a:pt x="693" y="1166"/>
                    <a:pt x="693" y="977"/>
                  </a:cubicBezTo>
                  <a:cubicBezTo>
                    <a:pt x="693" y="851"/>
                    <a:pt x="851" y="694"/>
                    <a:pt x="1040" y="694"/>
                  </a:cubicBezTo>
                  <a:lnTo>
                    <a:pt x="2773" y="694"/>
                  </a:lnTo>
                  <a:lnTo>
                    <a:pt x="277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2" name="Google Shape;9892;p73"/>
            <p:cNvSpPr/>
            <p:nvPr/>
          </p:nvSpPr>
          <p:spPr>
            <a:xfrm>
              <a:off x="-25729075" y="3176875"/>
              <a:ext cx="191425" cy="296950"/>
            </a:xfrm>
            <a:custGeom>
              <a:avLst/>
              <a:gdLst/>
              <a:ahLst/>
              <a:cxnLst/>
              <a:rect l="l" t="t" r="r" b="b"/>
              <a:pathLst>
                <a:path w="7657" h="11878" extrusionOk="0">
                  <a:moveTo>
                    <a:pt x="2049" y="693"/>
                  </a:moveTo>
                  <a:lnTo>
                    <a:pt x="2049" y="2773"/>
                  </a:lnTo>
                  <a:lnTo>
                    <a:pt x="1356" y="2773"/>
                  </a:lnTo>
                  <a:lnTo>
                    <a:pt x="1356" y="693"/>
                  </a:lnTo>
                  <a:close/>
                  <a:moveTo>
                    <a:pt x="3435" y="693"/>
                  </a:moveTo>
                  <a:lnTo>
                    <a:pt x="3435" y="2773"/>
                  </a:lnTo>
                  <a:lnTo>
                    <a:pt x="2710" y="2773"/>
                  </a:lnTo>
                  <a:lnTo>
                    <a:pt x="2710" y="693"/>
                  </a:lnTo>
                  <a:close/>
                  <a:moveTo>
                    <a:pt x="4821" y="693"/>
                  </a:moveTo>
                  <a:lnTo>
                    <a:pt x="4821" y="2773"/>
                  </a:lnTo>
                  <a:lnTo>
                    <a:pt x="4097" y="2773"/>
                  </a:lnTo>
                  <a:lnTo>
                    <a:pt x="4097" y="693"/>
                  </a:lnTo>
                  <a:close/>
                  <a:moveTo>
                    <a:pt x="6176" y="693"/>
                  </a:moveTo>
                  <a:lnTo>
                    <a:pt x="6176" y="2773"/>
                  </a:lnTo>
                  <a:lnTo>
                    <a:pt x="5483" y="2773"/>
                  </a:lnTo>
                  <a:lnTo>
                    <a:pt x="5483" y="693"/>
                  </a:lnTo>
                  <a:close/>
                  <a:moveTo>
                    <a:pt x="1041" y="0"/>
                  </a:moveTo>
                  <a:cubicBezTo>
                    <a:pt x="442" y="0"/>
                    <a:pt x="1" y="473"/>
                    <a:pt x="1" y="1040"/>
                  </a:cubicBezTo>
                  <a:lnTo>
                    <a:pt x="1" y="3119"/>
                  </a:lnTo>
                  <a:cubicBezTo>
                    <a:pt x="1" y="3308"/>
                    <a:pt x="158" y="3466"/>
                    <a:pt x="379" y="3466"/>
                  </a:cubicBezTo>
                  <a:lnTo>
                    <a:pt x="726" y="3466"/>
                  </a:lnTo>
                  <a:lnTo>
                    <a:pt x="726" y="4883"/>
                  </a:lnTo>
                  <a:lnTo>
                    <a:pt x="2458" y="4883"/>
                  </a:lnTo>
                  <a:cubicBezTo>
                    <a:pt x="2647" y="4883"/>
                    <a:pt x="2805" y="5041"/>
                    <a:pt x="2805" y="5262"/>
                  </a:cubicBezTo>
                  <a:lnTo>
                    <a:pt x="2805" y="9420"/>
                  </a:lnTo>
                  <a:cubicBezTo>
                    <a:pt x="2805" y="9609"/>
                    <a:pt x="2647" y="9767"/>
                    <a:pt x="2458" y="9767"/>
                  </a:cubicBezTo>
                  <a:lnTo>
                    <a:pt x="2112" y="9767"/>
                  </a:lnTo>
                  <a:cubicBezTo>
                    <a:pt x="2112" y="10523"/>
                    <a:pt x="1797" y="11247"/>
                    <a:pt x="1261" y="11751"/>
                  </a:cubicBezTo>
                  <a:cubicBezTo>
                    <a:pt x="1419" y="11815"/>
                    <a:pt x="1576" y="11878"/>
                    <a:pt x="1734" y="11878"/>
                  </a:cubicBezTo>
                  <a:lnTo>
                    <a:pt x="5924" y="11878"/>
                  </a:lnTo>
                  <a:cubicBezTo>
                    <a:pt x="6522" y="11878"/>
                    <a:pt x="6932" y="11405"/>
                    <a:pt x="6932" y="10838"/>
                  </a:cubicBezTo>
                  <a:lnTo>
                    <a:pt x="6932" y="9798"/>
                  </a:lnTo>
                  <a:lnTo>
                    <a:pt x="3813" y="9798"/>
                  </a:lnTo>
                  <a:cubicBezTo>
                    <a:pt x="3624" y="9798"/>
                    <a:pt x="3467" y="9672"/>
                    <a:pt x="3467" y="9452"/>
                  </a:cubicBezTo>
                  <a:lnTo>
                    <a:pt x="3467" y="5293"/>
                  </a:lnTo>
                  <a:cubicBezTo>
                    <a:pt x="3467" y="5104"/>
                    <a:pt x="3624" y="4946"/>
                    <a:pt x="3813" y="4946"/>
                  </a:cubicBezTo>
                  <a:lnTo>
                    <a:pt x="6932" y="4946"/>
                  </a:lnTo>
                  <a:lnTo>
                    <a:pt x="6932" y="3529"/>
                  </a:lnTo>
                  <a:lnTo>
                    <a:pt x="7310" y="3529"/>
                  </a:lnTo>
                  <a:cubicBezTo>
                    <a:pt x="7499" y="3529"/>
                    <a:pt x="7657" y="3371"/>
                    <a:pt x="7657" y="3151"/>
                  </a:cubicBezTo>
                  <a:lnTo>
                    <a:pt x="7657" y="1040"/>
                  </a:lnTo>
                  <a:lnTo>
                    <a:pt x="7625" y="1040"/>
                  </a:lnTo>
                  <a:cubicBezTo>
                    <a:pt x="7625" y="441"/>
                    <a:pt x="7153" y="0"/>
                    <a:pt x="658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3" name="Google Shape;9893;p73"/>
            <p:cNvSpPr/>
            <p:nvPr/>
          </p:nvSpPr>
          <p:spPr>
            <a:xfrm>
              <a:off x="-25834600" y="3350150"/>
              <a:ext cx="69325" cy="96100"/>
            </a:xfrm>
            <a:custGeom>
              <a:avLst/>
              <a:gdLst/>
              <a:ahLst/>
              <a:cxnLst/>
              <a:rect l="l" t="t" r="r" b="b"/>
              <a:pathLst>
                <a:path w="2773" h="3844" extrusionOk="0">
                  <a:moveTo>
                    <a:pt x="2143" y="0"/>
                  </a:moveTo>
                  <a:cubicBezTo>
                    <a:pt x="1008" y="0"/>
                    <a:pt x="63" y="945"/>
                    <a:pt x="63" y="2080"/>
                  </a:cubicBezTo>
                  <a:cubicBezTo>
                    <a:pt x="0" y="2804"/>
                    <a:pt x="378" y="3434"/>
                    <a:pt x="914" y="3844"/>
                  </a:cubicBezTo>
                  <a:cubicBezTo>
                    <a:pt x="788" y="3529"/>
                    <a:pt x="725" y="3151"/>
                    <a:pt x="725" y="2804"/>
                  </a:cubicBezTo>
                  <a:cubicBezTo>
                    <a:pt x="725" y="1544"/>
                    <a:pt x="1576" y="473"/>
                    <a:pt x="2773" y="126"/>
                  </a:cubicBezTo>
                  <a:cubicBezTo>
                    <a:pt x="2584" y="63"/>
                    <a:pt x="2332" y="0"/>
                    <a:pt x="21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4" name="Google Shape;9894;p73"/>
            <p:cNvSpPr/>
            <p:nvPr/>
          </p:nvSpPr>
          <p:spPr>
            <a:xfrm>
              <a:off x="-25799950" y="3368250"/>
              <a:ext cx="104775" cy="104000"/>
            </a:xfrm>
            <a:custGeom>
              <a:avLst/>
              <a:gdLst/>
              <a:ahLst/>
              <a:cxnLst/>
              <a:rect l="l" t="t" r="r" b="b"/>
              <a:pathLst>
                <a:path w="4191" h="4160" extrusionOk="0">
                  <a:moveTo>
                    <a:pt x="2080" y="694"/>
                  </a:moveTo>
                  <a:cubicBezTo>
                    <a:pt x="2836" y="694"/>
                    <a:pt x="3466" y="1324"/>
                    <a:pt x="3466" y="2080"/>
                  </a:cubicBezTo>
                  <a:cubicBezTo>
                    <a:pt x="3466" y="2364"/>
                    <a:pt x="3403" y="2584"/>
                    <a:pt x="3246" y="2836"/>
                  </a:cubicBezTo>
                  <a:lnTo>
                    <a:pt x="1292" y="915"/>
                  </a:lnTo>
                  <a:cubicBezTo>
                    <a:pt x="1576" y="788"/>
                    <a:pt x="1828" y="694"/>
                    <a:pt x="2080" y="694"/>
                  </a:cubicBezTo>
                  <a:close/>
                  <a:moveTo>
                    <a:pt x="2111" y="1"/>
                  </a:moveTo>
                  <a:cubicBezTo>
                    <a:pt x="946" y="1"/>
                    <a:pt x="1" y="946"/>
                    <a:pt x="1" y="2080"/>
                  </a:cubicBezTo>
                  <a:cubicBezTo>
                    <a:pt x="1" y="3214"/>
                    <a:pt x="946" y="4160"/>
                    <a:pt x="2111" y="4160"/>
                  </a:cubicBezTo>
                  <a:cubicBezTo>
                    <a:pt x="3246" y="4160"/>
                    <a:pt x="4191" y="3214"/>
                    <a:pt x="4191" y="2080"/>
                  </a:cubicBezTo>
                  <a:cubicBezTo>
                    <a:pt x="4191" y="946"/>
                    <a:pt x="3246" y="1"/>
                    <a:pt x="211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5" name="Google Shape;9895;p73"/>
            <p:cNvSpPr/>
            <p:nvPr/>
          </p:nvSpPr>
          <p:spPr>
            <a:xfrm>
              <a:off x="-25712525" y="3317075"/>
              <a:ext cx="34675" cy="86650"/>
            </a:xfrm>
            <a:custGeom>
              <a:avLst/>
              <a:gdLst/>
              <a:ahLst/>
              <a:cxnLst/>
              <a:rect l="l" t="t" r="r" b="b"/>
              <a:pathLst>
                <a:path w="1387" h="3466" extrusionOk="0">
                  <a:moveTo>
                    <a:pt x="1" y="0"/>
                  </a:moveTo>
                  <a:lnTo>
                    <a:pt x="1" y="1764"/>
                  </a:lnTo>
                  <a:cubicBezTo>
                    <a:pt x="631" y="2111"/>
                    <a:pt x="1072" y="2709"/>
                    <a:pt x="1261" y="3466"/>
                  </a:cubicBezTo>
                  <a:lnTo>
                    <a:pt x="1387" y="3466"/>
                  </a:lnTo>
                  <a:lnTo>
                    <a:pt x="138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96" name="Google Shape;9896;p73"/>
          <p:cNvGrpSpPr/>
          <p:nvPr/>
        </p:nvGrpSpPr>
        <p:grpSpPr>
          <a:xfrm>
            <a:off x="7968851" y="1999474"/>
            <a:ext cx="353757" cy="331241"/>
            <a:chOff x="-25834600" y="3564375"/>
            <a:chExt cx="296950" cy="278050"/>
          </a:xfrm>
          <a:solidFill>
            <a:srgbClr val="FFC000"/>
          </a:solidFill>
        </p:grpSpPr>
        <p:sp>
          <p:nvSpPr>
            <p:cNvPr id="9897" name="Google Shape;9897;p73"/>
            <p:cNvSpPr/>
            <p:nvPr/>
          </p:nvSpPr>
          <p:spPr>
            <a:xfrm>
              <a:off x="-25694400" y="3703775"/>
              <a:ext cx="17350" cy="17375"/>
            </a:xfrm>
            <a:custGeom>
              <a:avLst/>
              <a:gdLst/>
              <a:ahLst/>
              <a:cxnLst/>
              <a:rect l="l" t="t" r="r" b="b"/>
              <a:pathLst>
                <a:path w="694" h="695" extrusionOk="0">
                  <a:moveTo>
                    <a:pt x="347" y="1"/>
                  </a:moveTo>
                  <a:cubicBezTo>
                    <a:pt x="158" y="1"/>
                    <a:pt x="0" y="158"/>
                    <a:pt x="0" y="347"/>
                  </a:cubicBezTo>
                  <a:cubicBezTo>
                    <a:pt x="0" y="537"/>
                    <a:pt x="158" y="694"/>
                    <a:pt x="347" y="694"/>
                  </a:cubicBezTo>
                  <a:cubicBezTo>
                    <a:pt x="536" y="694"/>
                    <a:pt x="693" y="537"/>
                    <a:pt x="693" y="347"/>
                  </a:cubicBezTo>
                  <a:cubicBezTo>
                    <a:pt x="693" y="158"/>
                    <a:pt x="504"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8" name="Google Shape;9898;p73"/>
            <p:cNvSpPr/>
            <p:nvPr/>
          </p:nvSpPr>
          <p:spPr>
            <a:xfrm>
              <a:off x="-25591225" y="3703775"/>
              <a:ext cx="53575" cy="18150"/>
            </a:xfrm>
            <a:custGeom>
              <a:avLst/>
              <a:gdLst/>
              <a:ahLst/>
              <a:cxnLst/>
              <a:rect l="l" t="t" r="r" b="b"/>
              <a:pathLst>
                <a:path w="2143" h="726" extrusionOk="0">
                  <a:moveTo>
                    <a:pt x="347" y="1"/>
                  </a:moveTo>
                  <a:cubicBezTo>
                    <a:pt x="158" y="1"/>
                    <a:pt x="0" y="158"/>
                    <a:pt x="0" y="347"/>
                  </a:cubicBezTo>
                  <a:cubicBezTo>
                    <a:pt x="0" y="537"/>
                    <a:pt x="158" y="726"/>
                    <a:pt x="347" y="726"/>
                  </a:cubicBezTo>
                  <a:lnTo>
                    <a:pt x="1765" y="726"/>
                  </a:lnTo>
                  <a:cubicBezTo>
                    <a:pt x="1985" y="726"/>
                    <a:pt x="2143" y="568"/>
                    <a:pt x="2143" y="347"/>
                  </a:cubicBezTo>
                  <a:cubicBezTo>
                    <a:pt x="2143" y="158"/>
                    <a:pt x="1985" y="1"/>
                    <a:pt x="17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9" name="Google Shape;9899;p73"/>
            <p:cNvSpPr/>
            <p:nvPr/>
          </p:nvSpPr>
          <p:spPr>
            <a:xfrm>
              <a:off x="-25834600" y="3703775"/>
              <a:ext cx="53575" cy="18150"/>
            </a:xfrm>
            <a:custGeom>
              <a:avLst/>
              <a:gdLst/>
              <a:ahLst/>
              <a:cxnLst/>
              <a:rect l="l" t="t" r="r" b="b"/>
              <a:pathLst>
                <a:path w="2143" h="726" extrusionOk="0">
                  <a:moveTo>
                    <a:pt x="378" y="1"/>
                  </a:moveTo>
                  <a:cubicBezTo>
                    <a:pt x="158" y="1"/>
                    <a:pt x="0" y="158"/>
                    <a:pt x="0" y="347"/>
                  </a:cubicBezTo>
                  <a:cubicBezTo>
                    <a:pt x="0" y="568"/>
                    <a:pt x="158" y="726"/>
                    <a:pt x="378" y="726"/>
                  </a:cubicBezTo>
                  <a:lnTo>
                    <a:pt x="1796" y="726"/>
                  </a:lnTo>
                  <a:cubicBezTo>
                    <a:pt x="1985" y="726"/>
                    <a:pt x="2143" y="568"/>
                    <a:pt x="2143" y="347"/>
                  </a:cubicBezTo>
                  <a:cubicBezTo>
                    <a:pt x="2143" y="158"/>
                    <a:pt x="1985" y="1"/>
                    <a:pt x="17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0" name="Google Shape;9900;p73"/>
            <p:cNvSpPr/>
            <p:nvPr/>
          </p:nvSpPr>
          <p:spPr>
            <a:xfrm>
              <a:off x="-25695200" y="3564375"/>
              <a:ext cx="17350" cy="52800"/>
            </a:xfrm>
            <a:custGeom>
              <a:avLst/>
              <a:gdLst/>
              <a:ahLst/>
              <a:cxnLst/>
              <a:rect l="l" t="t" r="r" b="b"/>
              <a:pathLst>
                <a:path w="694" h="2112" extrusionOk="0">
                  <a:moveTo>
                    <a:pt x="347" y="1"/>
                  </a:moveTo>
                  <a:cubicBezTo>
                    <a:pt x="158" y="1"/>
                    <a:pt x="1" y="158"/>
                    <a:pt x="1" y="347"/>
                  </a:cubicBezTo>
                  <a:lnTo>
                    <a:pt x="1" y="1765"/>
                  </a:lnTo>
                  <a:cubicBezTo>
                    <a:pt x="1" y="1954"/>
                    <a:pt x="158" y="2111"/>
                    <a:pt x="347" y="2111"/>
                  </a:cubicBezTo>
                  <a:cubicBezTo>
                    <a:pt x="536" y="2111"/>
                    <a:pt x="694" y="1954"/>
                    <a:pt x="694" y="1765"/>
                  </a:cubicBezTo>
                  <a:lnTo>
                    <a:pt x="694" y="347"/>
                  </a:lnTo>
                  <a:cubicBezTo>
                    <a:pt x="694" y="158"/>
                    <a:pt x="536"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1" name="Google Shape;9901;p73"/>
            <p:cNvSpPr/>
            <p:nvPr/>
          </p:nvSpPr>
          <p:spPr>
            <a:xfrm>
              <a:off x="-25792850" y="3606125"/>
              <a:ext cx="42550" cy="40975"/>
            </a:xfrm>
            <a:custGeom>
              <a:avLst/>
              <a:gdLst/>
              <a:ahLst/>
              <a:cxnLst/>
              <a:rect l="l" t="t" r="r" b="b"/>
              <a:pathLst>
                <a:path w="1702" h="1639" extrusionOk="0">
                  <a:moveTo>
                    <a:pt x="351" y="0"/>
                  </a:moveTo>
                  <a:cubicBezTo>
                    <a:pt x="260" y="0"/>
                    <a:pt x="173" y="32"/>
                    <a:pt x="126" y="95"/>
                  </a:cubicBezTo>
                  <a:cubicBezTo>
                    <a:pt x="0" y="221"/>
                    <a:pt x="0" y="441"/>
                    <a:pt x="126" y="567"/>
                  </a:cubicBezTo>
                  <a:lnTo>
                    <a:pt x="1103" y="1544"/>
                  </a:lnTo>
                  <a:cubicBezTo>
                    <a:pt x="1166" y="1607"/>
                    <a:pt x="1252" y="1639"/>
                    <a:pt x="1339" y="1639"/>
                  </a:cubicBezTo>
                  <a:cubicBezTo>
                    <a:pt x="1426" y="1639"/>
                    <a:pt x="1512" y="1607"/>
                    <a:pt x="1575" y="1544"/>
                  </a:cubicBezTo>
                  <a:cubicBezTo>
                    <a:pt x="1701" y="1418"/>
                    <a:pt x="1701" y="1198"/>
                    <a:pt x="1575" y="1071"/>
                  </a:cubicBezTo>
                  <a:lnTo>
                    <a:pt x="599" y="95"/>
                  </a:lnTo>
                  <a:cubicBezTo>
                    <a:pt x="536" y="32"/>
                    <a:pt x="441" y="0"/>
                    <a:pt x="3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2" name="Google Shape;9902;p73"/>
            <p:cNvSpPr/>
            <p:nvPr/>
          </p:nvSpPr>
          <p:spPr>
            <a:xfrm>
              <a:off x="-25621950" y="3606125"/>
              <a:ext cx="43350" cy="40975"/>
            </a:xfrm>
            <a:custGeom>
              <a:avLst/>
              <a:gdLst/>
              <a:ahLst/>
              <a:cxnLst/>
              <a:rect l="l" t="t" r="r" b="b"/>
              <a:pathLst>
                <a:path w="1734" h="1639" extrusionOk="0">
                  <a:moveTo>
                    <a:pt x="1351" y="0"/>
                  </a:moveTo>
                  <a:cubicBezTo>
                    <a:pt x="1261" y="0"/>
                    <a:pt x="1166" y="32"/>
                    <a:pt x="1103" y="95"/>
                  </a:cubicBezTo>
                  <a:lnTo>
                    <a:pt x="127" y="1071"/>
                  </a:lnTo>
                  <a:cubicBezTo>
                    <a:pt x="1" y="1198"/>
                    <a:pt x="1" y="1418"/>
                    <a:pt x="127" y="1544"/>
                  </a:cubicBezTo>
                  <a:cubicBezTo>
                    <a:pt x="190" y="1607"/>
                    <a:pt x="284" y="1639"/>
                    <a:pt x="375" y="1639"/>
                  </a:cubicBezTo>
                  <a:cubicBezTo>
                    <a:pt x="465" y="1639"/>
                    <a:pt x="552" y="1607"/>
                    <a:pt x="599" y="1544"/>
                  </a:cubicBezTo>
                  <a:lnTo>
                    <a:pt x="1576" y="567"/>
                  </a:lnTo>
                  <a:cubicBezTo>
                    <a:pt x="1733" y="441"/>
                    <a:pt x="1733" y="221"/>
                    <a:pt x="1576" y="95"/>
                  </a:cubicBezTo>
                  <a:cubicBezTo>
                    <a:pt x="1529" y="32"/>
                    <a:pt x="1442" y="0"/>
                    <a:pt x="13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3" name="Google Shape;9903;p73"/>
            <p:cNvSpPr/>
            <p:nvPr/>
          </p:nvSpPr>
          <p:spPr>
            <a:xfrm>
              <a:off x="-25783400" y="3806975"/>
              <a:ext cx="192200" cy="35450"/>
            </a:xfrm>
            <a:custGeom>
              <a:avLst/>
              <a:gdLst/>
              <a:ahLst/>
              <a:cxnLst/>
              <a:rect l="l" t="t" r="r" b="b"/>
              <a:pathLst>
                <a:path w="7688" h="1418" extrusionOk="0">
                  <a:moveTo>
                    <a:pt x="725" y="0"/>
                  </a:moveTo>
                  <a:cubicBezTo>
                    <a:pt x="315" y="0"/>
                    <a:pt x="0" y="315"/>
                    <a:pt x="0" y="725"/>
                  </a:cubicBezTo>
                  <a:lnTo>
                    <a:pt x="0" y="1071"/>
                  </a:lnTo>
                  <a:cubicBezTo>
                    <a:pt x="0" y="1260"/>
                    <a:pt x="158" y="1418"/>
                    <a:pt x="378" y="1418"/>
                  </a:cubicBezTo>
                  <a:lnTo>
                    <a:pt x="7309" y="1418"/>
                  </a:lnTo>
                  <a:cubicBezTo>
                    <a:pt x="7530" y="1418"/>
                    <a:pt x="7687" y="1260"/>
                    <a:pt x="7687" y="1071"/>
                  </a:cubicBezTo>
                  <a:lnTo>
                    <a:pt x="7687" y="725"/>
                  </a:lnTo>
                  <a:cubicBezTo>
                    <a:pt x="7687" y="315"/>
                    <a:pt x="7372" y="0"/>
                    <a:pt x="69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4" name="Google Shape;9904;p73"/>
            <p:cNvSpPr/>
            <p:nvPr/>
          </p:nvSpPr>
          <p:spPr>
            <a:xfrm>
              <a:off x="-25764500" y="3635275"/>
              <a:ext cx="153600" cy="155175"/>
            </a:xfrm>
            <a:custGeom>
              <a:avLst/>
              <a:gdLst/>
              <a:ahLst/>
              <a:cxnLst/>
              <a:rect l="l" t="t" r="r" b="b"/>
              <a:pathLst>
                <a:path w="6144" h="6207" extrusionOk="0">
                  <a:moveTo>
                    <a:pt x="3025" y="0"/>
                  </a:moveTo>
                  <a:cubicBezTo>
                    <a:pt x="1355" y="0"/>
                    <a:pt x="0" y="1355"/>
                    <a:pt x="0" y="3087"/>
                  </a:cubicBezTo>
                  <a:lnTo>
                    <a:pt x="0" y="6206"/>
                  </a:lnTo>
                  <a:lnTo>
                    <a:pt x="2773" y="6206"/>
                  </a:lnTo>
                  <a:lnTo>
                    <a:pt x="2773" y="4064"/>
                  </a:lnTo>
                  <a:cubicBezTo>
                    <a:pt x="2363" y="3938"/>
                    <a:pt x="2048" y="3560"/>
                    <a:pt x="2048" y="3087"/>
                  </a:cubicBezTo>
                  <a:cubicBezTo>
                    <a:pt x="2048" y="2489"/>
                    <a:pt x="2521" y="2079"/>
                    <a:pt x="3088" y="2079"/>
                  </a:cubicBezTo>
                  <a:cubicBezTo>
                    <a:pt x="3655" y="2079"/>
                    <a:pt x="4096" y="2552"/>
                    <a:pt x="4096" y="3087"/>
                  </a:cubicBezTo>
                  <a:cubicBezTo>
                    <a:pt x="4096" y="3529"/>
                    <a:pt x="3812" y="3938"/>
                    <a:pt x="3403" y="4064"/>
                  </a:cubicBezTo>
                  <a:lnTo>
                    <a:pt x="3403" y="6206"/>
                  </a:lnTo>
                  <a:lnTo>
                    <a:pt x="6144" y="6206"/>
                  </a:lnTo>
                  <a:lnTo>
                    <a:pt x="6144" y="3087"/>
                  </a:lnTo>
                  <a:cubicBezTo>
                    <a:pt x="6144" y="1355"/>
                    <a:pt x="4726" y="0"/>
                    <a:pt x="302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05" name="Google Shape;9905;p73"/>
          <p:cNvGrpSpPr/>
          <p:nvPr/>
        </p:nvGrpSpPr>
        <p:grpSpPr>
          <a:xfrm>
            <a:off x="7966974" y="2438826"/>
            <a:ext cx="357509" cy="352595"/>
            <a:chOff x="-25834600" y="3915850"/>
            <a:chExt cx="300100" cy="295975"/>
          </a:xfrm>
          <a:solidFill>
            <a:srgbClr val="FFC000"/>
          </a:solidFill>
        </p:grpSpPr>
        <p:sp>
          <p:nvSpPr>
            <p:cNvPr id="9906" name="Google Shape;9906;p73"/>
            <p:cNvSpPr/>
            <p:nvPr/>
          </p:nvSpPr>
          <p:spPr>
            <a:xfrm>
              <a:off x="-25677875" y="3915850"/>
              <a:ext cx="143375" cy="137675"/>
            </a:xfrm>
            <a:custGeom>
              <a:avLst/>
              <a:gdLst/>
              <a:ahLst/>
              <a:cxnLst/>
              <a:rect l="l" t="t" r="r" b="b"/>
              <a:pathLst>
                <a:path w="5735" h="5507" extrusionOk="0">
                  <a:moveTo>
                    <a:pt x="1123" y="1"/>
                  </a:moveTo>
                  <a:cubicBezTo>
                    <a:pt x="859" y="1"/>
                    <a:pt x="599" y="103"/>
                    <a:pt x="410" y="308"/>
                  </a:cubicBezTo>
                  <a:cubicBezTo>
                    <a:pt x="1" y="686"/>
                    <a:pt x="1" y="1379"/>
                    <a:pt x="410" y="1757"/>
                  </a:cubicBezTo>
                  <a:lnTo>
                    <a:pt x="3813" y="5191"/>
                  </a:lnTo>
                  <a:cubicBezTo>
                    <a:pt x="4033" y="5380"/>
                    <a:pt x="4285" y="5506"/>
                    <a:pt x="4569" y="5506"/>
                  </a:cubicBezTo>
                  <a:cubicBezTo>
                    <a:pt x="4853" y="5506"/>
                    <a:pt x="5136" y="5380"/>
                    <a:pt x="5325" y="5191"/>
                  </a:cubicBezTo>
                  <a:cubicBezTo>
                    <a:pt x="5735" y="4781"/>
                    <a:pt x="5735" y="4120"/>
                    <a:pt x="5325" y="3742"/>
                  </a:cubicBezTo>
                  <a:lnTo>
                    <a:pt x="1860" y="308"/>
                  </a:lnTo>
                  <a:cubicBezTo>
                    <a:pt x="1655" y="103"/>
                    <a:pt x="1387" y="1"/>
                    <a:pt x="112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7" name="Google Shape;9907;p73"/>
            <p:cNvSpPr/>
            <p:nvPr/>
          </p:nvSpPr>
          <p:spPr>
            <a:xfrm>
              <a:off x="-25834600" y="4167700"/>
              <a:ext cx="43350" cy="44125"/>
            </a:xfrm>
            <a:custGeom>
              <a:avLst/>
              <a:gdLst/>
              <a:ahLst/>
              <a:cxnLst/>
              <a:rect l="l" t="t" r="r" b="b"/>
              <a:pathLst>
                <a:path w="1734" h="1765" extrusionOk="0">
                  <a:moveTo>
                    <a:pt x="756" y="0"/>
                  </a:moveTo>
                  <a:lnTo>
                    <a:pt x="221" y="630"/>
                  </a:lnTo>
                  <a:cubicBezTo>
                    <a:pt x="95" y="756"/>
                    <a:pt x="0" y="945"/>
                    <a:pt x="0" y="1103"/>
                  </a:cubicBezTo>
                  <a:cubicBezTo>
                    <a:pt x="0" y="1292"/>
                    <a:pt x="95" y="1449"/>
                    <a:pt x="221" y="1575"/>
                  </a:cubicBezTo>
                  <a:cubicBezTo>
                    <a:pt x="347" y="1702"/>
                    <a:pt x="536" y="1765"/>
                    <a:pt x="693" y="1765"/>
                  </a:cubicBezTo>
                  <a:cubicBezTo>
                    <a:pt x="882" y="1765"/>
                    <a:pt x="1040" y="1702"/>
                    <a:pt x="1166" y="1575"/>
                  </a:cubicBezTo>
                  <a:lnTo>
                    <a:pt x="1733" y="977"/>
                  </a:lnTo>
                  <a:lnTo>
                    <a:pt x="7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8" name="Google Shape;9908;p73"/>
            <p:cNvSpPr/>
            <p:nvPr/>
          </p:nvSpPr>
          <p:spPr>
            <a:xfrm>
              <a:off x="-25800725" y="3972375"/>
              <a:ext cx="206375" cy="207950"/>
            </a:xfrm>
            <a:custGeom>
              <a:avLst/>
              <a:gdLst/>
              <a:ahLst/>
              <a:cxnLst/>
              <a:rect l="l" t="t" r="r" b="b"/>
              <a:pathLst>
                <a:path w="8255" h="8318" extrusionOk="0">
                  <a:moveTo>
                    <a:pt x="4285" y="2457"/>
                  </a:moveTo>
                  <a:lnTo>
                    <a:pt x="5797" y="3938"/>
                  </a:lnTo>
                  <a:lnTo>
                    <a:pt x="5261" y="4474"/>
                  </a:lnTo>
                  <a:cubicBezTo>
                    <a:pt x="4868" y="4868"/>
                    <a:pt x="4342" y="5064"/>
                    <a:pt x="3814" y="5064"/>
                  </a:cubicBezTo>
                  <a:cubicBezTo>
                    <a:pt x="3708" y="5064"/>
                    <a:pt x="3602" y="5057"/>
                    <a:pt x="3497" y="5041"/>
                  </a:cubicBezTo>
                  <a:lnTo>
                    <a:pt x="3214" y="5009"/>
                  </a:lnTo>
                  <a:lnTo>
                    <a:pt x="3182" y="4726"/>
                  </a:lnTo>
                  <a:cubicBezTo>
                    <a:pt x="3119" y="4096"/>
                    <a:pt x="3308" y="3434"/>
                    <a:pt x="3781" y="2962"/>
                  </a:cubicBezTo>
                  <a:lnTo>
                    <a:pt x="4285" y="2457"/>
                  </a:lnTo>
                  <a:close/>
                  <a:moveTo>
                    <a:pt x="4789" y="0"/>
                  </a:moveTo>
                  <a:lnTo>
                    <a:pt x="3056" y="1796"/>
                  </a:lnTo>
                  <a:cubicBezTo>
                    <a:pt x="2174" y="2678"/>
                    <a:pt x="1733" y="4001"/>
                    <a:pt x="1890" y="5261"/>
                  </a:cubicBezTo>
                  <a:lnTo>
                    <a:pt x="1922" y="5419"/>
                  </a:lnTo>
                  <a:lnTo>
                    <a:pt x="0" y="7341"/>
                  </a:lnTo>
                  <a:lnTo>
                    <a:pt x="977" y="8317"/>
                  </a:lnTo>
                  <a:lnTo>
                    <a:pt x="2898" y="6396"/>
                  </a:lnTo>
                  <a:lnTo>
                    <a:pt x="3056" y="6427"/>
                  </a:lnTo>
                  <a:cubicBezTo>
                    <a:pt x="3214" y="6459"/>
                    <a:pt x="3371" y="6459"/>
                    <a:pt x="3592" y="6459"/>
                  </a:cubicBezTo>
                  <a:cubicBezTo>
                    <a:pt x="4694" y="6459"/>
                    <a:pt x="5734" y="6049"/>
                    <a:pt x="6522" y="5261"/>
                  </a:cubicBezTo>
                  <a:lnTo>
                    <a:pt x="8254" y="3466"/>
                  </a:lnTo>
                  <a:lnTo>
                    <a:pt x="7278" y="2489"/>
                  </a:lnTo>
                  <a:lnTo>
                    <a:pt x="6301" y="3466"/>
                  </a:lnTo>
                  <a:lnTo>
                    <a:pt x="4852" y="2016"/>
                  </a:lnTo>
                  <a:lnTo>
                    <a:pt x="5828" y="1040"/>
                  </a:lnTo>
                  <a:lnTo>
                    <a:pt x="478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09" name="Google Shape;9909;p73"/>
          <p:cNvGrpSpPr/>
          <p:nvPr/>
        </p:nvGrpSpPr>
        <p:grpSpPr>
          <a:xfrm>
            <a:off x="6702402" y="2920056"/>
            <a:ext cx="228968" cy="350987"/>
            <a:chOff x="-23930925" y="3149300"/>
            <a:chExt cx="192200" cy="294625"/>
          </a:xfrm>
          <a:solidFill>
            <a:srgbClr val="FFC000"/>
          </a:solidFill>
        </p:grpSpPr>
        <p:sp>
          <p:nvSpPr>
            <p:cNvPr id="9910" name="Google Shape;9910;p73"/>
            <p:cNvSpPr/>
            <p:nvPr/>
          </p:nvSpPr>
          <p:spPr>
            <a:xfrm>
              <a:off x="-23930125" y="3149300"/>
              <a:ext cx="191400" cy="35475"/>
            </a:xfrm>
            <a:custGeom>
              <a:avLst/>
              <a:gdLst/>
              <a:ahLst/>
              <a:cxnLst/>
              <a:rect l="l" t="t" r="r" b="b"/>
              <a:pathLst>
                <a:path w="7656" h="1419" extrusionOk="0">
                  <a:moveTo>
                    <a:pt x="1040" y="1"/>
                  </a:moveTo>
                  <a:cubicBezTo>
                    <a:pt x="441" y="1"/>
                    <a:pt x="0" y="473"/>
                    <a:pt x="0" y="1040"/>
                  </a:cubicBezTo>
                  <a:lnTo>
                    <a:pt x="0" y="1418"/>
                  </a:lnTo>
                  <a:lnTo>
                    <a:pt x="7656" y="1418"/>
                  </a:lnTo>
                  <a:lnTo>
                    <a:pt x="7656" y="1040"/>
                  </a:lnTo>
                  <a:lnTo>
                    <a:pt x="7593" y="1040"/>
                  </a:lnTo>
                  <a:cubicBezTo>
                    <a:pt x="7593" y="442"/>
                    <a:pt x="7120" y="1"/>
                    <a:pt x="65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1" name="Google Shape;9911;p73"/>
            <p:cNvSpPr/>
            <p:nvPr/>
          </p:nvSpPr>
          <p:spPr>
            <a:xfrm>
              <a:off x="-23878925" y="3237525"/>
              <a:ext cx="86650" cy="86650"/>
            </a:xfrm>
            <a:custGeom>
              <a:avLst/>
              <a:gdLst/>
              <a:ahLst/>
              <a:cxnLst/>
              <a:rect l="l" t="t" r="r" b="b"/>
              <a:pathLst>
                <a:path w="3466" h="3466" extrusionOk="0">
                  <a:moveTo>
                    <a:pt x="1386" y="0"/>
                  </a:moveTo>
                  <a:lnTo>
                    <a:pt x="1386" y="1008"/>
                  </a:lnTo>
                  <a:cubicBezTo>
                    <a:pt x="1386" y="1197"/>
                    <a:pt x="1229" y="1355"/>
                    <a:pt x="1008" y="1355"/>
                  </a:cubicBezTo>
                  <a:lnTo>
                    <a:pt x="0" y="1355"/>
                  </a:lnTo>
                  <a:lnTo>
                    <a:pt x="0" y="2079"/>
                  </a:lnTo>
                  <a:lnTo>
                    <a:pt x="1008" y="2079"/>
                  </a:lnTo>
                  <a:cubicBezTo>
                    <a:pt x="1229" y="2079"/>
                    <a:pt x="1386" y="2237"/>
                    <a:pt x="1386" y="2426"/>
                  </a:cubicBezTo>
                  <a:lnTo>
                    <a:pt x="1386" y="3466"/>
                  </a:lnTo>
                  <a:lnTo>
                    <a:pt x="2079" y="3466"/>
                  </a:lnTo>
                  <a:lnTo>
                    <a:pt x="2079" y="2426"/>
                  </a:lnTo>
                  <a:cubicBezTo>
                    <a:pt x="2079" y="2237"/>
                    <a:pt x="2237" y="2079"/>
                    <a:pt x="2426" y="2079"/>
                  </a:cubicBezTo>
                  <a:lnTo>
                    <a:pt x="3466" y="2079"/>
                  </a:lnTo>
                  <a:lnTo>
                    <a:pt x="3466" y="1355"/>
                  </a:lnTo>
                  <a:lnTo>
                    <a:pt x="2426" y="1355"/>
                  </a:lnTo>
                  <a:cubicBezTo>
                    <a:pt x="2237" y="1355"/>
                    <a:pt x="2079" y="1197"/>
                    <a:pt x="2079" y="1008"/>
                  </a:cubicBezTo>
                  <a:lnTo>
                    <a:pt x="207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2" name="Google Shape;9912;p73"/>
            <p:cNvSpPr/>
            <p:nvPr/>
          </p:nvSpPr>
          <p:spPr>
            <a:xfrm>
              <a:off x="-23930925" y="3375350"/>
              <a:ext cx="190625" cy="68575"/>
            </a:xfrm>
            <a:custGeom>
              <a:avLst/>
              <a:gdLst/>
              <a:ahLst/>
              <a:cxnLst/>
              <a:rect l="l" t="t" r="r" b="b"/>
              <a:pathLst>
                <a:path w="7625" h="2743" extrusionOk="0">
                  <a:moveTo>
                    <a:pt x="4159" y="694"/>
                  </a:moveTo>
                  <a:cubicBezTo>
                    <a:pt x="4348" y="694"/>
                    <a:pt x="4506" y="851"/>
                    <a:pt x="4506" y="1040"/>
                  </a:cubicBezTo>
                  <a:cubicBezTo>
                    <a:pt x="4506" y="1261"/>
                    <a:pt x="4348" y="1418"/>
                    <a:pt x="4159" y="1418"/>
                  </a:cubicBezTo>
                  <a:lnTo>
                    <a:pt x="3466" y="1418"/>
                  </a:lnTo>
                  <a:cubicBezTo>
                    <a:pt x="3246" y="1418"/>
                    <a:pt x="3088" y="1261"/>
                    <a:pt x="3088" y="1040"/>
                  </a:cubicBezTo>
                  <a:cubicBezTo>
                    <a:pt x="3088" y="851"/>
                    <a:pt x="3246" y="694"/>
                    <a:pt x="3466" y="694"/>
                  </a:cubicBezTo>
                  <a:close/>
                  <a:moveTo>
                    <a:pt x="1" y="0"/>
                  </a:moveTo>
                  <a:lnTo>
                    <a:pt x="1" y="1733"/>
                  </a:lnTo>
                  <a:cubicBezTo>
                    <a:pt x="1" y="2300"/>
                    <a:pt x="473" y="2741"/>
                    <a:pt x="1009" y="2741"/>
                  </a:cubicBezTo>
                  <a:lnTo>
                    <a:pt x="6554" y="2741"/>
                  </a:lnTo>
                  <a:cubicBezTo>
                    <a:pt x="6573" y="2742"/>
                    <a:pt x="6592" y="2743"/>
                    <a:pt x="6610" y="2743"/>
                  </a:cubicBezTo>
                  <a:cubicBezTo>
                    <a:pt x="7182" y="2743"/>
                    <a:pt x="7625" y="2282"/>
                    <a:pt x="7625" y="1733"/>
                  </a:cubicBezTo>
                  <a:lnTo>
                    <a:pt x="76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3" name="Google Shape;9913;p73"/>
            <p:cNvSpPr/>
            <p:nvPr/>
          </p:nvSpPr>
          <p:spPr>
            <a:xfrm>
              <a:off x="-23930925" y="3202075"/>
              <a:ext cx="190625" cy="155975"/>
            </a:xfrm>
            <a:custGeom>
              <a:avLst/>
              <a:gdLst/>
              <a:ahLst/>
              <a:cxnLst/>
              <a:rect l="l" t="t" r="r" b="b"/>
              <a:pathLst>
                <a:path w="7625" h="6239" extrusionOk="0">
                  <a:moveTo>
                    <a:pt x="4506" y="693"/>
                  </a:moveTo>
                  <a:cubicBezTo>
                    <a:pt x="4727" y="693"/>
                    <a:pt x="4884" y="851"/>
                    <a:pt x="4884" y="1040"/>
                  </a:cubicBezTo>
                  <a:lnTo>
                    <a:pt x="4884" y="2080"/>
                  </a:lnTo>
                  <a:lnTo>
                    <a:pt x="5892" y="2080"/>
                  </a:lnTo>
                  <a:cubicBezTo>
                    <a:pt x="6081" y="2080"/>
                    <a:pt x="6239" y="2237"/>
                    <a:pt x="6239" y="2426"/>
                  </a:cubicBezTo>
                  <a:lnTo>
                    <a:pt x="6239" y="3812"/>
                  </a:lnTo>
                  <a:cubicBezTo>
                    <a:pt x="6239" y="4001"/>
                    <a:pt x="6081" y="4159"/>
                    <a:pt x="5892" y="4159"/>
                  </a:cubicBezTo>
                  <a:lnTo>
                    <a:pt x="4884" y="4159"/>
                  </a:lnTo>
                  <a:lnTo>
                    <a:pt x="4884" y="5199"/>
                  </a:lnTo>
                  <a:cubicBezTo>
                    <a:pt x="4884" y="5388"/>
                    <a:pt x="4727" y="5545"/>
                    <a:pt x="4506" y="5545"/>
                  </a:cubicBezTo>
                  <a:lnTo>
                    <a:pt x="3151" y="5545"/>
                  </a:lnTo>
                  <a:cubicBezTo>
                    <a:pt x="2931" y="5545"/>
                    <a:pt x="2773" y="5388"/>
                    <a:pt x="2773" y="5199"/>
                  </a:cubicBezTo>
                  <a:lnTo>
                    <a:pt x="2773" y="4159"/>
                  </a:lnTo>
                  <a:lnTo>
                    <a:pt x="1765" y="4159"/>
                  </a:lnTo>
                  <a:cubicBezTo>
                    <a:pt x="1576" y="4159"/>
                    <a:pt x="1419" y="4001"/>
                    <a:pt x="1419" y="3812"/>
                  </a:cubicBezTo>
                  <a:lnTo>
                    <a:pt x="1419" y="2426"/>
                  </a:lnTo>
                  <a:cubicBezTo>
                    <a:pt x="1419" y="2237"/>
                    <a:pt x="1576" y="2080"/>
                    <a:pt x="1765" y="2080"/>
                  </a:cubicBezTo>
                  <a:lnTo>
                    <a:pt x="2773" y="2080"/>
                  </a:lnTo>
                  <a:lnTo>
                    <a:pt x="2773" y="1040"/>
                  </a:lnTo>
                  <a:cubicBezTo>
                    <a:pt x="2773" y="851"/>
                    <a:pt x="2931" y="693"/>
                    <a:pt x="3151" y="693"/>
                  </a:cubicBezTo>
                  <a:close/>
                  <a:moveTo>
                    <a:pt x="1" y="0"/>
                  </a:moveTo>
                  <a:lnTo>
                    <a:pt x="1" y="6238"/>
                  </a:lnTo>
                  <a:lnTo>
                    <a:pt x="7625" y="6238"/>
                  </a:lnTo>
                  <a:lnTo>
                    <a:pt x="76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14" name="Google Shape;9914;p73"/>
          <p:cNvGrpSpPr/>
          <p:nvPr/>
        </p:nvGrpSpPr>
        <p:grpSpPr>
          <a:xfrm>
            <a:off x="6659232" y="3398540"/>
            <a:ext cx="315307" cy="351910"/>
            <a:chOff x="-23962425" y="3519475"/>
            <a:chExt cx="264675" cy="295400"/>
          </a:xfrm>
          <a:solidFill>
            <a:srgbClr val="FFC000"/>
          </a:solidFill>
        </p:grpSpPr>
        <p:sp>
          <p:nvSpPr>
            <p:cNvPr id="9915" name="Google Shape;9915;p73"/>
            <p:cNvSpPr/>
            <p:nvPr/>
          </p:nvSpPr>
          <p:spPr>
            <a:xfrm>
              <a:off x="-23961625" y="3580925"/>
              <a:ext cx="263875" cy="233950"/>
            </a:xfrm>
            <a:custGeom>
              <a:avLst/>
              <a:gdLst/>
              <a:ahLst/>
              <a:cxnLst/>
              <a:rect l="l" t="t" r="r" b="b"/>
              <a:pathLst>
                <a:path w="10555" h="9358" extrusionOk="0">
                  <a:moveTo>
                    <a:pt x="1701" y="3119"/>
                  </a:moveTo>
                  <a:cubicBezTo>
                    <a:pt x="1890" y="3119"/>
                    <a:pt x="2048" y="3277"/>
                    <a:pt x="2048" y="3466"/>
                  </a:cubicBezTo>
                  <a:lnTo>
                    <a:pt x="2048" y="4159"/>
                  </a:lnTo>
                  <a:cubicBezTo>
                    <a:pt x="2048" y="4379"/>
                    <a:pt x="2205" y="4537"/>
                    <a:pt x="2394" y="4537"/>
                  </a:cubicBezTo>
                  <a:lnTo>
                    <a:pt x="3119" y="4537"/>
                  </a:lnTo>
                  <a:cubicBezTo>
                    <a:pt x="3308" y="4537"/>
                    <a:pt x="3466" y="4663"/>
                    <a:pt x="3466" y="4883"/>
                  </a:cubicBezTo>
                  <a:cubicBezTo>
                    <a:pt x="3466" y="5072"/>
                    <a:pt x="3308" y="5230"/>
                    <a:pt x="3119" y="5230"/>
                  </a:cubicBezTo>
                  <a:lnTo>
                    <a:pt x="2394" y="5230"/>
                  </a:lnTo>
                  <a:cubicBezTo>
                    <a:pt x="1796" y="5198"/>
                    <a:pt x="1323" y="4726"/>
                    <a:pt x="1323" y="4159"/>
                  </a:cubicBezTo>
                  <a:lnTo>
                    <a:pt x="1323" y="3466"/>
                  </a:lnTo>
                  <a:cubicBezTo>
                    <a:pt x="1323" y="3277"/>
                    <a:pt x="1512" y="3119"/>
                    <a:pt x="1701" y="3119"/>
                  </a:cubicBezTo>
                  <a:close/>
                  <a:moveTo>
                    <a:pt x="3781" y="6585"/>
                  </a:moveTo>
                  <a:lnTo>
                    <a:pt x="3781" y="6931"/>
                  </a:lnTo>
                  <a:cubicBezTo>
                    <a:pt x="3781" y="7120"/>
                    <a:pt x="3623" y="7278"/>
                    <a:pt x="3434" y="7278"/>
                  </a:cubicBezTo>
                  <a:cubicBezTo>
                    <a:pt x="3214" y="7278"/>
                    <a:pt x="3056" y="7120"/>
                    <a:pt x="3056" y="6931"/>
                  </a:cubicBezTo>
                  <a:lnTo>
                    <a:pt x="3056" y="6585"/>
                  </a:lnTo>
                  <a:close/>
                  <a:moveTo>
                    <a:pt x="6900" y="0"/>
                  </a:moveTo>
                  <a:cubicBezTo>
                    <a:pt x="5986" y="0"/>
                    <a:pt x="5293" y="693"/>
                    <a:pt x="5293" y="1607"/>
                  </a:cubicBezTo>
                  <a:cubicBezTo>
                    <a:pt x="5293" y="2363"/>
                    <a:pt x="5765" y="2741"/>
                    <a:pt x="6238" y="3182"/>
                  </a:cubicBezTo>
                  <a:lnTo>
                    <a:pt x="7561" y="4379"/>
                  </a:lnTo>
                  <a:lnTo>
                    <a:pt x="7561" y="7624"/>
                  </a:lnTo>
                  <a:cubicBezTo>
                    <a:pt x="7561" y="8223"/>
                    <a:pt x="7089" y="8664"/>
                    <a:pt x="6553" y="8664"/>
                  </a:cubicBezTo>
                  <a:lnTo>
                    <a:pt x="4820" y="8664"/>
                  </a:lnTo>
                  <a:cubicBezTo>
                    <a:pt x="4348" y="8664"/>
                    <a:pt x="3938" y="8349"/>
                    <a:pt x="3812" y="7876"/>
                  </a:cubicBezTo>
                  <a:cubicBezTo>
                    <a:pt x="4222" y="7719"/>
                    <a:pt x="4505" y="7372"/>
                    <a:pt x="4505" y="6931"/>
                  </a:cubicBezTo>
                  <a:lnTo>
                    <a:pt x="4505" y="6585"/>
                  </a:lnTo>
                  <a:lnTo>
                    <a:pt x="5198" y="6585"/>
                  </a:lnTo>
                  <a:cubicBezTo>
                    <a:pt x="6144" y="6585"/>
                    <a:pt x="6931" y="5797"/>
                    <a:pt x="6931" y="4852"/>
                  </a:cubicBezTo>
                  <a:lnTo>
                    <a:pt x="6931" y="4631"/>
                  </a:lnTo>
                  <a:lnTo>
                    <a:pt x="5829" y="3686"/>
                  </a:lnTo>
                  <a:cubicBezTo>
                    <a:pt x="5671" y="3529"/>
                    <a:pt x="5482" y="3371"/>
                    <a:pt x="5293" y="3182"/>
                  </a:cubicBezTo>
                  <a:cubicBezTo>
                    <a:pt x="4568" y="3151"/>
                    <a:pt x="3875" y="2899"/>
                    <a:pt x="3182" y="2332"/>
                  </a:cubicBezTo>
                  <a:cubicBezTo>
                    <a:pt x="2720" y="1911"/>
                    <a:pt x="1880" y="1701"/>
                    <a:pt x="1091" y="1701"/>
                  </a:cubicBezTo>
                  <a:cubicBezTo>
                    <a:pt x="697" y="1701"/>
                    <a:pt x="315" y="1754"/>
                    <a:pt x="0" y="1859"/>
                  </a:cubicBezTo>
                  <a:lnTo>
                    <a:pt x="0" y="4883"/>
                  </a:lnTo>
                  <a:cubicBezTo>
                    <a:pt x="0" y="5829"/>
                    <a:pt x="788" y="6616"/>
                    <a:pt x="1733" y="6616"/>
                  </a:cubicBezTo>
                  <a:lnTo>
                    <a:pt x="2457" y="6616"/>
                  </a:lnTo>
                  <a:lnTo>
                    <a:pt x="2457" y="6963"/>
                  </a:lnTo>
                  <a:cubicBezTo>
                    <a:pt x="2394" y="7404"/>
                    <a:pt x="2678" y="7782"/>
                    <a:pt x="3119" y="7908"/>
                  </a:cubicBezTo>
                  <a:cubicBezTo>
                    <a:pt x="3277" y="8727"/>
                    <a:pt x="3970" y="9357"/>
                    <a:pt x="4820" y="9357"/>
                  </a:cubicBezTo>
                  <a:lnTo>
                    <a:pt x="6553" y="9357"/>
                  </a:lnTo>
                  <a:cubicBezTo>
                    <a:pt x="7498" y="9357"/>
                    <a:pt x="8286" y="8569"/>
                    <a:pt x="8286" y="7624"/>
                  </a:cubicBezTo>
                  <a:lnTo>
                    <a:pt x="8286" y="4379"/>
                  </a:lnTo>
                  <a:cubicBezTo>
                    <a:pt x="9294" y="3497"/>
                    <a:pt x="9546" y="3277"/>
                    <a:pt x="9546" y="3277"/>
                  </a:cubicBezTo>
                  <a:cubicBezTo>
                    <a:pt x="9987" y="2867"/>
                    <a:pt x="10554" y="2395"/>
                    <a:pt x="10554" y="1607"/>
                  </a:cubicBezTo>
                  <a:cubicBezTo>
                    <a:pt x="10554" y="693"/>
                    <a:pt x="9830" y="0"/>
                    <a:pt x="8948" y="0"/>
                  </a:cubicBezTo>
                  <a:cubicBezTo>
                    <a:pt x="8538" y="0"/>
                    <a:pt x="8191" y="126"/>
                    <a:pt x="7908" y="347"/>
                  </a:cubicBezTo>
                  <a:cubicBezTo>
                    <a:pt x="7656" y="95"/>
                    <a:pt x="7278" y="0"/>
                    <a:pt x="690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6" name="Google Shape;9916;p73"/>
            <p:cNvSpPr/>
            <p:nvPr/>
          </p:nvSpPr>
          <p:spPr>
            <a:xfrm>
              <a:off x="-23962425" y="3519475"/>
              <a:ext cx="158350" cy="122125"/>
            </a:xfrm>
            <a:custGeom>
              <a:avLst/>
              <a:gdLst/>
              <a:ahLst/>
              <a:cxnLst/>
              <a:rect l="l" t="t" r="r" b="b"/>
              <a:pathLst>
                <a:path w="6334" h="4885" extrusionOk="0">
                  <a:moveTo>
                    <a:pt x="3844" y="631"/>
                  </a:moveTo>
                  <a:cubicBezTo>
                    <a:pt x="4065" y="631"/>
                    <a:pt x="4222" y="788"/>
                    <a:pt x="4222" y="1009"/>
                  </a:cubicBezTo>
                  <a:lnTo>
                    <a:pt x="4222" y="1387"/>
                  </a:lnTo>
                  <a:lnTo>
                    <a:pt x="2773" y="1387"/>
                  </a:lnTo>
                  <a:lnTo>
                    <a:pt x="2773" y="1009"/>
                  </a:lnTo>
                  <a:cubicBezTo>
                    <a:pt x="2773" y="788"/>
                    <a:pt x="2931" y="631"/>
                    <a:pt x="3151" y="631"/>
                  </a:cubicBezTo>
                  <a:close/>
                  <a:moveTo>
                    <a:pt x="3088" y="1"/>
                  </a:moveTo>
                  <a:cubicBezTo>
                    <a:pt x="2521" y="1"/>
                    <a:pt x="2080" y="473"/>
                    <a:pt x="2080" y="1040"/>
                  </a:cubicBezTo>
                  <a:lnTo>
                    <a:pt x="2080" y="1419"/>
                  </a:lnTo>
                  <a:lnTo>
                    <a:pt x="1733" y="1419"/>
                  </a:lnTo>
                  <a:cubicBezTo>
                    <a:pt x="788" y="1419"/>
                    <a:pt x="1" y="2206"/>
                    <a:pt x="1" y="3151"/>
                  </a:cubicBezTo>
                  <a:lnTo>
                    <a:pt x="1" y="3592"/>
                  </a:lnTo>
                  <a:cubicBezTo>
                    <a:pt x="332" y="3503"/>
                    <a:pt x="705" y="3459"/>
                    <a:pt x="1087" y="3459"/>
                  </a:cubicBezTo>
                  <a:cubicBezTo>
                    <a:pt x="2048" y="3459"/>
                    <a:pt x="3069" y="3736"/>
                    <a:pt x="3655" y="4254"/>
                  </a:cubicBezTo>
                  <a:cubicBezTo>
                    <a:pt x="4002" y="4569"/>
                    <a:pt x="4411" y="4758"/>
                    <a:pt x="4789" y="4884"/>
                  </a:cubicBezTo>
                  <a:cubicBezTo>
                    <a:pt x="4726" y="4664"/>
                    <a:pt x="4632" y="4380"/>
                    <a:pt x="4632" y="4096"/>
                  </a:cubicBezTo>
                  <a:cubicBezTo>
                    <a:pt x="4632" y="2994"/>
                    <a:pt x="5356" y="2112"/>
                    <a:pt x="6333" y="1860"/>
                  </a:cubicBezTo>
                  <a:cubicBezTo>
                    <a:pt x="6018" y="1576"/>
                    <a:pt x="5608" y="1419"/>
                    <a:pt x="5199" y="1419"/>
                  </a:cubicBezTo>
                  <a:lnTo>
                    <a:pt x="4821" y="1419"/>
                  </a:lnTo>
                  <a:lnTo>
                    <a:pt x="4821" y="1040"/>
                  </a:lnTo>
                  <a:cubicBezTo>
                    <a:pt x="4821" y="442"/>
                    <a:pt x="4348" y="1"/>
                    <a:pt x="38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17" name="Google Shape;9917;p73"/>
          <p:cNvSpPr/>
          <p:nvPr/>
        </p:nvSpPr>
        <p:spPr>
          <a:xfrm>
            <a:off x="6629668" y="3852251"/>
            <a:ext cx="375349" cy="344435"/>
          </a:xfrm>
          <a:custGeom>
            <a:avLst/>
            <a:gdLst/>
            <a:ahLst/>
            <a:cxnLst/>
            <a:rect l="l" t="t" r="r" b="b"/>
            <a:pathLst>
              <a:path w="12603" h="11565" extrusionOk="0">
                <a:moveTo>
                  <a:pt x="9200" y="822"/>
                </a:moveTo>
                <a:lnTo>
                  <a:pt x="11311" y="2933"/>
                </a:lnTo>
                <a:cubicBezTo>
                  <a:pt x="11279" y="3185"/>
                  <a:pt x="11185" y="3437"/>
                  <a:pt x="11090" y="3689"/>
                </a:cubicBezTo>
                <a:lnTo>
                  <a:pt x="8444" y="1074"/>
                </a:lnTo>
                <a:cubicBezTo>
                  <a:pt x="8664" y="948"/>
                  <a:pt x="8916" y="853"/>
                  <a:pt x="9200" y="822"/>
                </a:cubicBezTo>
                <a:close/>
                <a:moveTo>
                  <a:pt x="7814" y="1389"/>
                </a:moveTo>
                <a:lnTo>
                  <a:pt x="10712" y="4287"/>
                </a:lnTo>
                <a:cubicBezTo>
                  <a:pt x="10649" y="4413"/>
                  <a:pt x="10555" y="4476"/>
                  <a:pt x="10492" y="4571"/>
                </a:cubicBezTo>
                <a:cubicBezTo>
                  <a:pt x="10397" y="4634"/>
                  <a:pt x="10334" y="4728"/>
                  <a:pt x="10208" y="4791"/>
                </a:cubicBezTo>
                <a:lnTo>
                  <a:pt x="7310" y="1893"/>
                </a:lnTo>
                <a:cubicBezTo>
                  <a:pt x="7373" y="1798"/>
                  <a:pt x="7467" y="1704"/>
                  <a:pt x="7530" y="1609"/>
                </a:cubicBezTo>
                <a:cubicBezTo>
                  <a:pt x="7625" y="1546"/>
                  <a:pt x="7688" y="1452"/>
                  <a:pt x="7814" y="1389"/>
                </a:cubicBezTo>
                <a:close/>
                <a:moveTo>
                  <a:pt x="6994" y="2523"/>
                </a:moveTo>
                <a:lnTo>
                  <a:pt x="9609" y="5169"/>
                </a:lnTo>
                <a:cubicBezTo>
                  <a:pt x="9389" y="5264"/>
                  <a:pt x="9105" y="5327"/>
                  <a:pt x="8885" y="5390"/>
                </a:cubicBezTo>
                <a:lnTo>
                  <a:pt x="6742" y="3279"/>
                </a:lnTo>
                <a:cubicBezTo>
                  <a:pt x="6774" y="3027"/>
                  <a:pt x="6868" y="2743"/>
                  <a:pt x="6994" y="2523"/>
                </a:cubicBezTo>
                <a:close/>
                <a:moveTo>
                  <a:pt x="3812" y="6209"/>
                </a:moveTo>
                <a:lnTo>
                  <a:pt x="5923" y="8351"/>
                </a:lnTo>
                <a:cubicBezTo>
                  <a:pt x="5892" y="8572"/>
                  <a:pt x="5797" y="8855"/>
                  <a:pt x="5671" y="9107"/>
                </a:cubicBezTo>
                <a:lnTo>
                  <a:pt x="3056" y="6461"/>
                </a:lnTo>
                <a:cubicBezTo>
                  <a:pt x="3277" y="6335"/>
                  <a:pt x="3560" y="6272"/>
                  <a:pt x="3812" y="6209"/>
                </a:cubicBezTo>
                <a:close/>
                <a:moveTo>
                  <a:pt x="2426" y="6776"/>
                </a:moveTo>
                <a:lnTo>
                  <a:pt x="5325" y="9675"/>
                </a:lnTo>
                <a:cubicBezTo>
                  <a:pt x="5262" y="9801"/>
                  <a:pt x="5167" y="9895"/>
                  <a:pt x="5104" y="9958"/>
                </a:cubicBezTo>
                <a:cubicBezTo>
                  <a:pt x="5010" y="10053"/>
                  <a:pt x="4947" y="10116"/>
                  <a:pt x="4821" y="10210"/>
                </a:cubicBezTo>
                <a:lnTo>
                  <a:pt x="1891" y="7280"/>
                </a:lnTo>
                <a:cubicBezTo>
                  <a:pt x="1985" y="7217"/>
                  <a:pt x="2080" y="7091"/>
                  <a:pt x="2143" y="6997"/>
                </a:cubicBezTo>
                <a:cubicBezTo>
                  <a:pt x="2206" y="6934"/>
                  <a:pt x="2300" y="6839"/>
                  <a:pt x="2426" y="6776"/>
                </a:cubicBezTo>
                <a:close/>
                <a:moveTo>
                  <a:pt x="1576" y="7910"/>
                </a:moveTo>
                <a:lnTo>
                  <a:pt x="4222" y="10557"/>
                </a:lnTo>
                <a:cubicBezTo>
                  <a:pt x="4002" y="10620"/>
                  <a:pt x="3718" y="10714"/>
                  <a:pt x="3466" y="10777"/>
                </a:cubicBezTo>
                <a:lnTo>
                  <a:pt x="1355" y="8666"/>
                </a:lnTo>
                <a:cubicBezTo>
                  <a:pt x="1387" y="8414"/>
                  <a:pt x="1481" y="8162"/>
                  <a:pt x="1576" y="7910"/>
                </a:cubicBezTo>
                <a:close/>
                <a:moveTo>
                  <a:pt x="10602" y="0"/>
                </a:moveTo>
                <a:cubicBezTo>
                  <a:pt x="9383" y="0"/>
                  <a:pt x="7954" y="274"/>
                  <a:pt x="7089" y="1168"/>
                </a:cubicBezTo>
                <a:cubicBezTo>
                  <a:pt x="6207" y="2082"/>
                  <a:pt x="5923" y="3500"/>
                  <a:pt x="5923" y="4728"/>
                </a:cubicBezTo>
                <a:cubicBezTo>
                  <a:pt x="6238" y="4760"/>
                  <a:pt x="6459" y="4791"/>
                  <a:pt x="6522" y="4791"/>
                </a:cubicBezTo>
                <a:lnTo>
                  <a:pt x="6585" y="4791"/>
                </a:lnTo>
                <a:lnTo>
                  <a:pt x="6585" y="4130"/>
                </a:lnTo>
                <a:lnTo>
                  <a:pt x="7971" y="5516"/>
                </a:lnTo>
                <a:cubicBezTo>
                  <a:pt x="7751" y="5532"/>
                  <a:pt x="7540" y="5538"/>
                  <a:pt x="7348" y="5538"/>
                </a:cubicBezTo>
                <a:cubicBezTo>
                  <a:pt x="6772" y="5538"/>
                  <a:pt x="6364" y="5484"/>
                  <a:pt x="6364" y="5484"/>
                </a:cubicBezTo>
                <a:cubicBezTo>
                  <a:pt x="6314" y="5459"/>
                  <a:pt x="5810" y="5369"/>
                  <a:pt x="5121" y="5369"/>
                </a:cubicBezTo>
                <a:cubicBezTo>
                  <a:pt x="4077" y="5369"/>
                  <a:pt x="2606" y="5575"/>
                  <a:pt x="1639" y="6524"/>
                </a:cubicBezTo>
                <a:cubicBezTo>
                  <a:pt x="0" y="8162"/>
                  <a:pt x="536" y="11155"/>
                  <a:pt x="567" y="11250"/>
                </a:cubicBezTo>
                <a:cubicBezTo>
                  <a:pt x="599" y="11407"/>
                  <a:pt x="725" y="11533"/>
                  <a:pt x="914" y="11533"/>
                </a:cubicBezTo>
                <a:lnTo>
                  <a:pt x="1009" y="11533"/>
                </a:lnTo>
                <a:cubicBezTo>
                  <a:pt x="1198" y="11502"/>
                  <a:pt x="1324" y="11344"/>
                  <a:pt x="1261" y="11155"/>
                </a:cubicBezTo>
                <a:cubicBezTo>
                  <a:pt x="1261" y="11155"/>
                  <a:pt x="1166" y="10399"/>
                  <a:pt x="1229" y="9517"/>
                </a:cubicBezTo>
                <a:lnTo>
                  <a:pt x="1229" y="9517"/>
                </a:lnTo>
                <a:lnTo>
                  <a:pt x="2615" y="10903"/>
                </a:lnTo>
                <a:cubicBezTo>
                  <a:pt x="2447" y="10903"/>
                  <a:pt x="2293" y="10917"/>
                  <a:pt x="2153" y="10917"/>
                </a:cubicBezTo>
                <a:cubicBezTo>
                  <a:pt x="2083" y="10917"/>
                  <a:pt x="2017" y="10914"/>
                  <a:pt x="1954" y="10903"/>
                </a:cubicBezTo>
                <a:lnTo>
                  <a:pt x="1954" y="10966"/>
                </a:lnTo>
                <a:cubicBezTo>
                  <a:pt x="1985" y="11187"/>
                  <a:pt x="1954" y="11407"/>
                  <a:pt x="1859" y="11565"/>
                </a:cubicBezTo>
                <a:lnTo>
                  <a:pt x="2048" y="11565"/>
                </a:lnTo>
                <a:cubicBezTo>
                  <a:pt x="3277" y="11565"/>
                  <a:pt x="4695" y="11281"/>
                  <a:pt x="5577" y="10399"/>
                </a:cubicBezTo>
                <a:cubicBezTo>
                  <a:pt x="6427" y="9517"/>
                  <a:pt x="6742" y="8068"/>
                  <a:pt x="6742" y="6839"/>
                </a:cubicBezTo>
                <a:cubicBezTo>
                  <a:pt x="6396" y="6808"/>
                  <a:pt x="6144" y="6776"/>
                  <a:pt x="6112" y="6776"/>
                </a:cubicBezTo>
                <a:lnTo>
                  <a:pt x="6049" y="6776"/>
                </a:lnTo>
                <a:lnTo>
                  <a:pt x="6049" y="7438"/>
                </a:lnTo>
                <a:lnTo>
                  <a:pt x="4663" y="6051"/>
                </a:lnTo>
                <a:cubicBezTo>
                  <a:pt x="4876" y="6036"/>
                  <a:pt x="5083" y="6030"/>
                  <a:pt x="5273" y="6030"/>
                </a:cubicBezTo>
                <a:cubicBezTo>
                  <a:pt x="5845" y="6030"/>
                  <a:pt x="6270" y="6083"/>
                  <a:pt x="6270" y="6083"/>
                </a:cubicBezTo>
                <a:cubicBezTo>
                  <a:pt x="6301" y="6083"/>
                  <a:pt x="6837" y="6178"/>
                  <a:pt x="7499" y="6178"/>
                </a:cubicBezTo>
                <a:cubicBezTo>
                  <a:pt x="8727" y="6178"/>
                  <a:pt x="10145" y="5862"/>
                  <a:pt x="10996" y="4980"/>
                </a:cubicBezTo>
                <a:cubicBezTo>
                  <a:pt x="12602" y="3374"/>
                  <a:pt x="12098" y="381"/>
                  <a:pt x="12067" y="255"/>
                </a:cubicBezTo>
                <a:cubicBezTo>
                  <a:pt x="12035" y="160"/>
                  <a:pt x="11878" y="34"/>
                  <a:pt x="11657" y="34"/>
                </a:cubicBezTo>
                <a:cubicBezTo>
                  <a:pt x="11468" y="66"/>
                  <a:pt x="11342" y="223"/>
                  <a:pt x="11405" y="444"/>
                </a:cubicBezTo>
                <a:cubicBezTo>
                  <a:pt x="11405" y="444"/>
                  <a:pt x="11531" y="1168"/>
                  <a:pt x="11437" y="2050"/>
                </a:cubicBezTo>
                <a:lnTo>
                  <a:pt x="10050" y="664"/>
                </a:lnTo>
                <a:cubicBezTo>
                  <a:pt x="10218" y="664"/>
                  <a:pt x="10373" y="650"/>
                  <a:pt x="10513" y="650"/>
                </a:cubicBezTo>
                <a:cubicBezTo>
                  <a:pt x="10583" y="650"/>
                  <a:pt x="10649" y="654"/>
                  <a:pt x="10712" y="664"/>
                </a:cubicBezTo>
                <a:lnTo>
                  <a:pt x="10712" y="601"/>
                </a:lnTo>
                <a:cubicBezTo>
                  <a:pt x="10681" y="381"/>
                  <a:pt x="10712" y="160"/>
                  <a:pt x="10807" y="3"/>
                </a:cubicBezTo>
                <a:cubicBezTo>
                  <a:pt x="10739" y="1"/>
                  <a:pt x="10671" y="0"/>
                  <a:pt x="10602"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18" name="Google Shape;9918;p73"/>
          <p:cNvGrpSpPr/>
          <p:nvPr/>
        </p:nvGrpSpPr>
        <p:grpSpPr>
          <a:xfrm>
            <a:off x="8037908" y="3848584"/>
            <a:ext cx="239302" cy="351880"/>
            <a:chOff x="-22788075" y="3904625"/>
            <a:chExt cx="200875" cy="295375"/>
          </a:xfrm>
          <a:solidFill>
            <a:srgbClr val="FFC000"/>
          </a:solidFill>
        </p:grpSpPr>
        <p:sp>
          <p:nvSpPr>
            <p:cNvPr id="9919" name="Google Shape;9919;p73"/>
            <p:cNvSpPr/>
            <p:nvPr/>
          </p:nvSpPr>
          <p:spPr>
            <a:xfrm>
              <a:off x="-22775475" y="4165325"/>
              <a:ext cx="65400" cy="34675"/>
            </a:xfrm>
            <a:custGeom>
              <a:avLst/>
              <a:gdLst/>
              <a:ahLst/>
              <a:cxnLst/>
              <a:rect l="l" t="t" r="r" b="b"/>
              <a:pathLst>
                <a:path w="2616" h="1387" extrusionOk="0">
                  <a:moveTo>
                    <a:pt x="32" y="1"/>
                  </a:moveTo>
                  <a:cubicBezTo>
                    <a:pt x="1" y="883"/>
                    <a:pt x="631" y="1387"/>
                    <a:pt x="1292" y="1387"/>
                  </a:cubicBezTo>
                  <a:cubicBezTo>
                    <a:pt x="1985" y="1387"/>
                    <a:pt x="2615" y="851"/>
                    <a:pt x="255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0" name="Google Shape;9920;p73"/>
            <p:cNvSpPr/>
            <p:nvPr/>
          </p:nvSpPr>
          <p:spPr>
            <a:xfrm>
              <a:off x="-22669150" y="3904725"/>
              <a:ext cx="81950" cy="244100"/>
            </a:xfrm>
            <a:custGeom>
              <a:avLst/>
              <a:gdLst/>
              <a:ahLst/>
              <a:cxnLst/>
              <a:rect l="l" t="t" r="r" b="b"/>
              <a:pathLst>
                <a:path w="3278" h="9764" extrusionOk="0">
                  <a:moveTo>
                    <a:pt x="1198" y="5541"/>
                  </a:moveTo>
                  <a:cubicBezTo>
                    <a:pt x="1387" y="5604"/>
                    <a:pt x="1544" y="5699"/>
                    <a:pt x="1544" y="5888"/>
                  </a:cubicBezTo>
                  <a:lnTo>
                    <a:pt x="1576" y="6266"/>
                  </a:lnTo>
                  <a:lnTo>
                    <a:pt x="788" y="6266"/>
                  </a:lnTo>
                  <a:lnTo>
                    <a:pt x="788" y="5888"/>
                  </a:lnTo>
                  <a:cubicBezTo>
                    <a:pt x="788" y="5699"/>
                    <a:pt x="946" y="5541"/>
                    <a:pt x="1198" y="5541"/>
                  </a:cubicBezTo>
                  <a:close/>
                  <a:moveTo>
                    <a:pt x="2885" y="0"/>
                  </a:moveTo>
                  <a:cubicBezTo>
                    <a:pt x="2798" y="0"/>
                    <a:pt x="2714" y="40"/>
                    <a:pt x="2647" y="123"/>
                  </a:cubicBezTo>
                  <a:lnTo>
                    <a:pt x="914" y="2202"/>
                  </a:lnTo>
                  <a:cubicBezTo>
                    <a:pt x="883" y="2296"/>
                    <a:pt x="820" y="2360"/>
                    <a:pt x="820" y="2454"/>
                  </a:cubicBezTo>
                  <a:lnTo>
                    <a:pt x="820" y="4974"/>
                  </a:lnTo>
                  <a:cubicBezTo>
                    <a:pt x="442" y="5069"/>
                    <a:pt x="127" y="5478"/>
                    <a:pt x="127" y="5920"/>
                  </a:cubicBezTo>
                  <a:lnTo>
                    <a:pt x="1" y="9763"/>
                  </a:lnTo>
                  <a:lnTo>
                    <a:pt x="2458" y="9763"/>
                  </a:lnTo>
                  <a:lnTo>
                    <a:pt x="2238" y="5857"/>
                  </a:lnTo>
                  <a:cubicBezTo>
                    <a:pt x="2206" y="5447"/>
                    <a:pt x="1923" y="5069"/>
                    <a:pt x="1513" y="4974"/>
                  </a:cubicBezTo>
                  <a:lnTo>
                    <a:pt x="1513" y="2549"/>
                  </a:lnTo>
                  <a:lnTo>
                    <a:pt x="3151" y="595"/>
                  </a:lnTo>
                  <a:cubicBezTo>
                    <a:pt x="3277" y="375"/>
                    <a:pt x="3277" y="186"/>
                    <a:pt x="3120" y="91"/>
                  </a:cubicBezTo>
                  <a:cubicBezTo>
                    <a:pt x="3045" y="32"/>
                    <a:pt x="2964" y="0"/>
                    <a:pt x="288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1" name="Google Shape;9921;p73"/>
            <p:cNvSpPr/>
            <p:nvPr/>
          </p:nvSpPr>
          <p:spPr>
            <a:xfrm>
              <a:off x="-22788075" y="3904625"/>
              <a:ext cx="87450" cy="244200"/>
            </a:xfrm>
            <a:custGeom>
              <a:avLst/>
              <a:gdLst/>
              <a:ahLst/>
              <a:cxnLst/>
              <a:rect l="l" t="t" r="r" b="b"/>
              <a:pathLst>
                <a:path w="3498" h="9768" extrusionOk="0">
                  <a:moveTo>
                    <a:pt x="1733" y="1355"/>
                  </a:moveTo>
                  <a:cubicBezTo>
                    <a:pt x="1922" y="1355"/>
                    <a:pt x="2080" y="1513"/>
                    <a:pt x="2080" y="1702"/>
                  </a:cubicBezTo>
                  <a:cubicBezTo>
                    <a:pt x="2080" y="1922"/>
                    <a:pt x="1922" y="2048"/>
                    <a:pt x="1733" y="2048"/>
                  </a:cubicBezTo>
                  <a:cubicBezTo>
                    <a:pt x="1544" y="2048"/>
                    <a:pt x="1387" y="1891"/>
                    <a:pt x="1387" y="1702"/>
                  </a:cubicBezTo>
                  <a:cubicBezTo>
                    <a:pt x="1387" y="1513"/>
                    <a:pt x="1544" y="1355"/>
                    <a:pt x="1733" y="1355"/>
                  </a:cubicBezTo>
                  <a:close/>
                  <a:moveTo>
                    <a:pt x="1765" y="5545"/>
                  </a:moveTo>
                  <a:cubicBezTo>
                    <a:pt x="1954" y="5608"/>
                    <a:pt x="2111" y="5703"/>
                    <a:pt x="2111" y="5892"/>
                  </a:cubicBezTo>
                  <a:lnTo>
                    <a:pt x="2174" y="6270"/>
                  </a:lnTo>
                  <a:lnTo>
                    <a:pt x="1387" y="6270"/>
                  </a:lnTo>
                  <a:lnTo>
                    <a:pt x="1387" y="5892"/>
                  </a:lnTo>
                  <a:cubicBezTo>
                    <a:pt x="1387" y="5703"/>
                    <a:pt x="1544" y="5545"/>
                    <a:pt x="1765" y="5545"/>
                  </a:cubicBezTo>
                  <a:close/>
                  <a:moveTo>
                    <a:pt x="1733" y="1"/>
                  </a:moveTo>
                  <a:cubicBezTo>
                    <a:pt x="788" y="1"/>
                    <a:pt x="0" y="788"/>
                    <a:pt x="0" y="1733"/>
                  </a:cubicBezTo>
                  <a:cubicBezTo>
                    <a:pt x="0" y="2553"/>
                    <a:pt x="599" y="3277"/>
                    <a:pt x="1387" y="3435"/>
                  </a:cubicBezTo>
                  <a:lnTo>
                    <a:pt x="1387" y="4947"/>
                  </a:lnTo>
                  <a:cubicBezTo>
                    <a:pt x="977" y="5073"/>
                    <a:pt x="662" y="5482"/>
                    <a:pt x="662" y="5892"/>
                  </a:cubicBezTo>
                  <a:lnTo>
                    <a:pt x="536" y="9767"/>
                  </a:lnTo>
                  <a:lnTo>
                    <a:pt x="2993" y="9767"/>
                  </a:lnTo>
                  <a:lnTo>
                    <a:pt x="2804" y="5861"/>
                  </a:lnTo>
                  <a:cubicBezTo>
                    <a:pt x="2741" y="5419"/>
                    <a:pt x="2489" y="5073"/>
                    <a:pt x="2048" y="4947"/>
                  </a:cubicBezTo>
                  <a:lnTo>
                    <a:pt x="2048" y="3435"/>
                  </a:lnTo>
                  <a:cubicBezTo>
                    <a:pt x="2836" y="3277"/>
                    <a:pt x="3435" y="2553"/>
                    <a:pt x="3435" y="1733"/>
                  </a:cubicBezTo>
                  <a:cubicBezTo>
                    <a:pt x="3498" y="757"/>
                    <a:pt x="2710" y="1"/>
                    <a:pt x="17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2" name="Google Shape;9922;p73"/>
            <p:cNvSpPr/>
            <p:nvPr/>
          </p:nvSpPr>
          <p:spPr>
            <a:xfrm>
              <a:off x="-22670725" y="4165325"/>
              <a:ext cx="64625" cy="34675"/>
            </a:xfrm>
            <a:custGeom>
              <a:avLst/>
              <a:gdLst/>
              <a:ahLst/>
              <a:cxnLst/>
              <a:rect l="l" t="t" r="r" b="b"/>
              <a:pathLst>
                <a:path w="2585" h="1387" extrusionOk="0">
                  <a:moveTo>
                    <a:pt x="32" y="1"/>
                  </a:moveTo>
                  <a:cubicBezTo>
                    <a:pt x="1" y="883"/>
                    <a:pt x="631" y="1387"/>
                    <a:pt x="1292" y="1387"/>
                  </a:cubicBezTo>
                  <a:cubicBezTo>
                    <a:pt x="1954" y="1387"/>
                    <a:pt x="2584" y="851"/>
                    <a:pt x="255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23" name="Google Shape;9923;p73"/>
          <p:cNvGrpSpPr/>
          <p:nvPr/>
        </p:nvGrpSpPr>
        <p:grpSpPr>
          <a:xfrm>
            <a:off x="6193206" y="1531949"/>
            <a:ext cx="354710" cy="352803"/>
            <a:chOff x="-27351575" y="3175300"/>
            <a:chExt cx="297750" cy="296150"/>
          </a:xfrm>
          <a:solidFill>
            <a:srgbClr val="FFC000"/>
          </a:solidFill>
        </p:grpSpPr>
        <p:sp>
          <p:nvSpPr>
            <p:cNvPr id="9924" name="Google Shape;9924;p73"/>
            <p:cNvSpPr/>
            <p:nvPr/>
          </p:nvSpPr>
          <p:spPr>
            <a:xfrm>
              <a:off x="-27351575" y="3175300"/>
              <a:ext cx="296975" cy="157550"/>
            </a:xfrm>
            <a:custGeom>
              <a:avLst/>
              <a:gdLst/>
              <a:ahLst/>
              <a:cxnLst/>
              <a:rect l="l" t="t" r="r" b="b"/>
              <a:pathLst>
                <a:path w="11879" h="6302" extrusionOk="0">
                  <a:moveTo>
                    <a:pt x="7688" y="2080"/>
                  </a:moveTo>
                  <a:lnTo>
                    <a:pt x="7688" y="2836"/>
                  </a:lnTo>
                  <a:lnTo>
                    <a:pt x="4191" y="2836"/>
                  </a:lnTo>
                  <a:lnTo>
                    <a:pt x="4191" y="2080"/>
                  </a:lnTo>
                  <a:close/>
                  <a:moveTo>
                    <a:pt x="10177" y="3497"/>
                  </a:moveTo>
                  <a:cubicBezTo>
                    <a:pt x="10586" y="3497"/>
                    <a:pt x="10996" y="3781"/>
                    <a:pt x="11154" y="4222"/>
                  </a:cubicBezTo>
                  <a:lnTo>
                    <a:pt x="820" y="4222"/>
                  </a:lnTo>
                  <a:cubicBezTo>
                    <a:pt x="914" y="3812"/>
                    <a:pt x="1292" y="3497"/>
                    <a:pt x="1765" y="3497"/>
                  </a:cubicBezTo>
                  <a:close/>
                  <a:moveTo>
                    <a:pt x="3844" y="0"/>
                  </a:moveTo>
                  <a:cubicBezTo>
                    <a:pt x="2899" y="0"/>
                    <a:pt x="2112" y="788"/>
                    <a:pt x="2112" y="1733"/>
                  </a:cubicBezTo>
                  <a:lnTo>
                    <a:pt x="2112" y="2836"/>
                  </a:lnTo>
                  <a:lnTo>
                    <a:pt x="1734" y="2836"/>
                  </a:lnTo>
                  <a:cubicBezTo>
                    <a:pt x="788" y="2836"/>
                    <a:pt x="1" y="3623"/>
                    <a:pt x="1" y="4568"/>
                  </a:cubicBezTo>
                  <a:lnTo>
                    <a:pt x="1" y="6301"/>
                  </a:lnTo>
                  <a:lnTo>
                    <a:pt x="1387" y="6301"/>
                  </a:lnTo>
                  <a:lnTo>
                    <a:pt x="1387" y="5955"/>
                  </a:lnTo>
                  <a:lnTo>
                    <a:pt x="1418" y="5955"/>
                  </a:lnTo>
                  <a:cubicBezTo>
                    <a:pt x="1418" y="5734"/>
                    <a:pt x="1576" y="5577"/>
                    <a:pt x="1765" y="5577"/>
                  </a:cubicBezTo>
                  <a:lnTo>
                    <a:pt x="3151" y="5577"/>
                  </a:lnTo>
                  <a:cubicBezTo>
                    <a:pt x="3340" y="5577"/>
                    <a:pt x="3529" y="5734"/>
                    <a:pt x="3529" y="5955"/>
                  </a:cubicBezTo>
                  <a:lnTo>
                    <a:pt x="3529" y="6301"/>
                  </a:lnTo>
                  <a:lnTo>
                    <a:pt x="8413" y="6301"/>
                  </a:lnTo>
                  <a:lnTo>
                    <a:pt x="8413" y="5955"/>
                  </a:lnTo>
                  <a:cubicBezTo>
                    <a:pt x="8413" y="5734"/>
                    <a:pt x="8570" y="5577"/>
                    <a:pt x="8759" y="5577"/>
                  </a:cubicBezTo>
                  <a:lnTo>
                    <a:pt x="10145" y="5577"/>
                  </a:lnTo>
                  <a:cubicBezTo>
                    <a:pt x="10334" y="5577"/>
                    <a:pt x="10492" y="5734"/>
                    <a:pt x="10492" y="5955"/>
                  </a:cubicBezTo>
                  <a:lnTo>
                    <a:pt x="10492" y="6301"/>
                  </a:lnTo>
                  <a:lnTo>
                    <a:pt x="11878" y="6301"/>
                  </a:lnTo>
                  <a:lnTo>
                    <a:pt x="11878" y="4568"/>
                  </a:lnTo>
                  <a:cubicBezTo>
                    <a:pt x="11878" y="3623"/>
                    <a:pt x="11091" y="2836"/>
                    <a:pt x="10145" y="2836"/>
                  </a:cubicBezTo>
                  <a:lnTo>
                    <a:pt x="9767" y="2836"/>
                  </a:lnTo>
                  <a:lnTo>
                    <a:pt x="9767" y="1733"/>
                  </a:lnTo>
                  <a:cubicBezTo>
                    <a:pt x="9767" y="788"/>
                    <a:pt x="8980" y="0"/>
                    <a:pt x="803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5" name="Google Shape;9925;p73"/>
            <p:cNvSpPr/>
            <p:nvPr/>
          </p:nvSpPr>
          <p:spPr>
            <a:xfrm>
              <a:off x="-27123950" y="3332825"/>
              <a:ext cx="17350" cy="52000"/>
            </a:xfrm>
            <a:custGeom>
              <a:avLst/>
              <a:gdLst/>
              <a:ahLst/>
              <a:cxnLst/>
              <a:rect l="l" t="t" r="r" b="b"/>
              <a:pathLst>
                <a:path w="694" h="2080" extrusionOk="0">
                  <a:moveTo>
                    <a:pt x="1" y="0"/>
                  </a:moveTo>
                  <a:lnTo>
                    <a:pt x="1" y="1733"/>
                  </a:lnTo>
                  <a:cubicBezTo>
                    <a:pt x="1" y="1922"/>
                    <a:pt x="158" y="2079"/>
                    <a:pt x="347" y="2079"/>
                  </a:cubicBezTo>
                  <a:cubicBezTo>
                    <a:pt x="536" y="2079"/>
                    <a:pt x="694" y="1922"/>
                    <a:pt x="694" y="1733"/>
                  </a:cubicBezTo>
                  <a:lnTo>
                    <a:pt x="69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6" name="Google Shape;9926;p73"/>
            <p:cNvSpPr/>
            <p:nvPr/>
          </p:nvSpPr>
          <p:spPr>
            <a:xfrm>
              <a:off x="-27350775" y="3350150"/>
              <a:ext cx="296950" cy="121300"/>
            </a:xfrm>
            <a:custGeom>
              <a:avLst/>
              <a:gdLst/>
              <a:ahLst/>
              <a:cxnLst/>
              <a:rect l="l" t="t" r="r" b="b"/>
              <a:pathLst>
                <a:path w="11878" h="4852" extrusionOk="0">
                  <a:moveTo>
                    <a:pt x="5923" y="693"/>
                  </a:moveTo>
                  <a:cubicBezTo>
                    <a:pt x="6112" y="693"/>
                    <a:pt x="6270" y="851"/>
                    <a:pt x="6270" y="1040"/>
                  </a:cubicBezTo>
                  <a:lnTo>
                    <a:pt x="6270" y="1733"/>
                  </a:lnTo>
                  <a:lnTo>
                    <a:pt x="6994" y="1733"/>
                  </a:lnTo>
                  <a:cubicBezTo>
                    <a:pt x="7183" y="1733"/>
                    <a:pt x="7341" y="1891"/>
                    <a:pt x="7341" y="2080"/>
                  </a:cubicBezTo>
                  <a:cubicBezTo>
                    <a:pt x="7341" y="2300"/>
                    <a:pt x="7183" y="2458"/>
                    <a:pt x="6994" y="2458"/>
                  </a:cubicBezTo>
                  <a:lnTo>
                    <a:pt x="6270" y="2458"/>
                  </a:lnTo>
                  <a:lnTo>
                    <a:pt x="6270" y="3151"/>
                  </a:lnTo>
                  <a:cubicBezTo>
                    <a:pt x="6270" y="3340"/>
                    <a:pt x="6112" y="3497"/>
                    <a:pt x="5923" y="3497"/>
                  </a:cubicBezTo>
                  <a:cubicBezTo>
                    <a:pt x="5734" y="3497"/>
                    <a:pt x="5577" y="3340"/>
                    <a:pt x="5577" y="3151"/>
                  </a:cubicBezTo>
                  <a:lnTo>
                    <a:pt x="5577" y="2458"/>
                  </a:lnTo>
                  <a:lnTo>
                    <a:pt x="4852" y="2458"/>
                  </a:lnTo>
                  <a:cubicBezTo>
                    <a:pt x="4663" y="2458"/>
                    <a:pt x="4505" y="2300"/>
                    <a:pt x="4505" y="2080"/>
                  </a:cubicBezTo>
                  <a:cubicBezTo>
                    <a:pt x="4537" y="1891"/>
                    <a:pt x="4695" y="1733"/>
                    <a:pt x="4852" y="1733"/>
                  </a:cubicBezTo>
                  <a:lnTo>
                    <a:pt x="5577" y="1733"/>
                  </a:lnTo>
                  <a:lnTo>
                    <a:pt x="5577" y="1040"/>
                  </a:lnTo>
                  <a:cubicBezTo>
                    <a:pt x="5577" y="851"/>
                    <a:pt x="5734" y="693"/>
                    <a:pt x="5923" y="693"/>
                  </a:cubicBezTo>
                  <a:close/>
                  <a:moveTo>
                    <a:pt x="126" y="0"/>
                  </a:moveTo>
                  <a:lnTo>
                    <a:pt x="126" y="3119"/>
                  </a:lnTo>
                  <a:cubicBezTo>
                    <a:pt x="0" y="4064"/>
                    <a:pt x="756" y="4852"/>
                    <a:pt x="1733" y="4852"/>
                  </a:cubicBezTo>
                  <a:lnTo>
                    <a:pt x="10145" y="4852"/>
                  </a:lnTo>
                  <a:cubicBezTo>
                    <a:pt x="11090" y="4852"/>
                    <a:pt x="11878" y="4064"/>
                    <a:pt x="11878" y="3119"/>
                  </a:cubicBezTo>
                  <a:lnTo>
                    <a:pt x="11878" y="0"/>
                  </a:lnTo>
                  <a:lnTo>
                    <a:pt x="10491" y="0"/>
                  </a:lnTo>
                  <a:lnTo>
                    <a:pt x="10491" y="1040"/>
                  </a:lnTo>
                  <a:cubicBezTo>
                    <a:pt x="10491" y="1639"/>
                    <a:pt x="10019" y="2048"/>
                    <a:pt x="9452" y="2048"/>
                  </a:cubicBezTo>
                  <a:cubicBezTo>
                    <a:pt x="8885" y="2048"/>
                    <a:pt x="8444" y="1576"/>
                    <a:pt x="8444" y="1040"/>
                  </a:cubicBezTo>
                  <a:lnTo>
                    <a:pt x="8444" y="0"/>
                  </a:lnTo>
                  <a:lnTo>
                    <a:pt x="3560" y="0"/>
                  </a:lnTo>
                  <a:lnTo>
                    <a:pt x="3560" y="1040"/>
                  </a:lnTo>
                  <a:cubicBezTo>
                    <a:pt x="3560" y="1639"/>
                    <a:pt x="3088" y="2048"/>
                    <a:pt x="2521" y="2048"/>
                  </a:cubicBezTo>
                  <a:cubicBezTo>
                    <a:pt x="1954" y="2048"/>
                    <a:pt x="1513" y="1576"/>
                    <a:pt x="1513" y="1040"/>
                  </a:cubicBezTo>
                  <a:lnTo>
                    <a:pt x="151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7" name="Google Shape;9927;p73"/>
            <p:cNvSpPr/>
            <p:nvPr/>
          </p:nvSpPr>
          <p:spPr>
            <a:xfrm>
              <a:off x="-27299575" y="3332825"/>
              <a:ext cx="18125" cy="52000"/>
            </a:xfrm>
            <a:custGeom>
              <a:avLst/>
              <a:gdLst/>
              <a:ahLst/>
              <a:cxnLst/>
              <a:rect l="l" t="t" r="r" b="b"/>
              <a:pathLst>
                <a:path w="725" h="2080" extrusionOk="0">
                  <a:moveTo>
                    <a:pt x="0" y="0"/>
                  </a:moveTo>
                  <a:lnTo>
                    <a:pt x="0" y="1733"/>
                  </a:lnTo>
                  <a:cubicBezTo>
                    <a:pt x="0" y="1922"/>
                    <a:pt x="158" y="2079"/>
                    <a:pt x="378" y="2079"/>
                  </a:cubicBezTo>
                  <a:cubicBezTo>
                    <a:pt x="567" y="2079"/>
                    <a:pt x="725" y="1922"/>
                    <a:pt x="725" y="1733"/>
                  </a:cubicBezTo>
                  <a:lnTo>
                    <a:pt x="7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28" name="Google Shape;9928;p73"/>
          <p:cNvGrpSpPr/>
          <p:nvPr/>
        </p:nvGrpSpPr>
        <p:grpSpPr>
          <a:xfrm>
            <a:off x="6235914" y="1988559"/>
            <a:ext cx="269293" cy="353072"/>
            <a:chOff x="-27313750" y="3545275"/>
            <a:chExt cx="226050" cy="296375"/>
          </a:xfrm>
          <a:solidFill>
            <a:srgbClr val="FFC000"/>
          </a:solidFill>
        </p:grpSpPr>
        <p:sp>
          <p:nvSpPr>
            <p:cNvPr id="9929" name="Google Shape;9929;p73"/>
            <p:cNvSpPr/>
            <p:nvPr/>
          </p:nvSpPr>
          <p:spPr>
            <a:xfrm>
              <a:off x="-27305100" y="3598450"/>
              <a:ext cx="208750" cy="173100"/>
            </a:xfrm>
            <a:custGeom>
              <a:avLst/>
              <a:gdLst/>
              <a:ahLst/>
              <a:cxnLst/>
              <a:rect l="l" t="t" r="r" b="b"/>
              <a:pathLst>
                <a:path w="8350" h="6924" extrusionOk="0">
                  <a:moveTo>
                    <a:pt x="4128" y="2733"/>
                  </a:moveTo>
                  <a:cubicBezTo>
                    <a:pt x="4380" y="3048"/>
                    <a:pt x="4726" y="3269"/>
                    <a:pt x="5167" y="3552"/>
                  </a:cubicBezTo>
                  <a:lnTo>
                    <a:pt x="5167" y="4497"/>
                  </a:lnTo>
                  <a:cubicBezTo>
                    <a:pt x="5167" y="4844"/>
                    <a:pt x="5010" y="5159"/>
                    <a:pt x="4695" y="5348"/>
                  </a:cubicBezTo>
                  <a:cubicBezTo>
                    <a:pt x="4537" y="5474"/>
                    <a:pt x="4325" y="5537"/>
                    <a:pt x="4112" y="5537"/>
                  </a:cubicBezTo>
                  <a:cubicBezTo>
                    <a:pt x="3899" y="5537"/>
                    <a:pt x="3687" y="5474"/>
                    <a:pt x="3529" y="5348"/>
                  </a:cubicBezTo>
                  <a:cubicBezTo>
                    <a:pt x="3277" y="5159"/>
                    <a:pt x="3057" y="4844"/>
                    <a:pt x="3057" y="4497"/>
                  </a:cubicBezTo>
                  <a:lnTo>
                    <a:pt x="3057" y="3552"/>
                  </a:lnTo>
                  <a:lnTo>
                    <a:pt x="3120" y="3552"/>
                  </a:lnTo>
                  <a:cubicBezTo>
                    <a:pt x="3529" y="3269"/>
                    <a:pt x="3907" y="2985"/>
                    <a:pt x="4128" y="2733"/>
                  </a:cubicBezTo>
                  <a:close/>
                  <a:moveTo>
                    <a:pt x="4222" y="0"/>
                  </a:moveTo>
                  <a:cubicBezTo>
                    <a:pt x="3568" y="0"/>
                    <a:pt x="2915" y="166"/>
                    <a:pt x="2363" y="496"/>
                  </a:cubicBezTo>
                  <a:cubicBezTo>
                    <a:pt x="1702" y="906"/>
                    <a:pt x="1229" y="1473"/>
                    <a:pt x="946" y="2166"/>
                  </a:cubicBezTo>
                  <a:lnTo>
                    <a:pt x="190" y="4560"/>
                  </a:lnTo>
                  <a:cubicBezTo>
                    <a:pt x="1" y="5002"/>
                    <a:pt x="64" y="5474"/>
                    <a:pt x="316" y="5915"/>
                  </a:cubicBezTo>
                  <a:cubicBezTo>
                    <a:pt x="662" y="6514"/>
                    <a:pt x="1324" y="6892"/>
                    <a:pt x="2080" y="6923"/>
                  </a:cubicBezTo>
                  <a:cubicBezTo>
                    <a:pt x="2363" y="6923"/>
                    <a:pt x="2615" y="6892"/>
                    <a:pt x="2805" y="6766"/>
                  </a:cubicBezTo>
                  <a:cubicBezTo>
                    <a:pt x="3120" y="6608"/>
                    <a:pt x="3403" y="6419"/>
                    <a:pt x="3561" y="6104"/>
                  </a:cubicBezTo>
                  <a:cubicBezTo>
                    <a:pt x="3750" y="6199"/>
                    <a:pt x="3939" y="6230"/>
                    <a:pt x="4191" y="6230"/>
                  </a:cubicBezTo>
                  <a:cubicBezTo>
                    <a:pt x="4380" y="6230"/>
                    <a:pt x="4600" y="6199"/>
                    <a:pt x="4821" y="6104"/>
                  </a:cubicBezTo>
                  <a:cubicBezTo>
                    <a:pt x="5010" y="6388"/>
                    <a:pt x="5230" y="6608"/>
                    <a:pt x="5545" y="6766"/>
                  </a:cubicBezTo>
                  <a:cubicBezTo>
                    <a:pt x="5797" y="6892"/>
                    <a:pt x="6018" y="6923"/>
                    <a:pt x="6270" y="6923"/>
                  </a:cubicBezTo>
                  <a:lnTo>
                    <a:pt x="6302" y="6923"/>
                  </a:lnTo>
                  <a:cubicBezTo>
                    <a:pt x="7026" y="6892"/>
                    <a:pt x="7688" y="6451"/>
                    <a:pt x="8034" y="5915"/>
                  </a:cubicBezTo>
                  <a:cubicBezTo>
                    <a:pt x="8318" y="5474"/>
                    <a:pt x="8349" y="5002"/>
                    <a:pt x="8192" y="4623"/>
                  </a:cubicBezTo>
                  <a:lnTo>
                    <a:pt x="7436" y="2135"/>
                  </a:lnTo>
                  <a:cubicBezTo>
                    <a:pt x="7184" y="1473"/>
                    <a:pt x="6711" y="906"/>
                    <a:pt x="6081" y="496"/>
                  </a:cubicBezTo>
                  <a:cubicBezTo>
                    <a:pt x="5530" y="166"/>
                    <a:pt x="4876" y="0"/>
                    <a:pt x="42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0" name="Google Shape;9930;p73"/>
            <p:cNvSpPr/>
            <p:nvPr/>
          </p:nvSpPr>
          <p:spPr>
            <a:xfrm>
              <a:off x="-27313750" y="3770725"/>
              <a:ext cx="226050" cy="70925"/>
            </a:xfrm>
            <a:custGeom>
              <a:avLst/>
              <a:gdLst/>
              <a:ahLst/>
              <a:cxnLst/>
              <a:rect l="l" t="t" r="r" b="b"/>
              <a:pathLst>
                <a:path w="9042" h="2837" extrusionOk="0">
                  <a:moveTo>
                    <a:pt x="4159" y="1"/>
                  </a:moveTo>
                  <a:cubicBezTo>
                    <a:pt x="3970" y="190"/>
                    <a:pt x="3686" y="379"/>
                    <a:pt x="3403" y="505"/>
                  </a:cubicBezTo>
                  <a:cubicBezTo>
                    <a:pt x="3151" y="631"/>
                    <a:pt x="2772" y="694"/>
                    <a:pt x="2426" y="694"/>
                  </a:cubicBezTo>
                  <a:cubicBezTo>
                    <a:pt x="1764" y="662"/>
                    <a:pt x="1166" y="442"/>
                    <a:pt x="693" y="32"/>
                  </a:cubicBezTo>
                  <a:cubicBezTo>
                    <a:pt x="252" y="473"/>
                    <a:pt x="0" y="1072"/>
                    <a:pt x="0" y="1734"/>
                  </a:cubicBezTo>
                  <a:lnTo>
                    <a:pt x="0" y="2490"/>
                  </a:lnTo>
                  <a:cubicBezTo>
                    <a:pt x="0" y="2679"/>
                    <a:pt x="158" y="2836"/>
                    <a:pt x="347" y="2836"/>
                  </a:cubicBezTo>
                  <a:lnTo>
                    <a:pt x="8695" y="2836"/>
                  </a:lnTo>
                  <a:cubicBezTo>
                    <a:pt x="8884" y="2836"/>
                    <a:pt x="9042" y="2679"/>
                    <a:pt x="9042" y="2490"/>
                  </a:cubicBezTo>
                  <a:lnTo>
                    <a:pt x="9042" y="1765"/>
                  </a:lnTo>
                  <a:cubicBezTo>
                    <a:pt x="9042" y="1135"/>
                    <a:pt x="8821" y="505"/>
                    <a:pt x="8349" y="95"/>
                  </a:cubicBezTo>
                  <a:cubicBezTo>
                    <a:pt x="7876" y="473"/>
                    <a:pt x="7309" y="725"/>
                    <a:pt x="6679" y="757"/>
                  </a:cubicBezTo>
                  <a:lnTo>
                    <a:pt x="6616" y="757"/>
                  </a:lnTo>
                  <a:cubicBezTo>
                    <a:pt x="6238" y="757"/>
                    <a:pt x="5891" y="662"/>
                    <a:pt x="5576" y="505"/>
                  </a:cubicBezTo>
                  <a:cubicBezTo>
                    <a:pt x="5324" y="379"/>
                    <a:pt x="5072" y="221"/>
                    <a:pt x="4883" y="1"/>
                  </a:cubicBezTo>
                  <a:cubicBezTo>
                    <a:pt x="4757" y="32"/>
                    <a:pt x="4631" y="32"/>
                    <a:pt x="4505" y="32"/>
                  </a:cubicBezTo>
                  <a:cubicBezTo>
                    <a:pt x="4411" y="32"/>
                    <a:pt x="4285" y="32"/>
                    <a:pt x="41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1" name="Google Shape;9931;p73"/>
            <p:cNvSpPr/>
            <p:nvPr/>
          </p:nvSpPr>
          <p:spPr>
            <a:xfrm>
              <a:off x="-27261000" y="3545275"/>
              <a:ext cx="122100" cy="51425"/>
            </a:xfrm>
            <a:custGeom>
              <a:avLst/>
              <a:gdLst/>
              <a:ahLst/>
              <a:cxnLst/>
              <a:rect l="l" t="t" r="r" b="b"/>
              <a:pathLst>
                <a:path w="4884" h="2057" extrusionOk="0">
                  <a:moveTo>
                    <a:pt x="2454" y="1"/>
                  </a:moveTo>
                  <a:cubicBezTo>
                    <a:pt x="1639" y="1"/>
                    <a:pt x="820" y="339"/>
                    <a:pt x="127" y="1017"/>
                  </a:cubicBezTo>
                  <a:cubicBezTo>
                    <a:pt x="32" y="1111"/>
                    <a:pt x="1" y="1237"/>
                    <a:pt x="32" y="1332"/>
                  </a:cubicBezTo>
                  <a:lnTo>
                    <a:pt x="190" y="2056"/>
                  </a:lnTo>
                  <a:cubicBezTo>
                    <a:pt x="820" y="1647"/>
                    <a:pt x="1608" y="1458"/>
                    <a:pt x="2395" y="1458"/>
                  </a:cubicBezTo>
                  <a:cubicBezTo>
                    <a:pt x="3183" y="1458"/>
                    <a:pt x="3970" y="1647"/>
                    <a:pt x="4601" y="2056"/>
                  </a:cubicBezTo>
                  <a:lnTo>
                    <a:pt x="4664" y="2056"/>
                  </a:lnTo>
                  <a:lnTo>
                    <a:pt x="4853" y="1332"/>
                  </a:lnTo>
                  <a:cubicBezTo>
                    <a:pt x="4884" y="1237"/>
                    <a:pt x="4853" y="1111"/>
                    <a:pt x="4758" y="1017"/>
                  </a:cubicBezTo>
                  <a:cubicBezTo>
                    <a:pt x="4081" y="339"/>
                    <a:pt x="3269" y="1"/>
                    <a:pt x="245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32" name="Google Shape;9932;p73"/>
          <p:cNvGrpSpPr/>
          <p:nvPr/>
        </p:nvGrpSpPr>
        <p:grpSpPr>
          <a:xfrm>
            <a:off x="6193206" y="2436830"/>
            <a:ext cx="354710" cy="356586"/>
            <a:chOff x="-27351575" y="3915650"/>
            <a:chExt cx="297750" cy="299325"/>
          </a:xfrm>
          <a:solidFill>
            <a:srgbClr val="FFC000"/>
          </a:solidFill>
        </p:grpSpPr>
        <p:sp>
          <p:nvSpPr>
            <p:cNvPr id="9933" name="Google Shape;9933;p73"/>
            <p:cNvSpPr/>
            <p:nvPr/>
          </p:nvSpPr>
          <p:spPr>
            <a:xfrm>
              <a:off x="-27351575" y="4059000"/>
              <a:ext cx="153625" cy="155975"/>
            </a:xfrm>
            <a:custGeom>
              <a:avLst/>
              <a:gdLst/>
              <a:ahLst/>
              <a:cxnLst/>
              <a:rect l="l" t="t" r="r" b="b"/>
              <a:pathLst>
                <a:path w="6145" h="6239" extrusionOk="0">
                  <a:moveTo>
                    <a:pt x="3183" y="1"/>
                  </a:moveTo>
                  <a:lnTo>
                    <a:pt x="2490" y="725"/>
                  </a:lnTo>
                  <a:cubicBezTo>
                    <a:pt x="2206" y="1009"/>
                    <a:pt x="1986" y="1387"/>
                    <a:pt x="1860" y="1828"/>
                  </a:cubicBezTo>
                  <a:cubicBezTo>
                    <a:pt x="1608" y="2742"/>
                    <a:pt x="1229" y="3435"/>
                    <a:pt x="725" y="4002"/>
                  </a:cubicBezTo>
                  <a:lnTo>
                    <a:pt x="316" y="4411"/>
                  </a:lnTo>
                  <a:cubicBezTo>
                    <a:pt x="127" y="4632"/>
                    <a:pt x="1" y="4884"/>
                    <a:pt x="1" y="5167"/>
                  </a:cubicBezTo>
                  <a:cubicBezTo>
                    <a:pt x="1" y="5451"/>
                    <a:pt x="127" y="5734"/>
                    <a:pt x="316" y="5923"/>
                  </a:cubicBezTo>
                  <a:cubicBezTo>
                    <a:pt x="505" y="6113"/>
                    <a:pt x="788" y="6239"/>
                    <a:pt x="1072" y="6239"/>
                  </a:cubicBezTo>
                  <a:cubicBezTo>
                    <a:pt x="1355" y="6113"/>
                    <a:pt x="1608" y="5986"/>
                    <a:pt x="1765" y="5797"/>
                  </a:cubicBezTo>
                  <a:lnTo>
                    <a:pt x="2206" y="5419"/>
                  </a:lnTo>
                  <a:cubicBezTo>
                    <a:pt x="2710" y="4884"/>
                    <a:pt x="3435" y="4506"/>
                    <a:pt x="4380" y="4254"/>
                  </a:cubicBezTo>
                  <a:cubicBezTo>
                    <a:pt x="4664" y="4191"/>
                    <a:pt x="4916" y="4033"/>
                    <a:pt x="5168" y="3876"/>
                  </a:cubicBezTo>
                  <a:lnTo>
                    <a:pt x="4664" y="3372"/>
                  </a:lnTo>
                  <a:cubicBezTo>
                    <a:pt x="4537" y="3246"/>
                    <a:pt x="4537" y="2994"/>
                    <a:pt x="4664" y="2899"/>
                  </a:cubicBezTo>
                  <a:cubicBezTo>
                    <a:pt x="4711" y="2836"/>
                    <a:pt x="4797" y="2805"/>
                    <a:pt x="4888" y="2805"/>
                  </a:cubicBezTo>
                  <a:cubicBezTo>
                    <a:pt x="4979" y="2805"/>
                    <a:pt x="5073" y="2836"/>
                    <a:pt x="5136" y="2899"/>
                  </a:cubicBezTo>
                  <a:lnTo>
                    <a:pt x="5672" y="3435"/>
                  </a:lnTo>
                  <a:lnTo>
                    <a:pt x="6144" y="2962"/>
                  </a:lnTo>
                  <a:lnTo>
                    <a:pt x="318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4" name="Google Shape;9934;p73"/>
            <p:cNvSpPr/>
            <p:nvPr/>
          </p:nvSpPr>
          <p:spPr>
            <a:xfrm>
              <a:off x="-27257050" y="3915650"/>
              <a:ext cx="203225" cy="202450"/>
            </a:xfrm>
            <a:custGeom>
              <a:avLst/>
              <a:gdLst/>
              <a:ahLst/>
              <a:cxnLst/>
              <a:rect l="l" t="t" r="r" b="b"/>
              <a:pathLst>
                <a:path w="8129" h="8098" extrusionOk="0">
                  <a:moveTo>
                    <a:pt x="1891" y="2364"/>
                  </a:moveTo>
                  <a:cubicBezTo>
                    <a:pt x="1985" y="2364"/>
                    <a:pt x="2048" y="2395"/>
                    <a:pt x="2143" y="2490"/>
                  </a:cubicBezTo>
                  <a:lnTo>
                    <a:pt x="5545" y="5892"/>
                  </a:lnTo>
                  <a:cubicBezTo>
                    <a:pt x="5671" y="6018"/>
                    <a:pt x="5671" y="6239"/>
                    <a:pt x="5545" y="6365"/>
                  </a:cubicBezTo>
                  <a:cubicBezTo>
                    <a:pt x="5498" y="6428"/>
                    <a:pt x="5411" y="6459"/>
                    <a:pt x="5321" y="6459"/>
                  </a:cubicBezTo>
                  <a:cubicBezTo>
                    <a:pt x="5230" y="6459"/>
                    <a:pt x="5136" y="6428"/>
                    <a:pt x="5073" y="6365"/>
                  </a:cubicBezTo>
                  <a:lnTo>
                    <a:pt x="1670" y="2962"/>
                  </a:lnTo>
                  <a:cubicBezTo>
                    <a:pt x="1544" y="2836"/>
                    <a:pt x="1544" y="2647"/>
                    <a:pt x="1670" y="2490"/>
                  </a:cubicBezTo>
                  <a:cubicBezTo>
                    <a:pt x="1733" y="2395"/>
                    <a:pt x="1828" y="2364"/>
                    <a:pt x="1891" y="2364"/>
                  </a:cubicBezTo>
                  <a:close/>
                  <a:moveTo>
                    <a:pt x="6742" y="1"/>
                  </a:moveTo>
                  <a:cubicBezTo>
                    <a:pt x="6333" y="1"/>
                    <a:pt x="6018" y="158"/>
                    <a:pt x="5766" y="379"/>
                  </a:cubicBezTo>
                  <a:lnTo>
                    <a:pt x="4128" y="2017"/>
                  </a:lnTo>
                  <a:cubicBezTo>
                    <a:pt x="3938" y="2206"/>
                    <a:pt x="3679" y="2301"/>
                    <a:pt x="3415" y="2301"/>
                  </a:cubicBezTo>
                  <a:cubicBezTo>
                    <a:pt x="3151" y="2301"/>
                    <a:pt x="2883" y="2206"/>
                    <a:pt x="2678" y="2017"/>
                  </a:cubicBezTo>
                  <a:cubicBezTo>
                    <a:pt x="2489" y="1812"/>
                    <a:pt x="2229" y="1710"/>
                    <a:pt x="1965" y="1710"/>
                  </a:cubicBezTo>
                  <a:cubicBezTo>
                    <a:pt x="1702" y="1710"/>
                    <a:pt x="1434" y="1812"/>
                    <a:pt x="1229" y="2017"/>
                  </a:cubicBezTo>
                  <a:cubicBezTo>
                    <a:pt x="851" y="2395"/>
                    <a:pt x="851" y="3057"/>
                    <a:pt x="1229" y="3466"/>
                  </a:cubicBezTo>
                  <a:lnTo>
                    <a:pt x="1481" y="3687"/>
                  </a:lnTo>
                  <a:lnTo>
                    <a:pt x="0" y="5167"/>
                  </a:lnTo>
                  <a:lnTo>
                    <a:pt x="2962" y="8097"/>
                  </a:lnTo>
                  <a:lnTo>
                    <a:pt x="3403" y="7625"/>
                  </a:lnTo>
                  <a:lnTo>
                    <a:pt x="2836" y="7089"/>
                  </a:lnTo>
                  <a:cubicBezTo>
                    <a:pt x="2710" y="6963"/>
                    <a:pt x="2710" y="6743"/>
                    <a:pt x="2836" y="6617"/>
                  </a:cubicBezTo>
                  <a:cubicBezTo>
                    <a:pt x="2899" y="6554"/>
                    <a:pt x="2985" y="6522"/>
                    <a:pt x="3072" y="6522"/>
                  </a:cubicBezTo>
                  <a:cubicBezTo>
                    <a:pt x="3159" y="6522"/>
                    <a:pt x="3245" y="6554"/>
                    <a:pt x="3308" y="6617"/>
                  </a:cubicBezTo>
                  <a:lnTo>
                    <a:pt x="3875" y="7152"/>
                  </a:lnTo>
                  <a:lnTo>
                    <a:pt x="4380" y="6648"/>
                  </a:lnTo>
                  <a:lnTo>
                    <a:pt x="4600" y="6900"/>
                  </a:lnTo>
                  <a:cubicBezTo>
                    <a:pt x="4821" y="7089"/>
                    <a:pt x="5073" y="7215"/>
                    <a:pt x="5356" y="7215"/>
                  </a:cubicBezTo>
                  <a:cubicBezTo>
                    <a:pt x="5640" y="7215"/>
                    <a:pt x="5923" y="7089"/>
                    <a:pt x="6112" y="6900"/>
                  </a:cubicBezTo>
                  <a:cubicBezTo>
                    <a:pt x="6490" y="6491"/>
                    <a:pt x="6490" y="5829"/>
                    <a:pt x="6112" y="5420"/>
                  </a:cubicBezTo>
                  <a:cubicBezTo>
                    <a:pt x="5703" y="5041"/>
                    <a:pt x="5703" y="4380"/>
                    <a:pt x="6112" y="3970"/>
                  </a:cubicBezTo>
                  <a:lnTo>
                    <a:pt x="7719" y="2364"/>
                  </a:lnTo>
                  <a:cubicBezTo>
                    <a:pt x="8003" y="2080"/>
                    <a:pt x="8129" y="1733"/>
                    <a:pt x="8129" y="1387"/>
                  </a:cubicBezTo>
                  <a:cubicBezTo>
                    <a:pt x="8129" y="1009"/>
                    <a:pt x="7971" y="662"/>
                    <a:pt x="7719" y="379"/>
                  </a:cubicBezTo>
                  <a:cubicBezTo>
                    <a:pt x="7436" y="127"/>
                    <a:pt x="7120" y="1"/>
                    <a:pt x="674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35" name="Google Shape;9935;p73"/>
          <p:cNvGrpSpPr/>
          <p:nvPr/>
        </p:nvGrpSpPr>
        <p:grpSpPr>
          <a:xfrm>
            <a:off x="4880696" y="2919029"/>
            <a:ext cx="319060" cy="353042"/>
            <a:chOff x="-25445525" y="3175900"/>
            <a:chExt cx="267825" cy="296350"/>
          </a:xfrm>
          <a:solidFill>
            <a:srgbClr val="FFC000"/>
          </a:solidFill>
        </p:grpSpPr>
        <p:sp>
          <p:nvSpPr>
            <p:cNvPr id="9936" name="Google Shape;9936;p73"/>
            <p:cNvSpPr/>
            <p:nvPr/>
          </p:nvSpPr>
          <p:spPr>
            <a:xfrm>
              <a:off x="-25445525" y="3367475"/>
              <a:ext cx="123675" cy="104775"/>
            </a:xfrm>
            <a:custGeom>
              <a:avLst/>
              <a:gdLst/>
              <a:ahLst/>
              <a:cxnLst/>
              <a:rect l="l" t="t" r="r" b="b"/>
              <a:pathLst>
                <a:path w="4947" h="4191" extrusionOk="0">
                  <a:moveTo>
                    <a:pt x="3088" y="0"/>
                  </a:moveTo>
                  <a:cubicBezTo>
                    <a:pt x="2364" y="883"/>
                    <a:pt x="1387" y="2080"/>
                    <a:pt x="127" y="3655"/>
                  </a:cubicBezTo>
                  <a:cubicBezTo>
                    <a:pt x="1" y="3718"/>
                    <a:pt x="1" y="3875"/>
                    <a:pt x="32" y="4001"/>
                  </a:cubicBezTo>
                  <a:cubicBezTo>
                    <a:pt x="95" y="4127"/>
                    <a:pt x="253" y="4191"/>
                    <a:pt x="379" y="4191"/>
                  </a:cubicBezTo>
                  <a:lnTo>
                    <a:pt x="3246" y="4191"/>
                  </a:lnTo>
                  <a:cubicBezTo>
                    <a:pt x="3372" y="4191"/>
                    <a:pt x="3435" y="4159"/>
                    <a:pt x="3529" y="4096"/>
                  </a:cubicBezTo>
                  <a:lnTo>
                    <a:pt x="4947" y="2363"/>
                  </a:lnTo>
                  <a:lnTo>
                    <a:pt x="3466" y="536"/>
                  </a:lnTo>
                  <a:lnTo>
                    <a:pt x="3120" y="63"/>
                  </a:lnTo>
                  <a:cubicBezTo>
                    <a:pt x="3120" y="32"/>
                    <a:pt x="3088" y="32"/>
                    <a:pt x="308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7" name="Google Shape;9937;p73"/>
            <p:cNvSpPr/>
            <p:nvPr/>
          </p:nvSpPr>
          <p:spPr>
            <a:xfrm>
              <a:off x="-25398250" y="3175900"/>
              <a:ext cx="220550" cy="296350"/>
            </a:xfrm>
            <a:custGeom>
              <a:avLst/>
              <a:gdLst/>
              <a:ahLst/>
              <a:cxnLst/>
              <a:rect l="l" t="t" r="r" b="b"/>
              <a:pathLst>
                <a:path w="8822" h="11854" extrusionOk="0">
                  <a:moveTo>
                    <a:pt x="3491" y="1"/>
                  </a:moveTo>
                  <a:cubicBezTo>
                    <a:pt x="3420" y="1"/>
                    <a:pt x="3348" y="3"/>
                    <a:pt x="3277" y="8"/>
                  </a:cubicBezTo>
                  <a:cubicBezTo>
                    <a:pt x="1481" y="134"/>
                    <a:pt x="0" y="1709"/>
                    <a:pt x="0" y="3568"/>
                  </a:cubicBezTo>
                  <a:cubicBezTo>
                    <a:pt x="0" y="4733"/>
                    <a:pt x="945" y="6246"/>
                    <a:pt x="1764" y="7285"/>
                  </a:cubicBezTo>
                  <a:lnTo>
                    <a:pt x="2142" y="7758"/>
                  </a:lnTo>
                  <a:lnTo>
                    <a:pt x="5324" y="11759"/>
                  </a:lnTo>
                  <a:cubicBezTo>
                    <a:pt x="5387" y="11822"/>
                    <a:pt x="5482" y="11854"/>
                    <a:pt x="5608" y="11854"/>
                  </a:cubicBezTo>
                  <a:lnTo>
                    <a:pt x="8475" y="11854"/>
                  </a:lnTo>
                  <a:cubicBezTo>
                    <a:pt x="8601" y="11854"/>
                    <a:pt x="8695" y="11790"/>
                    <a:pt x="8790" y="11664"/>
                  </a:cubicBezTo>
                  <a:cubicBezTo>
                    <a:pt x="8821" y="11538"/>
                    <a:pt x="8821" y="11381"/>
                    <a:pt x="8758" y="11318"/>
                  </a:cubicBezTo>
                  <a:cubicBezTo>
                    <a:pt x="7939" y="10278"/>
                    <a:pt x="7183" y="9302"/>
                    <a:pt x="6459" y="8482"/>
                  </a:cubicBezTo>
                  <a:cubicBezTo>
                    <a:pt x="6144" y="8073"/>
                    <a:pt x="5828" y="7695"/>
                    <a:pt x="5513" y="7348"/>
                  </a:cubicBezTo>
                  <a:cubicBezTo>
                    <a:pt x="5387" y="7191"/>
                    <a:pt x="5293" y="7065"/>
                    <a:pt x="5167" y="6907"/>
                  </a:cubicBezTo>
                  <a:cubicBezTo>
                    <a:pt x="4600" y="6246"/>
                    <a:pt x="4127" y="5647"/>
                    <a:pt x="3749" y="5080"/>
                  </a:cubicBezTo>
                  <a:cubicBezTo>
                    <a:pt x="3088" y="4198"/>
                    <a:pt x="2646" y="3568"/>
                    <a:pt x="2363" y="3032"/>
                  </a:cubicBezTo>
                  <a:cubicBezTo>
                    <a:pt x="2174" y="2686"/>
                    <a:pt x="2079" y="2371"/>
                    <a:pt x="2079" y="2182"/>
                  </a:cubicBezTo>
                  <a:cubicBezTo>
                    <a:pt x="2079" y="1425"/>
                    <a:pt x="2678" y="764"/>
                    <a:pt x="3466" y="764"/>
                  </a:cubicBezTo>
                  <a:cubicBezTo>
                    <a:pt x="4253" y="764"/>
                    <a:pt x="4852" y="1425"/>
                    <a:pt x="4852" y="2182"/>
                  </a:cubicBezTo>
                  <a:cubicBezTo>
                    <a:pt x="4852" y="2308"/>
                    <a:pt x="4820" y="2528"/>
                    <a:pt x="4568" y="3001"/>
                  </a:cubicBezTo>
                  <a:cubicBezTo>
                    <a:pt x="4379" y="3347"/>
                    <a:pt x="4159" y="3757"/>
                    <a:pt x="3907" y="4103"/>
                  </a:cubicBezTo>
                  <a:cubicBezTo>
                    <a:pt x="4064" y="4292"/>
                    <a:pt x="4190" y="4513"/>
                    <a:pt x="4316" y="4670"/>
                  </a:cubicBezTo>
                  <a:cubicBezTo>
                    <a:pt x="4694" y="5206"/>
                    <a:pt x="5167" y="5805"/>
                    <a:pt x="5734" y="6435"/>
                  </a:cubicBezTo>
                  <a:lnTo>
                    <a:pt x="5765" y="6466"/>
                  </a:lnTo>
                  <a:cubicBezTo>
                    <a:pt x="6396" y="5521"/>
                    <a:pt x="6931" y="4418"/>
                    <a:pt x="6931" y="3505"/>
                  </a:cubicBezTo>
                  <a:cubicBezTo>
                    <a:pt x="6931" y="1621"/>
                    <a:pt x="5408" y="1"/>
                    <a:pt x="34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8" name="Google Shape;9938;p73"/>
            <p:cNvSpPr/>
            <p:nvPr/>
          </p:nvSpPr>
          <p:spPr>
            <a:xfrm>
              <a:off x="-25328950" y="3211525"/>
              <a:ext cx="35475" cy="36250"/>
            </a:xfrm>
            <a:custGeom>
              <a:avLst/>
              <a:gdLst/>
              <a:ahLst/>
              <a:cxnLst/>
              <a:rect l="l" t="t" r="r" b="b"/>
              <a:pathLst>
                <a:path w="1419" h="1450" extrusionOk="0">
                  <a:moveTo>
                    <a:pt x="694" y="0"/>
                  </a:moveTo>
                  <a:cubicBezTo>
                    <a:pt x="316" y="0"/>
                    <a:pt x="0" y="347"/>
                    <a:pt x="0" y="757"/>
                  </a:cubicBezTo>
                  <a:cubicBezTo>
                    <a:pt x="0" y="757"/>
                    <a:pt x="0" y="914"/>
                    <a:pt x="190" y="1292"/>
                  </a:cubicBezTo>
                  <a:cubicBezTo>
                    <a:pt x="221" y="1355"/>
                    <a:pt x="221" y="1418"/>
                    <a:pt x="253" y="1450"/>
                  </a:cubicBezTo>
                  <a:cubicBezTo>
                    <a:pt x="379" y="1418"/>
                    <a:pt x="536" y="1387"/>
                    <a:pt x="662" y="1387"/>
                  </a:cubicBezTo>
                  <a:cubicBezTo>
                    <a:pt x="788" y="1387"/>
                    <a:pt x="946" y="1418"/>
                    <a:pt x="1040" y="1450"/>
                  </a:cubicBezTo>
                  <a:cubicBezTo>
                    <a:pt x="1103" y="1418"/>
                    <a:pt x="1135" y="1355"/>
                    <a:pt x="1135" y="1292"/>
                  </a:cubicBezTo>
                  <a:cubicBezTo>
                    <a:pt x="1324" y="914"/>
                    <a:pt x="1324" y="757"/>
                    <a:pt x="1324" y="757"/>
                  </a:cubicBezTo>
                  <a:cubicBezTo>
                    <a:pt x="1418" y="347"/>
                    <a:pt x="1103" y="0"/>
                    <a:pt x="6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39" name="Google Shape;9939;p73"/>
          <p:cNvGrpSpPr/>
          <p:nvPr/>
        </p:nvGrpSpPr>
        <p:grpSpPr>
          <a:xfrm>
            <a:off x="4862410" y="3409352"/>
            <a:ext cx="355633" cy="330288"/>
            <a:chOff x="-25465200" y="3565175"/>
            <a:chExt cx="298525" cy="277250"/>
          </a:xfrm>
          <a:solidFill>
            <a:srgbClr val="FFC000"/>
          </a:solidFill>
        </p:grpSpPr>
        <p:sp>
          <p:nvSpPr>
            <p:cNvPr id="9940" name="Google Shape;9940;p73"/>
            <p:cNvSpPr/>
            <p:nvPr/>
          </p:nvSpPr>
          <p:spPr>
            <a:xfrm>
              <a:off x="-25413225" y="3565175"/>
              <a:ext cx="172500" cy="103975"/>
            </a:xfrm>
            <a:custGeom>
              <a:avLst/>
              <a:gdLst/>
              <a:ahLst/>
              <a:cxnLst/>
              <a:rect l="l" t="t" r="r" b="b"/>
              <a:pathLst>
                <a:path w="6900" h="4159" extrusionOk="0">
                  <a:moveTo>
                    <a:pt x="4884" y="1166"/>
                  </a:moveTo>
                  <a:lnTo>
                    <a:pt x="5797" y="2079"/>
                  </a:lnTo>
                  <a:lnTo>
                    <a:pt x="4884" y="2079"/>
                  </a:lnTo>
                  <a:lnTo>
                    <a:pt x="4884" y="1166"/>
                  </a:lnTo>
                  <a:close/>
                  <a:moveTo>
                    <a:pt x="379" y="0"/>
                  </a:moveTo>
                  <a:cubicBezTo>
                    <a:pt x="158" y="0"/>
                    <a:pt x="0" y="158"/>
                    <a:pt x="0" y="347"/>
                  </a:cubicBezTo>
                  <a:lnTo>
                    <a:pt x="0" y="3151"/>
                  </a:lnTo>
                  <a:cubicBezTo>
                    <a:pt x="284" y="2899"/>
                    <a:pt x="631" y="2804"/>
                    <a:pt x="1040" y="2804"/>
                  </a:cubicBezTo>
                  <a:lnTo>
                    <a:pt x="4065" y="2804"/>
                  </a:lnTo>
                  <a:cubicBezTo>
                    <a:pt x="4726" y="2804"/>
                    <a:pt x="5325" y="3151"/>
                    <a:pt x="5608" y="3718"/>
                  </a:cubicBezTo>
                  <a:lnTo>
                    <a:pt x="5797" y="4159"/>
                  </a:lnTo>
                  <a:lnTo>
                    <a:pt x="6900" y="4159"/>
                  </a:lnTo>
                  <a:lnTo>
                    <a:pt x="6900" y="2426"/>
                  </a:lnTo>
                  <a:cubicBezTo>
                    <a:pt x="6900" y="2394"/>
                    <a:pt x="6869" y="2237"/>
                    <a:pt x="6774" y="2205"/>
                  </a:cubicBezTo>
                  <a:lnTo>
                    <a:pt x="4695" y="126"/>
                  </a:lnTo>
                  <a:cubicBezTo>
                    <a:pt x="4726" y="32"/>
                    <a:pt x="4632" y="0"/>
                    <a:pt x="453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1" name="Google Shape;9941;p73"/>
            <p:cNvSpPr/>
            <p:nvPr/>
          </p:nvSpPr>
          <p:spPr>
            <a:xfrm>
              <a:off x="-25465200" y="3650225"/>
              <a:ext cx="298525" cy="192200"/>
            </a:xfrm>
            <a:custGeom>
              <a:avLst/>
              <a:gdLst/>
              <a:ahLst/>
              <a:cxnLst/>
              <a:rect l="l" t="t" r="r" b="b"/>
              <a:pathLst>
                <a:path w="11941" h="7688" extrusionOk="0">
                  <a:moveTo>
                    <a:pt x="10838" y="3529"/>
                  </a:moveTo>
                  <a:cubicBezTo>
                    <a:pt x="10964" y="3529"/>
                    <a:pt x="11027" y="3561"/>
                    <a:pt x="11121" y="3655"/>
                  </a:cubicBezTo>
                  <a:cubicBezTo>
                    <a:pt x="11184" y="3718"/>
                    <a:pt x="11184" y="3813"/>
                    <a:pt x="11184" y="3907"/>
                  </a:cubicBezTo>
                  <a:lnTo>
                    <a:pt x="10901" y="5703"/>
                  </a:lnTo>
                  <a:lnTo>
                    <a:pt x="10365" y="3529"/>
                  </a:lnTo>
                  <a:close/>
                  <a:moveTo>
                    <a:pt x="5227" y="2768"/>
                  </a:moveTo>
                  <a:cubicBezTo>
                    <a:pt x="5400" y="2768"/>
                    <a:pt x="5580" y="2884"/>
                    <a:pt x="5608" y="3025"/>
                  </a:cubicBezTo>
                  <a:lnTo>
                    <a:pt x="5892" y="4159"/>
                  </a:lnTo>
                  <a:lnTo>
                    <a:pt x="7341" y="4159"/>
                  </a:lnTo>
                  <a:cubicBezTo>
                    <a:pt x="7530" y="4159"/>
                    <a:pt x="7687" y="4317"/>
                    <a:pt x="7687" y="4506"/>
                  </a:cubicBezTo>
                  <a:cubicBezTo>
                    <a:pt x="7687" y="4758"/>
                    <a:pt x="7530" y="4915"/>
                    <a:pt x="7341" y="4915"/>
                  </a:cubicBezTo>
                  <a:lnTo>
                    <a:pt x="6018" y="4915"/>
                  </a:lnTo>
                  <a:lnTo>
                    <a:pt x="6270" y="5829"/>
                  </a:lnTo>
                  <a:cubicBezTo>
                    <a:pt x="6301" y="6050"/>
                    <a:pt x="6175" y="6207"/>
                    <a:pt x="6018" y="6270"/>
                  </a:cubicBezTo>
                  <a:lnTo>
                    <a:pt x="5955" y="6270"/>
                  </a:lnTo>
                  <a:cubicBezTo>
                    <a:pt x="5797" y="6270"/>
                    <a:pt x="5640" y="6176"/>
                    <a:pt x="5608" y="6018"/>
                  </a:cubicBezTo>
                  <a:lnTo>
                    <a:pt x="5324" y="4852"/>
                  </a:lnTo>
                  <a:lnTo>
                    <a:pt x="3875" y="4852"/>
                  </a:lnTo>
                  <a:cubicBezTo>
                    <a:pt x="3686" y="4852"/>
                    <a:pt x="3529" y="4695"/>
                    <a:pt x="3529" y="4506"/>
                  </a:cubicBezTo>
                  <a:cubicBezTo>
                    <a:pt x="3529" y="4317"/>
                    <a:pt x="3686" y="4159"/>
                    <a:pt x="3875" y="4159"/>
                  </a:cubicBezTo>
                  <a:lnTo>
                    <a:pt x="5167" y="4159"/>
                  </a:lnTo>
                  <a:lnTo>
                    <a:pt x="4946" y="3214"/>
                  </a:lnTo>
                  <a:cubicBezTo>
                    <a:pt x="4883" y="3025"/>
                    <a:pt x="5009" y="2868"/>
                    <a:pt x="5167" y="2773"/>
                  </a:cubicBezTo>
                  <a:cubicBezTo>
                    <a:pt x="5187" y="2770"/>
                    <a:pt x="5207" y="2768"/>
                    <a:pt x="5227" y="2768"/>
                  </a:cubicBezTo>
                  <a:close/>
                  <a:moveTo>
                    <a:pt x="3151" y="1"/>
                  </a:moveTo>
                  <a:cubicBezTo>
                    <a:pt x="2584" y="1"/>
                    <a:pt x="2142" y="473"/>
                    <a:pt x="2142" y="1040"/>
                  </a:cubicBezTo>
                  <a:lnTo>
                    <a:pt x="2142" y="1387"/>
                  </a:lnTo>
                  <a:lnTo>
                    <a:pt x="1103" y="1387"/>
                  </a:lnTo>
                  <a:cubicBezTo>
                    <a:pt x="788" y="1387"/>
                    <a:pt x="473" y="1544"/>
                    <a:pt x="284" y="1796"/>
                  </a:cubicBezTo>
                  <a:cubicBezTo>
                    <a:pt x="95" y="2017"/>
                    <a:pt x="0" y="2332"/>
                    <a:pt x="95" y="2679"/>
                  </a:cubicBezTo>
                  <a:lnTo>
                    <a:pt x="1166" y="6869"/>
                  </a:lnTo>
                  <a:cubicBezTo>
                    <a:pt x="1260" y="7341"/>
                    <a:pt x="1701" y="7656"/>
                    <a:pt x="2174" y="7656"/>
                  </a:cubicBezTo>
                  <a:lnTo>
                    <a:pt x="10995" y="7688"/>
                  </a:lnTo>
                  <a:cubicBezTo>
                    <a:pt x="11153" y="7688"/>
                    <a:pt x="11310" y="7593"/>
                    <a:pt x="11342" y="7436"/>
                  </a:cubicBezTo>
                  <a:lnTo>
                    <a:pt x="11909" y="4033"/>
                  </a:lnTo>
                  <a:cubicBezTo>
                    <a:pt x="11941" y="3718"/>
                    <a:pt x="11846" y="3435"/>
                    <a:pt x="11657" y="3214"/>
                  </a:cubicBezTo>
                  <a:cubicBezTo>
                    <a:pt x="11468" y="2962"/>
                    <a:pt x="11184" y="2868"/>
                    <a:pt x="10869" y="2868"/>
                  </a:cubicBezTo>
                  <a:lnTo>
                    <a:pt x="10208" y="2868"/>
                  </a:lnTo>
                  <a:lnTo>
                    <a:pt x="10050" y="2269"/>
                  </a:lnTo>
                  <a:cubicBezTo>
                    <a:pt x="9924" y="1796"/>
                    <a:pt x="9546" y="1450"/>
                    <a:pt x="9042" y="1450"/>
                  </a:cubicBezTo>
                  <a:lnTo>
                    <a:pt x="7530" y="1450"/>
                  </a:lnTo>
                  <a:lnTo>
                    <a:pt x="7120" y="599"/>
                  </a:lnTo>
                  <a:cubicBezTo>
                    <a:pt x="6963" y="253"/>
                    <a:pt x="6585" y="1"/>
                    <a:pt x="617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42" name="Google Shape;9942;p73"/>
          <p:cNvGrpSpPr/>
          <p:nvPr/>
        </p:nvGrpSpPr>
        <p:grpSpPr>
          <a:xfrm>
            <a:off x="4861948" y="3848882"/>
            <a:ext cx="356556" cy="351285"/>
            <a:chOff x="-25465200" y="3916150"/>
            <a:chExt cx="299300" cy="294875"/>
          </a:xfrm>
          <a:solidFill>
            <a:srgbClr val="FFC000"/>
          </a:solidFill>
        </p:grpSpPr>
        <p:sp>
          <p:nvSpPr>
            <p:cNvPr id="9943" name="Google Shape;9943;p73"/>
            <p:cNvSpPr/>
            <p:nvPr/>
          </p:nvSpPr>
          <p:spPr>
            <a:xfrm>
              <a:off x="-25316350" y="3916150"/>
              <a:ext cx="150450" cy="149175"/>
            </a:xfrm>
            <a:custGeom>
              <a:avLst/>
              <a:gdLst/>
              <a:ahLst/>
              <a:cxnLst/>
              <a:rect l="l" t="t" r="r" b="b"/>
              <a:pathLst>
                <a:path w="6018" h="5967" extrusionOk="0">
                  <a:moveTo>
                    <a:pt x="3836" y="0"/>
                  </a:moveTo>
                  <a:cubicBezTo>
                    <a:pt x="3278" y="0"/>
                    <a:pt x="2726" y="214"/>
                    <a:pt x="2332" y="642"/>
                  </a:cubicBezTo>
                  <a:lnTo>
                    <a:pt x="1891" y="1083"/>
                  </a:lnTo>
                  <a:lnTo>
                    <a:pt x="2458" y="1619"/>
                  </a:lnTo>
                  <a:cubicBezTo>
                    <a:pt x="2552" y="1745"/>
                    <a:pt x="2552" y="1966"/>
                    <a:pt x="2458" y="2092"/>
                  </a:cubicBezTo>
                  <a:cubicBezTo>
                    <a:pt x="2363" y="2186"/>
                    <a:pt x="2300" y="2218"/>
                    <a:pt x="2206" y="2218"/>
                  </a:cubicBezTo>
                  <a:cubicBezTo>
                    <a:pt x="2143" y="2218"/>
                    <a:pt x="2017" y="2186"/>
                    <a:pt x="1985" y="2092"/>
                  </a:cubicBezTo>
                  <a:lnTo>
                    <a:pt x="1418" y="1556"/>
                  </a:lnTo>
                  <a:lnTo>
                    <a:pt x="946" y="2029"/>
                  </a:lnTo>
                  <a:lnTo>
                    <a:pt x="1513" y="2564"/>
                  </a:lnTo>
                  <a:cubicBezTo>
                    <a:pt x="1607" y="2690"/>
                    <a:pt x="1607" y="2911"/>
                    <a:pt x="1513" y="3037"/>
                  </a:cubicBezTo>
                  <a:cubicBezTo>
                    <a:pt x="1418" y="3131"/>
                    <a:pt x="1355" y="3163"/>
                    <a:pt x="1261" y="3163"/>
                  </a:cubicBezTo>
                  <a:cubicBezTo>
                    <a:pt x="1198" y="3163"/>
                    <a:pt x="1072" y="3131"/>
                    <a:pt x="1040" y="3037"/>
                  </a:cubicBezTo>
                  <a:lnTo>
                    <a:pt x="473" y="2501"/>
                  </a:lnTo>
                  <a:lnTo>
                    <a:pt x="1" y="3005"/>
                  </a:lnTo>
                  <a:lnTo>
                    <a:pt x="2962" y="5967"/>
                  </a:lnTo>
                  <a:lnTo>
                    <a:pt x="5388" y="3478"/>
                  </a:lnTo>
                  <a:cubicBezTo>
                    <a:pt x="5829" y="3037"/>
                    <a:pt x="6018" y="2501"/>
                    <a:pt x="5987" y="1903"/>
                  </a:cubicBezTo>
                  <a:cubicBezTo>
                    <a:pt x="5892" y="1398"/>
                    <a:pt x="5640" y="831"/>
                    <a:pt x="5167" y="453"/>
                  </a:cubicBezTo>
                  <a:cubicBezTo>
                    <a:pt x="4779" y="151"/>
                    <a:pt x="4305" y="0"/>
                    <a:pt x="38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4" name="Google Shape;9944;p73"/>
            <p:cNvSpPr/>
            <p:nvPr/>
          </p:nvSpPr>
          <p:spPr>
            <a:xfrm>
              <a:off x="-25465200" y="4003875"/>
              <a:ext cx="208725" cy="207150"/>
            </a:xfrm>
            <a:custGeom>
              <a:avLst/>
              <a:gdLst/>
              <a:ahLst/>
              <a:cxnLst/>
              <a:rect l="l" t="t" r="r" b="b"/>
              <a:pathLst>
                <a:path w="8349" h="8286" extrusionOk="0">
                  <a:moveTo>
                    <a:pt x="5419" y="0"/>
                  </a:moveTo>
                  <a:lnTo>
                    <a:pt x="4883" y="567"/>
                  </a:lnTo>
                  <a:lnTo>
                    <a:pt x="5450" y="1103"/>
                  </a:lnTo>
                  <a:cubicBezTo>
                    <a:pt x="5545" y="1229"/>
                    <a:pt x="5545" y="1449"/>
                    <a:pt x="5450" y="1575"/>
                  </a:cubicBezTo>
                  <a:cubicBezTo>
                    <a:pt x="5356" y="1670"/>
                    <a:pt x="5293" y="1702"/>
                    <a:pt x="5198" y="1702"/>
                  </a:cubicBezTo>
                  <a:cubicBezTo>
                    <a:pt x="5135" y="1702"/>
                    <a:pt x="5009" y="1670"/>
                    <a:pt x="4978" y="1575"/>
                  </a:cubicBezTo>
                  <a:lnTo>
                    <a:pt x="4411" y="1040"/>
                  </a:lnTo>
                  <a:lnTo>
                    <a:pt x="3938" y="1512"/>
                  </a:lnTo>
                  <a:lnTo>
                    <a:pt x="4505" y="2048"/>
                  </a:lnTo>
                  <a:cubicBezTo>
                    <a:pt x="4631" y="2174"/>
                    <a:pt x="4631" y="2395"/>
                    <a:pt x="4505" y="2521"/>
                  </a:cubicBezTo>
                  <a:cubicBezTo>
                    <a:pt x="4411" y="2615"/>
                    <a:pt x="4348" y="2647"/>
                    <a:pt x="4253" y="2647"/>
                  </a:cubicBezTo>
                  <a:cubicBezTo>
                    <a:pt x="4190" y="2647"/>
                    <a:pt x="4064" y="2615"/>
                    <a:pt x="4033" y="2521"/>
                  </a:cubicBezTo>
                  <a:lnTo>
                    <a:pt x="3466" y="1985"/>
                  </a:lnTo>
                  <a:lnTo>
                    <a:pt x="3214" y="2237"/>
                  </a:lnTo>
                  <a:cubicBezTo>
                    <a:pt x="2773" y="2678"/>
                    <a:pt x="2458" y="3277"/>
                    <a:pt x="2363" y="3907"/>
                  </a:cubicBezTo>
                  <a:cubicBezTo>
                    <a:pt x="2300" y="4379"/>
                    <a:pt x="2111" y="4852"/>
                    <a:pt x="1733" y="5167"/>
                  </a:cubicBezTo>
                  <a:lnTo>
                    <a:pt x="410" y="6490"/>
                  </a:lnTo>
                  <a:cubicBezTo>
                    <a:pt x="0" y="6900"/>
                    <a:pt x="0" y="7561"/>
                    <a:pt x="410" y="7971"/>
                  </a:cubicBezTo>
                  <a:cubicBezTo>
                    <a:pt x="599" y="8160"/>
                    <a:pt x="882" y="8286"/>
                    <a:pt x="1166" y="8286"/>
                  </a:cubicBezTo>
                  <a:cubicBezTo>
                    <a:pt x="1418" y="8286"/>
                    <a:pt x="1701" y="8160"/>
                    <a:pt x="1890" y="7971"/>
                  </a:cubicBezTo>
                  <a:lnTo>
                    <a:pt x="3245" y="6616"/>
                  </a:lnTo>
                  <a:cubicBezTo>
                    <a:pt x="3592" y="6270"/>
                    <a:pt x="4033" y="6081"/>
                    <a:pt x="4505" y="5986"/>
                  </a:cubicBezTo>
                  <a:cubicBezTo>
                    <a:pt x="5135" y="5923"/>
                    <a:pt x="5734" y="5608"/>
                    <a:pt x="6144" y="5167"/>
                  </a:cubicBezTo>
                  <a:lnTo>
                    <a:pt x="8349" y="2962"/>
                  </a:lnTo>
                  <a:lnTo>
                    <a:pt x="541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45" name="Google Shape;9945;p73"/>
          <p:cNvGrpSpPr/>
          <p:nvPr/>
        </p:nvGrpSpPr>
        <p:grpSpPr>
          <a:xfrm>
            <a:off x="7089388" y="2919148"/>
            <a:ext cx="351880" cy="352803"/>
            <a:chOff x="-23615075" y="3148525"/>
            <a:chExt cx="295375" cy="296150"/>
          </a:xfrm>
          <a:solidFill>
            <a:srgbClr val="FFC000"/>
          </a:solidFill>
        </p:grpSpPr>
        <p:sp>
          <p:nvSpPr>
            <p:cNvPr id="9946" name="Google Shape;9946;p73"/>
            <p:cNvSpPr/>
            <p:nvPr/>
          </p:nvSpPr>
          <p:spPr>
            <a:xfrm>
              <a:off x="-23493775" y="3183950"/>
              <a:ext cx="52775" cy="53600"/>
            </a:xfrm>
            <a:custGeom>
              <a:avLst/>
              <a:gdLst/>
              <a:ahLst/>
              <a:cxnLst/>
              <a:rect l="l" t="t" r="r" b="b"/>
              <a:pathLst>
                <a:path w="2111" h="2144" extrusionOk="0">
                  <a:moveTo>
                    <a:pt x="1040" y="1"/>
                  </a:moveTo>
                  <a:cubicBezTo>
                    <a:pt x="851" y="1"/>
                    <a:pt x="693" y="158"/>
                    <a:pt x="693" y="347"/>
                  </a:cubicBezTo>
                  <a:lnTo>
                    <a:pt x="693" y="725"/>
                  </a:lnTo>
                  <a:lnTo>
                    <a:pt x="347" y="725"/>
                  </a:lnTo>
                  <a:cubicBezTo>
                    <a:pt x="158" y="725"/>
                    <a:pt x="0" y="883"/>
                    <a:pt x="0" y="1072"/>
                  </a:cubicBezTo>
                  <a:cubicBezTo>
                    <a:pt x="0" y="1261"/>
                    <a:pt x="158" y="1418"/>
                    <a:pt x="347" y="1418"/>
                  </a:cubicBezTo>
                  <a:lnTo>
                    <a:pt x="693" y="1418"/>
                  </a:lnTo>
                  <a:lnTo>
                    <a:pt x="693" y="1765"/>
                  </a:lnTo>
                  <a:cubicBezTo>
                    <a:pt x="693" y="1986"/>
                    <a:pt x="851" y="2143"/>
                    <a:pt x="1040" y="2143"/>
                  </a:cubicBezTo>
                  <a:cubicBezTo>
                    <a:pt x="1260" y="2143"/>
                    <a:pt x="1418" y="1986"/>
                    <a:pt x="1418" y="1765"/>
                  </a:cubicBezTo>
                  <a:lnTo>
                    <a:pt x="1418" y="1418"/>
                  </a:lnTo>
                  <a:lnTo>
                    <a:pt x="1764" y="1418"/>
                  </a:lnTo>
                  <a:cubicBezTo>
                    <a:pt x="1953" y="1418"/>
                    <a:pt x="2111" y="1261"/>
                    <a:pt x="2111" y="1072"/>
                  </a:cubicBezTo>
                  <a:cubicBezTo>
                    <a:pt x="2111" y="883"/>
                    <a:pt x="1953" y="725"/>
                    <a:pt x="1764" y="725"/>
                  </a:cubicBezTo>
                  <a:lnTo>
                    <a:pt x="1418" y="725"/>
                  </a:lnTo>
                  <a:lnTo>
                    <a:pt x="1418" y="347"/>
                  </a:lnTo>
                  <a:cubicBezTo>
                    <a:pt x="1418" y="158"/>
                    <a:pt x="1260" y="1"/>
                    <a:pt x="10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7" name="Google Shape;9947;p73"/>
            <p:cNvSpPr/>
            <p:nvPr/>
          </p:nvSpPr>
          <p:spPr>
            <a:xfrm>
              <a:off x="-23615075" y="3268225"/>
              <a:ext cx="34675" cy="173300"/>
            </a:xfrm>
            <a:custGeom>
              <a:avLst/>
              <a:gdLst/>
              <a:ahLst/>
              <a:cxnLst/>
              <a:rect l="l" t="t" r="r" b="b"/>
              <a:pathLst>
                <a:path w="1387" h="6932" extrusionOk="0">
                  <a:moveTo>
                    <a:pt x="1008" y="1"/>
                  </a:moveTo>
                  <a:cubicBezTo>
                    <a:pt x="441" y="1"/>
                    <a:pt x="0" y="473"/>
                    <a:pt x="0" y="1040"/>
                  </a:cubicBezTo>
                  <a:lnTo>
                    <a:pt x="0" y="6585"/>
                  </a:lnTo>
                  <a:cubicBezTo>
                    <a:pt x="0" y="6774"/>
                    <a:pt x="158" y="6932"/>
                    <a:pt x="347" y="6932"/>
                  </a:cubicBezTo>
                  <a:lnTo>
                    <a:pt x="1386" y="6932"/>
                  </a:lnTo>
                  <a:lnTo>
                    <a:pt x="1386" y="4285"/>
                  </a:lnTo>
                  <a:lnTo>
                    <a:pt x="662" y="4285"/>
                  </a:lnTo>
                  <a:lnTo>
                    <a:pt x="662" y="3561"/>
                  </a:lnTo>
                  <a:lnTo>
                    <a:pt x="1386" y="3561"/>
                  </a:lnTo>
                  <a:lnTo>
                    <a:pt x="1386" y="2868"/>
                  </a:lnTo>
                  <a:lnTo>
                    <a:pt x="662" y="2868"/>
                  </a:lnTo>
                  <a:lnTo>
                    <a:pt x="662" y="2143"/>
                  </a:lnTo>
                  <a:lnTo>
                    <a:pt x="1386" y="2143"/>
                  </a:lnTo>
                  <a:lnTo>
                    <a:pt x="1386" y="1418"/>
                  </a:lnTo>
                  <a:lnTo>
                    <a:pt x="662" y="1418"/>
                  </a:lnTo>
                  <a:lnTo>
                    <a:pt x="662" y="1072"/>
                  </a:lnTo>
                  <a:cubicBezTo>
                    <a:pt x="662" y="883"/>
                    <a:pt x="819" y="725"/>
                    <a:pt x="1008" y="725"/>
                  </a:cubicBezTo>
                  <a:lnTo>
                    <a:pt x="1386" y="725"/>
                  </a:lnTo>
                  <a:lnTo>
                    <a:pt x="138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8" name="Google Shape;9948;p73"/>
            <p:cNvSpPr/>
            <p:nvPr/>
          </p:nvSpPr>
          <p:spPr>
            <a:xfrm>
              <a:off x="-23354375" y="3270600"/>
              <a:ext cx="34675" cy="173300"/>
            </a:xfrm>
            <a:custGeom>
              <a:avLst/>
              <a:gdLst/>
              <a:ahLst/>
              <a:cxnLst/>
              <a:rect l="l" t="t" r="r" b="b"/>
              <a:pathLst>
                <a:path w="1387" h="6932" extrusionOk="0">
                  <a:moveTo>
                    <a:pt x="0" y="0"/>
                  </a:moveTo>
                  <a:lnTo>
                    <a:pt x="0" y="725"/>
                  </a:lnTo>
                  <a:lnTo>
                    <a:pt x="347" y="725"/>
                  </a:lnTo>
                  <a:cubicBezTo>
                    <a:pt x="568" y="725"/>
                    <a:pt x="725" y="882"/>
                    <a:pt x="725" y="1071"/>
                  </a:cubicBezTo>
                  <a:lnTo>
                    <a:pt x="725" y="1418"/>
                  </a:lnTo>
                  <a:lnTo>
                    <a:pt x="0" y="1418"/>
                  </a:lnTo>
                  <a:lnTo>
                    <a:pt x="0" y="2143"/>
                  </a:lnTo>
                  <a:lnTo>
                    <a:pt x="725" y="2143"/>
                  </a:lnTo>
                  <a:lnTo>
                    <a:pt x="725" y="2836"/>
                  </a:lnTo>
                  <a:lnTo>
                    <a:pt x="0" y="2836"/>
                  </a:lnTo>
                  <a:lnTo>
                    <a:pt x="0" y="3560"/>
                  </a:lnTo>
                  <a:lnTo>
                    <a:pt x="725" y="3560"/>
                  </a:lnTo>
                  <a:lnTo>
                    <a:pt x="725" y="4253"/>
                  </a:lnTo>
                  <a:lnTo>
                    <a:pt x="0" y="4253"/>
                  </a:lnTo>
                  <a:lnTo>
                    <a:pt x="0" y="6931"/>
                  </a:lnTo>
                  <a:lnTo>
                    <a:pt x="1040" y="6931"/>
                  </a:lnTo>
                  <a:cubicBezTo>
                    <a:pt x="1229" y="6931"/>
                    <a:pt x="1387" y="6774"/>
                    <a:pt x="1387" y="6585"/>
                  </a:cubicBezTo>
                  <a:lnTo>
                    <a:pt x="1387" y="1040"/>
                  </a:lnTo>
                  <a:cubicBezTo>
                    <a:pt x="1387" y="441"/>
                    <a:pt x="914"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9" name="Google Shape;9949;p73"/>
            <p:cNvSpPr/>
            <p:nvPr/>
          </p:nvSpPr>
          <p:spPr>
            <a:xfrm>
              <a:off x="-23562300" y="3148525"/>
              <a:ext cx="191400" cy="296150"/>
            </a:xfrm>
            <a:custGeom>
              <a:avLst/>
              <a:gdLst/>
              <a:ahLst/>
              <a:cxnLst/>
              <a:rect l="l" t="t" r="r" b="b"/>
              <a:pathLst>
                <a:path w="7656" h="11846" extrusionOk="0">
                  <a:moveTo>
                    <a:pt x="5545" y="662"/>
                  </a:moveTo>
                  <a:lnTo>
                    <a:pt x="5545" y="1764"/>
                  </a:lnTo>
                  <a:lnTo>
                    <a:pt x="5545" y="4222"/>
                  </a:lnTo>
                  <a:lnTo>
                    <a:pt x="2079" y="4222"/>
                  </a:lnTo>
                  <a:lnTo>
                    <a:pt x="2079" y="1764"/>
                  </a:lnTo>
                  <a:lnTo>
                    <a:pt x="2079" y="662"/>
                  </a:lnTo>
                  <a:close/>
                  <a:moveTo>
                    <a:pt x="3434" y="4883"/>
                  </a:moveTo>
                  <a:lnTo>
                    <a:pt x="3434" y="5608"/>
                  </a:lnTo>
                  <a:lnTo>
                    <a:pt x="2079" y="5608"/>
                  </a:lnTo>
                  <a:lnTo>
                    <a:pt x="2079" y="4883"/>
                  </a:lnTo>
                  <a:close/>
                  <a:moveTo>
                    <a:pt x="5513" y="4883"/>
                  </a:moveTo>
                  <a:lnTo>
                    <a:pt x="5513" y="5608"/>
                  </a:lnTo>
                  <a:lnTo>
                    <a:pt x="4159" y="5608"/>
                  </a:lnTo>
                  <a:lnTo>
                    <a:pt x="4159" y="4883"/>
                  </a:lnTo>
                  <a:close/>
                  <a:moveTo>
                    <a:pt x="3434" y="6301"/>
                  </a:moveTo>
                  <a:lnTo>
                    <a:pt x="3434" y="7026"/>
                  </a:lnTo>
                  <a:lnTo>
                    <a:pt x="2079" y="7026"/>
                  </a:lnTo>
                  <a:lnTo>
                    <a:pt x="2079" y="6301"/>
                  </a:lnTo>
                  <a:close/>
                  <a:moveTo>
                    <a:pt x="5513" y="6301"/>
                  </a:moveTo>
                  <a:lnTo>
                    <a:pt x="5513" y="7026"/>
                  </a:lnTo>
                  <a:lnTo>
                    <a:pt x="4159" y="7026"/>
                  </a:lnTo>
                  <a:lnTo>
                    <a:pt x="4159" y="6301"/>
                  </a:lnTo>
                  <a:close/>
                  <a:moveTo>
                    <a:pt x="3434" y="7687"/>
                  </a:moveTo>
                  <a:lnTo>
                    <a:pt x="3434" y="8380"/>
                  </a:lnTo>
                  <a:lnTo>
                    <a:pt x="2079" y="8380"/>
                  </a:lnTo>
                  <a:lnTo>
                    <a:pt x="2079" y="7687"/>
                  </a:lnTo>
                  <a:close/>
                  <a:moveTo>
                    <a:pt x="5513" y="7687"/>
                  </a:moveTo>
                  <a:lnTo>
                    <a:pt x="5513" y="8380"/>
                  </a:lnTo>
                  <a:lnTo>
                    <a:pt x="4159" y="8380"/>
                  </a:lnTo>
                  <a:lnTo>
                    <a:pt x="4159" y="7687"/>
                  </a:lnTo>
                  <a:close/>
                  <a:moveTo>
                    <a:pt x="1733" y="0"/>
                  </a:moveTo>
                  <a:cubicBezTo>
                    <a:pt x="1544" y="0"/>
                    <a:pt x="1386" y="158"/>
                    <a:pt x="1386" y="347"/>
                  </a:cubicBezTo>
                  <a:lnTo>
                    <a:pt x="1386" y="1449"/>
                  </a:lnTo>
                  <a:lnTo>
                    <a:pt x="1040" y="1449"/>
                  </a:lnTo>
                  <a:cubicBezTo>
                    <a:pt x="441" y="1449"/>
                    <a:pt x="0" y="1922"/>
                    <a:pt x="0" y="2489"/>
                  </a:cubicBezTo>
                  <a:lnTo>
                    <a:pt x="0" y="11846"/>
                  </a:lnTo>
                  <a:lnTo>
                    <a:pt x="2804" y="11846"/>
                  </a:lnTo>
                  <a:lnTo>
                    <a:pt x="2804" y="10491"/>
                  </a:lnTo>
                  <a:lnTo>
                    <a:pt x="4883" y="10491"/>
                  </a:lnTo>
                  <a:cubicBezTo>
                    <a:pt x="4852" y="10586"/>
                    <a:pt x="4852" y="11688"/>
                    <a:pt x="4852" y="11846"/>
                  </a:cubicBezTo>
                  <a:lnTo>
                    <a:pt x="7656" y="11846"/>
                  </a:lnTo>
                  <a:lnTo>
                    <a:pt x="7656" y="2489"/>
                  </a:lnTo>
                  <a:cubicBezTo>
                    <a:pt x="7656" y="1890"/>
                    <a:pt x="7183" y="1449"/>
                    <a:pt x="6616" y="1449"/>
                  </a:cubicBezTo>
                  <a:lnTo>
                    <a:pt x="6270" y="1449"/>
                  </a:lnTo>
                  <a:lnTo>
                    <a:pt x="6270" y="347"/>
                  </a:lnTo>
                  <a:cubicBezTo>
                    <a:pt x="6270" y="158"/>
                    <a:pt x="6112" y="0"/>
                    <a:pt x="59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50" name="Google Shape;9950;p73"/>
          <p:cNvSpPr/>
          <p:nvPr/>
        </p:nvSpPr>
        <p:spPr>
          <a:xfrm>
            <a:off x="7087484" y="3397507"/>
            <a:ext cx="356586" cy="353876"/>
          </a:xfrm>
          <a:custGeom>
            <a:avLst/>
            <a:gdLst/>
            <a:ahLst/>
            <a:cxnLst/>
            <a:rect l="l" t="t" r="r" b="b"/>
            <a:pathLst>
              <a:path w="11973" h="11882" extrusionOk="0">
                <a:moveTo>
                  <a:pt x="6302" y="725"/>
                </a:moveTo>
                <a:lnTo>
                  <a:pt x="6302" y="1639"/>
                </a:lnTo>
                <a:cubicBezTo>
                  <a:pt x="6302" y="2111"/>
                  <a:pt x="6522" y="2552"/>
                  <a:pt x="6837" y="2867"/>
                </a:cubicBezTo>
                <a:lnTo>
                  <a:pt x="7152" y="3182"/>
                </a:lnTo>
                <a:cubicBezTo>
                  <a:pt x="6900" y="3340"/>
                  <a:pt x="6774" y="3560"/>
                  <a:pt x="6711" y="3749"/>
                </a:cubicBezTo>
                <a:cubicBezTo>
                  <a:pt x="6479" y="3517"/>
                  <a:pt x="6209" y="3407"/>
                  <a:pt x="5942" y="3407"/>
                </a:cubicBezTo>
                <a:cubicBezTo>
                  <a:pt x="5665" y="3407"/>
                  <a:pt x="5392" y="3525"/>
                  <a:pt x="5168" y="3749"/>
                </a:cubicBezTo>
                <a:cubicBezTo>
                  <a:pt x="5042" y="3497"/>
                  <a:pt x="4979" y="3340"/>
                  <a:pt x="4758" y="3151"/>
                </a:cubicBezTo>
                <a:lnTo>
                  <a:pt x="5105" y="2836"/>
                </a:lnTo>
                <a:cubicBezTo>
                  <a:pt x="5420" y="2521"/>
                  <a:pt x="5609" y="2080"/>
                  <a:pt x="5609" y="1607"/>
                </a:cubicBezTo>
                <a:lnTo>
                  <a:pt x="5609" y="725"/>
                </a:lnTo>
                <a:close/>
                <a:moveTo>
                  <a:pt x="5231" y="0"/>
                </a:moveTo>
                <a:cubicBezTo>
                  <a:pt x="5042" y="0"/>
                  <a:pt x="4884" y="158"/>
                  <a:pt x="4884" y="347"/>
                </a:cubicBezTo>
                <a:lnTo>
                  <a:pt x="4884" y="725"/>
                </a:lnTo>
                <a:lnTo>
                  <a:pt x="4884" y="1639"/>
                </a:lnTo>
                <a:cubicBezTo>
                  <a:pt x="4884" y="1922"/>
                  <a:pt x="4758" y="2206"/>
                  <a:pt x="4569" y="2395"/>
                </a:cubicBezTo>
                <a:lnTo>
                  <a:pt x="4096" y="2867"/>
                </a:lnTo>
                <a:lnTo>
                  <a:pt x="4033" y="2867"/>
                </a:lnTo>
                <a:cubicBezTo>
                  <a:pt x="2206" y="2867"/>
                  <a:pt x="127" y="7404"/>
                  <a:pt x="32" y="9830"/>
                </a:cubicBezTo>
                <a:cubicBezTo>
                  <a:pt x="1" y="11311"/>
                  <a:pt x="631" y="11846"/>
                  <a:pt x="1292" y="11846"/>
                </a:cubicBezTo>
                <a:cubicBezTo>
                  <a:pt x="1346" y="11852"/>
                  <a:pt x="1398" y="11855"/>
                  <a:pt x="1450" y="11855"/>
                </a:cubicBezTo>
                <a:cubicBezTo>
                  <a:pt x="2222" y="11855"/>
                  <a:pt x="2817" y="11224"/>
                  <a:pt x="3466" y="10869"/>
                </a:cubicBezTo>
                <a:cubicBezTo>
                  <a:pt x="4033" y="10554"/>
                  <a:pt x="4537" y="10271"/>
                  <a:pt x="4884" y="9767"/>
                </a:cubicBezTo>
                <a:cubicBezTo>
                  <a:pt x="5357" y="9137"/>
                  <a:pt x="5640" y="7593"/>
                  <a:pt x="5640" y="6144"/>
                </a:cubicBezTo>
                <a:lnTo>
                  <a:pt x="5640" y="6144"/>
                </a:lnTo>
                <a:lnTo>
                  <a:pt x="4222" y="7561"/>
                </a:lnTo>
                <a:cubicBezTo>
                  <a:pt x="4222" y="7593"/>
                  <a:pt x="4191" y="7593"/>
                  <a:pt x="4191" y="7624"/>
                </a:cubicBezTo>
                <a:cubicBezTo>
                  <a:pt x="4159" y="7687"/>
                  <a:pt x="4159" y="7687"/>
                  <a:pt x="4096" y="7687"/>
                </a:cubicBezTo>
                <a:lnTo>
                  <a:pt x="2773" y="9011"/>
                </a:lnTo>
                <a:cubicBezTo>
                  <a:pt x="2710" y="9074"/>
                  <a:pt x="2616" y="9105"/>
                  <a:pt x="2525" y="9105"/>
                </a:cubicBezTo>
                <a:cubicBezTo>
                  <a:pt x="2435" y="9105"/>
                  <a:pt x="2348" y="9074"/>
                  <a:pt x="2301" y="9011"/>
                </a:cubicBezTo>
                <a:cubicBezTo>
                  <a:pt x="2175" y="8885"/>
                  <a:pt x="2175" y="8664"/>
                  <a:pt x="2301" y="8538"/>
                </a:cubicBezTo>
                <a:lnTo>
                  <a:pt x="3435" y="7404"/>
                </a:lnTo>
                <a:lnTo>
                  <a:pt x="2994" y="6963"/>
                </a:lnTo>
                <a:cubicBezTo>
                  <a:pt x="2931" y="6900"/>
                  <a:pt x="2899" y="6805"/>
                  <a:pt x="2899" y="6742"/>
                </a:cubicBezTo>
                <a:cubicBezTo>
                  <a:pt x="2899" y="6648"/>
                  <a:pt x="2931" y="6585"/>
                  <a:pt x="2962" y="6490"/>
                </a:cubicBezTo>
                <a:cubicBezTo>
                  <a:pt x="3029" y="6424"/>
                  <a:pt x="3122" y="6384"/>
                  <a:pt x="3213" y="6384"/>
                </a:cubicBezTo>
                <a:cubicBezTo>
                  <a:pt x="3295" y="6384"/>
                  <a:pt x="3375" y="6416"/>
                  <a:pt x="3435" y="6490"/>
                </a:cubicBezTo>
                <a:lnTo>
                  <a:pt x="3907" y="6931"/>
                </a:lnTo>
                <a:lnTo>
                  <a:pt x="5546" y="5262"/>
                </a:lnTo>
                <a:lnTo>
                  <a:pt x="5451" y="4568"/>
                </a:lnTo>
                <a:lnTo>
                  <a:pt x="5703" y="4285"/>
                </a:lnTo>
                <a:cubicBezTo>
                  <a:pt x="5766" y="4222"/>
                  <a:pt x="5861" y="4190"/>
                  <a:pt x="5951" y="4190"/>
                </a:cubicBezTo>
                <a:cubicBezTo>
                  <a:pt x="6042" y="4190"/>
                  <a:pt x="6128" y="4222"/>
                  <a:pt x="6176" y="4285"/>
                </a:cubicBezTo>
                <a:lnTo>
                  <a:pt x="6459" y="4568"/>
                </a:lnTo>
                <a:cubicBezTo>
                  <a:pt x="6428" y="4789"/>
                  <a:pt x="6396" y="5010"/>
                  <a:pt x="6333" y="5262"/>
                </a:cubicBezTo>
                <a:lnTo>
                  <a:pt x="8035" y="6963"/>
                </a:lnTo>
                <a:lnTo>
                  <a:pt x="8476" y="6522"/>
                </a:lnTo>
                <a:cubicBezTo>
                  <a:pt x="8539" y="6475"/>
                  <a:pt x="8625" y="6451"/>
                  <a:pt x="8712" y="6451"/>
                </a:cubicBezTo>
                <a:cubicBezTo>
                  <a:pt x="8799" y="6451"/>
                  <a:pt x="8885" y="6475"/>
                  <a:pt x="8948" y="6522"/>
                </a:cubicBezTo>
                <a:cubicBezTo>
                  <a:pt x="9074" y="6648"/>
                  <a:pt x="9074" y="6900"/>
                  <a:pt x="8948" y="6994"/>
                </a:cubicBezTo>
                <a:lnTo>
                  <a:pt x="8507" y="7435"/>
                </a:lnTo>
                <a:lnTo>
                  <a:pt x="9641" y="8570"/>
                </a:lnTo>
                <a:cubicBezTo>
                  <a:pt x="9767" y="8696"/>
                  <a:pt x="9767" y="8948"/>
                  <a:pt x="9641" y="9042"/>
                </a:cubicBezTo>
                <a:cubicBezTo>
                  <a:pt x="9594" y="9105"/>
                  <a:pt x="9507" y="9137"/>
                  <a:pt x="9417" y="9137"/>
                </a:cubicBezTo>
                <a:cubicBezTo>
                  <a:pt x="9326" y="9137"/>
                  <a:pt x="9232" y="9105"/>
                  <a:pt x="9169" y="9042"/>
                </a:cubicBezTo>
                <a:lnTo>
                  <a:pt x="6302" y="6175"/>
                </a:lnTo>
                <a:lnTo>
                  <a:pt x="6302" y="6175"/>
                </a:lnTo>
                <a:cubicBezTo>
                  <a:pt x="6270" y="7624"/>
                  <a:pt x="6585" y="9168"/>
                  <a:pt x="7058" y="9798"/>
                </a:cubicBezTo>
                <a:cubicBezTo>
                  <a:pt x="7404" y="10302"/>
                  <a:pt x="7909" y="10617"/>
                  <a:pt x="8476" y="10901"/>
                </a:cubicBezTo>
                <a:cubicBezTo>
                  <a:pt x="9136" y="11291"/>
                  <a:pt x="9711" y="11882"/>
                  <a:pt x="10527" y="11882"/>
                </a:cubicBezTo>
                <a:cubicBezTo>
                  <a:pt x="10567" y="11882"/>
                  <a:pt x="10608" y="11881"/>
                  <a:pt x="10649" y="11878"/>
                </a:cubicBezTo>
                <a:cubicBezTo>
                  <a:pt x="11028" y="11846"/>
                  <a:pt x="11973" y="11626"/>
                  <a:pt x="11910" y="9893"/>
                </a:cubicBezTo>
                <a:cubicBezTo>
                  <a:pt x="11752" y="7372"/>
                  <a:pt x="9673" y="2836"/>
                  <a:pt x="7846" y="2836"/>
                </a:cubicBezTo>
                <a:lnTo>
                  <a:pt x="7751" y="2836"/>
                </a:lnTo>
                <a:lnTo>
                  <a:pt x="7310" y="2363"/>
                </a:lnTo>
                <a:cubicBezTo>
                  <a:pt x="7089" y="2174"/>
                  <a:pt x="6963" y="1891"/>
                  <a:pt x="6963" y="1607"/>
                </a:cubicBezTo>
                <a:lnTo>
                  <a:pt x="6963" y="725"/>
                </a:lnTo>
                <a:lnTo>
                  <a:pt x="6963" y="347"/>
                </a:lnTo>
                <a:cubicBezTo>
                  <a:pt x="6963" y="158"/>
                  <a:pt x="6806" y="0"/>
                  <a:pt x="6617"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51" name="Google Shape;9951;p73"/>
          <p:cNvGrpSpPr/>
          <p:nvPr/>
        </p:nvGrpSpPr>
        <p:grpSpPr>
          <a:xfrm>
            <a:off x="7088911" y="3858427"/>
            <a:ext cx="352833" cy="332194"/>
            <a:chOff x="-23615075" y="3906200"/>
            <a:chExt cx="296175" cy="278850"/>
          </a:xfrm>
          <a:solidFill>
            <a:srgbClr val="FFC000"/>
          </a:solidFill>
        </p:grpSpPr>
        <p:sp>
          <p:nvSpPr>
            <p:cNvPr id="9952" name="Google Shape;9952;p73"/>
            <p:cNvSpPr/>
            <p:nvPr/>
          </p:nvSpPr>
          <p:spPr>
            <a:xfrm>
              <a:off x="-23615075" y="3954250"/>
              <a:ext cx="296175" cy="193775"/>
            </a:xfrm>
            <a:custGeom>
              <a:avLst/>
              <a:gdLst/>
              <a:ahLst/>
              <a:cxnLst/>
              <a:rect l="l" t="t" r="r" b="b"/>
              <a:pathLst>
                <a:path w="11847" h="7751" extrusionOk="0">
                  <a:moveTo>
                    <a:pt x="10838" y="2993"/>
                  </a:moveTo>
                  <a:cubicBezTo>
                    <a:pt x="11027" y="2993"/>
                    <a:pt x="11185" y="3119"/>
                    <a:pt x="11185" y="3340"/>
                  </a:cubicBezTo>
                  <a:cubicBezTo>
                    <a:pt x="11153" y="3403"/>
                    <a:pt x="11153" y="3497"/>
                    <a:pt x="11059" y="3529"/>
                  </a:cubicBezTo>
                  <a:cubicBezTo>
                    <a:pt x="10996" y="3592"/>
                    <a:pt x="10901" y="3687"/>
                    <a:pt x="10806" y="3687"/>
                  </a:cubicBezTo>
                  <a:lnTo>
                    <a:pt x="1040" y="3687"/>
                  </a:lnTo>
                  <a:cubicBezTo>
                    <a:pt x="914" y="3687"/>
                    <a:pt x="819" y="3655"/>
                    <a:pt x="756" y="3529"/>
                  </a:cubicBezTo>
                  <a:cubicBezTo>
                    <a:pt x="725" y="3497"/>
                    <a:pt x="662" y="3403"/>
                    <a:pt x="662" y="3340"/>
                  </a:cubicBezTo>
                  <a:cubicBezTo>
                    <a:pt x="662" y="3119"/>
                    <a:pt x="819" y="2993"/>
                    <a:pt x="1040" y="2993"/>
                  </a:cubicBezTo>
                  <a:close/>
                  <a:moveTo>
                    <a:pt x="9735" y="4411"/>
                  </a:moveTo>
                  <a:cubicBezTo>
                    <a:pt x="9641" y="4947"/>
                    <a:pt x="9357" y="5671"/>
                    <a:pt x="8507" y="6364"/>
                  </a:cubicBezTo>
                  <a:cubicBezTo>
                    <a:pt x="8444" y="6396"/>
                    <a:pt x="8349" y="6459"/>
                    <a:pt x="8318" y="6459"/>
                  </a:cubicBezTo>
                  <a:cubicBezTo>
                    <a:pt x="8192" y="6459"/>
                    <a:pt x="8129" y="6396"/>
                    <a:pt x="8034" y="6333"/>
                  </a:cubicBezTo>
                  <a:cubicBezTo>
                    <a:pt x="7908" y="6175"/>
                    <a:pt x="7971" y="5986"/>
                    <a:pt x="8066" y="5860"/>
                  </a:cubicBezTo>
                  <a:cubicBezTo>
                    <a:pt x="8696" y="5356"/>
                    <a:pt x="8948" y="4821"/>
                    <a:pt x="9011" y="4411"/>
                  </a:cubicBezTo>
                  <a:close/>
                  <a:moveTo>
                    <a:pt x="3497" y="0"/>
                  </a:moveTo>
                  <a:cubicBezTo>
                    <a:pt x="3434" y="95"/>
                    <a:pt x="3340" y="221"/>
                    <a:pt x="3214" y="347"/>
                  </a:cubicBezTo>
                  <a:lnTo>
                    <a:pt x="2237" y="1324"/>
                  </a:lnTo>
                  <a:cubicBezTo>
                    <a:pt x="2111" y="1450"/>
                    <a:pt x="1985" y="1576"/>
                    <a:pt x="1765" y="1639"/>
                  </a:cubicBezTo>
                  <a:lnTo>
                    <a:pt x="2174" y="2237"/>
                  </a:lnTo>
                  <a:lnTo>
                    <a:pt x="1040" y="2237"/>
                  </a:lnTo>
                  <a:cubicBezTo>
                    <a:pt x="441" y="2237"/>
                    <a:pt x="0" y="2710"/>
                    <a:pt x="0" y="3245"/>
                  </a:cubicBezTo>
                  <a:cubicBezTo>
                    <a:pt x="0" y="3497"/>
                    <a:pt x="63" y="3687"/>
                    <a:pt x="189" y="3876"/>
                  </a:cubicBezTo>
                  <a:cubicBezTo>
                    <a:pt x="315" y="4096"/>
                    <a:pt x="504" y="4191"/>
                    <a:pt x="756" y="4254"/>
                  </a:cubicBezTo>
                  <a:cubicBezTo>
                    <a:pt x="945" y="6018"/>
                    <a:pt x="1765" y="6932"/>
                    <a:pt x="2930" y="7719"/>
                  </a:cubicBezTo>
                  <a:cubicBezTo>
                    <a:pt x="2962" y="7751"/>
                    <a:pt x="3025" y="7751"/>
                    <a:pt x="3119" y="7751"/>
                  </a:cubicBezTo>
                  <a:lnTo>
                    <a:pt x="8696" y="7751"/>
                  </a:lnTo>
                  <a:cubicBezTo>
                    <a:pt x="8790" y="7751"/>
                    <a:pt x="8822" y="7719"/>
                    <a:pt x="8916" y="7719"/>
                  </a:cubicBezTo>
                  <a:cubicBezTo>
                    <a:pt x="10239" y="6805"/>
                    <a:pt x="10932" y="5671"/>
                    <a:pt x="11090" y="4254"/>
                  </a:cubicBezTo>
                  <a:cubicBezTo>
                    <a:pt x="11311" y="4159"/>
                    <a:pt x="11500" y="4033"/>
                    <a:pt x="11626" y="3876"/>
                  </a:cubicBezTo>
                  <a:cubicBezTo>
                    <a:pt x="11752" y="3687"/>
                    <a:pt x="11815" y="3497"/>
                    <a:pt x="11815" y="3245"/>
                  </a:cubicBezTo>
                  <a:cubicBezTo>
                    <a:pt x="11846" y="2741"/>
                    <a:pt x="11374" y="2269"/>
                    <a:pt x="10775" y="2269"/>
                  </a:cubicBezTo>
                  <a:lnTo>
                    <a:pt x="10712" y="2269"/>
                  </a:lnTo>
                  <a:cubicBezTo>
                    <a:pt x="10996" y="1733"/>
                    <a:pt x="11153" y="1135"/>
                    <a:pt x="11153" y="536"/>
                  </a:cubicBezTo>
                  <a:cubicBezTo>
                    <a:pt x="11153" y="347"/>
                    <a:pt x="10996" y="189"/>
                    <a:pt x="10775" y="189"/>
                  </a:cubicBezTo>
                  <a:cubicBezTo>
                    <a:pt x="9326" y="189"/>
                    <a:pt x="8034" y="1009"/>
                    <a:pt x="7404" y="2269"/>
                  </a:cubicBezTo>
                  <a:lnTo>
                    <a:pt x="6301" y="2269"/>
                  </a:lnTo>
                  <a:lnTo>
                    <a:pt x="349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3" name="Google Shape;9953;p73"/>
            <p:cNvSpPr/>
            <p:nvPr/>
          </p:nvSpPr>
          <p:spPr>
            <a:xfrm>
              <a:off x="-23615075" y="3906200"/>
              <a:ext cx="77200" cy="77225"/>
            </a:xfrm>
            <a:custGeom>
              <a:avLst/>
              <a:gdLst/>
              <a:ahLst/>
              <a:cxnLst/>
              <a:rect l="l" t="t" r="r" b="b"/>
              <a:pathLst>
                <a:path w="3088" h="3089" extrusionOk="0">
                  <a:moveTo>
                    <a:pt x="2009" y="1"/>
                  </a:moveTo>
                  <a:cubicBezTo>
                    <a:pt x="1733" y="1"/>
                    <a:pt x="1465" y="95"/>
                    <a:pt x="1292" y="284"/>
                  </a:cubicBezTo>
                  <a:lnTo>
                    <a:pt x="315" y="1292"/>
                  </a:lnTo>
                  <a:cubicBezTo>
                    <a:pt x="126" y="1481"/>
                    <a:pt x="0" y="1765"/>
                    <a:pt x="0" y="2017"/>
                  </a:cubicBezTo>
                  <a:cubicBezTo>
                    <a:pt x="0" y="2301"/>
                    <a:pt x="126" y="2584"/>
                    <a:pt x="315" y="2773"/>
                  </a:cubicBezTo>
                  <a:cubicBezTo>
                    <a:pt x="504" y="2962"/>
                    <a:pt x="756" y="3088"/>
                    <a:pt x="1040" y="3088"/>
                  </a:cubicBezTo>
                  <a:cubicBezTo>
                    <a:pt x="1292" y="3088"/>
                    <a:pt x="1576" y="2962"/>
                    <a:pt x="1765" y="2773"/>
                  </a:cubicBezTo>
                  <a:lnTo>
                    <a:pt x="2773" y="1796"/>
                  </a:lnTo>
                  <a:cubicBezTo>
                    <a:pt x="2962" y="1576"/>
                    <a:pt x="3088" y="1324"/>
                    <a:pt x="3088" y="1040"/>
                  </a:cubicBezTo>
                  <a:cubicBezTo>
                    <a:pt x="3088" y="757"/>
                    <a:pt x="2962" y="505"/>
                    <a:pt x="2773" y="284"/>
                  </a:cubicBezTo>
                  <a:cubicBezTo>
                    <a:pt x="2568" y="95"/>
                    <a:pt x="2284" y="1"/>
                    <a:pt x="20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4" name="Google Shape;9954;p73"/>
            <p:cNvSpPr/>
            <p:nvPr/>
          </p:nvSpPr>
          <p:spPr>
            <a:xfrm>
              <a:off x="-23543400" y="4167700"/>
              <a:ext cx="153600" cy="17350"/>
            </a:xfrm>
            <a:custGeom>
              <a:avLst/>
              <a:gdLst/>
              <a:ahLst/>
              <a:cxnLst/>
              <a:rect l="l" t="t" r="r" b="b"/>
              <a:pathLst>
                <a:path w="6144" h="694" extrusionOk="0">
                  <a:moveTo>
                    <a:pt x="0" y="0"/>
                  </a:moveTo>
                  <a:cubicBezTo>
                    <a:pt x="158" y="378"/>
                    <a:pt x="536" y="693"/>
                    <a:pt x="1008" y="693"/>
                  </a:cubicBezTo>
                  <a:lnTo>
                    <a:pt x="5167" y="693"/>
                  </a:lnTo>
                  <a:cubicBezTo>
                    <a:pt x="5608" y="693"/>
                    <a:pt x="5986" y="441"/>
                    <a:pt x="61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55" name="Google Shape;9955;p73"/>
          <p:cNvSpPr/>
          <p:nvPr/>
        </p:nvSpPr>
        <p:spPr>
          <a:xfrm>
            <a:off x="6207743" y="4290395"/>
            <a:ext cx="351880" cy="350957"/>
          </a:xfrm>
          <a:custGeom>
            <a:avLst/>
            <a:gdLst/>
            <a:ahLst/>
            <a:cxnLst/>
            <a:rect l="l" t="t" r="r" b="b"/>
            <a:pathLst>
              <a:path w="11815" h="11784" extrusionOk="0">
                <a:moveTo>
                  <a:pt x="6616" y="3434"/>
                </a:moveTo>
                <a:cubicBezTo>
                  <a:pt x="7215" y="3434"/>
                  <a:pt x="7625" y="3907"/>
                  <a:pt x="7625" y="4474"/>
                </a:cubicBezTo>
                <a:lnTo>
                  <a:pt x="7625" y="5514"/>
                </a:lnTo>
                <a:lnTo>
                  <a:pt x="6742" y="5514"/>
                </a:lnTo>
                <a:cubicBezTo>
                  <a:pt x="6648" y="5451"/>
                  <a:pt x="6585" y="5325"/>
                  <a:pt x="6490" y="5262"/>
                </a:cubicBezTo>
                <a:cubicBezTo>
                  <a:pt x="5986" y="4789"/>
                  <a:pt x="5388" y="4411"/>
                  <a:pt x="4695" y="4222"/>
                </a:cubicBezTo>
                <a:lnTo>
                  <a:pt x="4569" y="3434"/>
                </a:lnTo>
                <a:close/>
                <a:moveTo>
                  <a:pt x="3466" y="4884"/>
                </a:moveTo>
                <a:lnTo>
                  <a:pt x="3466" y="5577"/>
                </a:lnTo>
                <a:cubicBezTo>
                  <a:pt x="3056" y="5640"/>
                  <a:pt x="2678" y="5797"/>
                  <a:pt x="2363" y="6018"/>
                </a:cubicBezTo>
                <a:lnTo>
                  <a:pt x="1891" y="5577"/>
                </a:lnTo>
                <a:cubicBezTo>
                  <a:pt x="2332" y="5199"/>
                  <a:pt x="2867" y="4978"/>
                  <a:pt x="3466" y="4884"/>
                </a:cubicBezTo>
                <a:close/>
                <a:moveTo>
                  <a:pt x="4128" y="4852"/>
                </a:moveTo>
                <a:cubicBezTo>
                  <a:pt x="4726" y="4947"/>
                  <a:pt x="5262" y="5167"/>
                  <a:pt x="5703" y="5514"/>
                </a:cubicBezTo>
                <a:lnTo>
                  <a:pt x="5230" y="6049"/>
                </a:lnTo>
                <a:cubicBezTo>
                  <a:pt x="4915" y="5797"/>
                  <a:pt x="4537" y="5640"/>
                  <a:pt x="4128" y="5577"/>
                </a:cubicBezTo>
                <a:lnTo>
                  <a:pt x="4128" y="4852"/>
                </a:lnTo>
                <a:close/>
                <a:moveTo>
                  <a:pt x="1387" y="6049"/>
                </a:moveTo>
                <a:lnTo>
                  <a:pt x="1859" y="6522"/>
                </a:lnTo>
                <a:cubicBezTo>
                  <a:pt x="1607" y="6837"/>
                  <a:pt x="1450" y="7215"/>
                  <a:pt x="1387" y="7625"/>
                </a:cubicBezTo>
                <a:lnTo>
                  <a:pt x="662" y="7625"/>
                </a:lnTo>
                <a:cubicBezTo>
                  <a:pt x="788" y="7026"/>
                  <a:pt x="1009" y="6459"/>
                  <a:pt x="1387" y="6049"/>
                </a:cubicBezTo>
                <a:close/>
                <a:moveTo>
                  <a:pt x="6175" y="6049"/>
                </a:moveTo>
                <a:cubicBezTo>
                  <a:pt x="6553" y="6459"/>
                  <a:pt x="6774" y="7026"/>
                  <a:pt x="6837" y="7625"/>
                </a:cubicBezTo>
                <a:lnTo>
                  <a:pt x="6175" y="7625"/>
                </a:lnTo>
                <a:cubicBezTo>
                  <a:pt x="6112" y="7215"/>
                  <a:pt x="5955" y="6837"/>
                  <a:pt x="5703" y="6522"/>
                </a:cubicBezTo>
                <a:lnTo>
                  <a:pt x="6175" y="6049"/>
                </a:lnTo>
                <a:close/>
                <a:moveTo>
                  <a:pt x="1418" y="8318"/>
                </a:moveTo>
                <a:cubicBezTo>
                  <a:pt x="1481" y="8727"/>
                  <a:pt x="1670" y="9105"/>
                  <a:pt x="1891" y="9420"/>
                </a:cubicBezTo>
                <a:lnTo>
                  <a:pt x="1418" y="9893"/>
                </a:lnTo>
                <a:cubicBezTo>
                  <a:pt x="1009" y="9452"/>
                  <a:pt x="788" y="8916"/>
                  <a:pt x="693" y="8318"/>
                </a:cubicBezTo>
                <a:close/>
                <a:moveTo>
                  <a:pt x="6931" y="8318"/>
                </a:moveTo>
                <a:cubicBezTo>
                  <a:pt x="6805" y="8916"/>
                  <a:pt x="6585" y="9452"/>
                  <a:pt x="6207" y="9893"/>
                </a:cubicBezTo>
                <a:lnTo>
                  <a:pt x="5766" y="9420"/>
                </a:lnTo>
                <a:cubicBezTo>
                  <a:pt x="5986" y="9105"/>
                  <a:pt x="6144" y="8727"/>
                  <a:pt x="6207" y="8318"/>
                </a:cubicBezTo>
                <a:close/>
                <a:moveTo>
                  <a:pt x="2363" y="9893"/>
                </a:moveTo>
                <a:cubicBezTo>
                  <a:pt x="2678" y="10145"/>
                  <a:pt x="3056" y="10303"/>
                  <a:pt x="3466" y="10366"/>
                </a:cubicBezTo>
                <a:lnTo>
                  <a:pt x="3466" y="11027"/>
                </a:lnTo>
                <a:cubicBezTo>
                  <a:pt x="2867" y="10964"/>
                  <a:pt x="2332" y="10712"/>
                  <a:pt x="1891" y="10366"/>
                </a:cubicBezTo>
                <a:lnTo>
                  <a:pt x="2363" y="9893"/>
                </a:lnTo>
                <a:close/>
                <a:moveTo>
                  <a:pt x="5230" y="9861"/>
                </a:moveTo>
                <a:lnTo>
                  <a:pt x="5703" y="10334"/>
                </a:lnTo>
                <a:cubicBezTo>
                  <a:pt x="5262" y="10744"/>
                  <a:pt x="4726" y="10996"/>
                  <a:pt x="4128" y="11027"/>
                </a:cubicBezTo>
                <a:lnTo>
                  <a:pt x="4128" y="10334"/>
                </a:lnTo>
                <a:cubicBezTo>
                  <a:pt x="4537" y="10240"/>
                  <a:pt x="4915" y="10082"/>
                  <a:pt x="5230" y="9861"/>
                </a:cubicBezTo>
                <a:close/>
                <a:moveTo>
                  <a:pt x="9326" y="10366"/>
                </a:moveTo>
                <a:cubicBezTo>
                  <a:pt x="9546" y="10366"/>
                  <a:pt x="9704" y="10523"/>
                  <a:pt x="9704" y="10712"/>
                </a:cubicBezTo>
                <a:cubicBezTo>
                  <a:pt x="9672" y="10933"/>
                  <a:pt x="9546" y="11090"/>
                  <a:pt x="9326" y="11090"/>
                </a:cubicBezTo>
                <a:cubicBezTo>
                  <a:pt x="9137" y="11090"/>
                  <a:pt x="8979" y="10933"/>
                  <a:pt x="8979" y="10712"/>
                </a:cubicBezTo>
                <a:cubicBezTo>
                  <a:pt x="8979" y="10523"/>
                  <a:pt x="9137" y="10366"/>
                  <a:pt x="9326" y="10366"/>
                </a:cubicBezTo>
                <a:close/>
                <a:moveTo>
                  <a:pt x="1103" y="0"/>
                </a:moveTo>
                <a:cubicBezTo>
                  <a:pt x="504" y="0"/>
                  <a:pt x="63" y="473"/>
                  <a:pt x="63" y="1040"/>
                </a:cubicBezTo>
                <a:cubicBezTo>
                  <a:pt x="63" y="1576"/>
                  <a:pt x="536" y="2048"/>
                  <a:pt x="1103" y="2048"/>
                </a:cubicBezTo>
                <a:cubicBezTo>
                  <a:pt x="2048" y="2048"/>
                  <a:pt x="2363" y="2836"/>
                  <a:pt x="2489" y="3497"/>
                </a:cubicBezTo>
                <a:lnTo>
                  <a:pt x="2584" y="4348"/>
                </a:lnTo>
                <a:cubicBezTo>
                  <a:pt x="1072" y="4852"/>
                  <a:pt x="0" y="6301"/>
                  <a:pt x="0" y="7971"/>
                </a:cubicBezTo>
                <a:cubicBezTo>
                  <a:pt x="0" y="10050"/>
                  <a:pt x="1702" y="11783"/>
                  <a:pt x="3812" y="11783"/>
                </a:cubicBezTo>
                <a:cubicBezTo>
                  <a:pt x="5797" y="11783"/>
                  <a:pt x="7436" y="10240"/>
                  <a:pt x="7593" y="8318"/>
                </a:cubicBezTo>
                <a:lnTo>
                  <a:pt x="9011" y="8318"/>
                </a:lnTo>
                <a:lnTo>
                  <a:pt x="9011" y="9767"/>
                </a:lnTo>
                <a:cubicBezTo>
                  <a:pt x="8633" y="9924"/>
                  <a:pt x="8318" y="10271"/>
                  <a:pt x="8318" y="10744"/>
                </a:cubicBezTo>
                <a:cubicBezTo>
                  <a:pt x="8318" y="11342"/>
                  <a:pt x="8790" y="11783"/>
                  <a:pt x="9326" y="11783"/>
                </a:cubicBezTo>
                <a:cubicBezTo>
                  <a:pt x="9767" y="11783"/>
                  <a:pt x="10145" y="11500"/>
                  <a:pt x="10302" y="11059"/>
                </a:cubicBezTo>
                <a:lnTo>
                  <a:pt x="11468" y="11059"/>
                </a:lnTo>
                <a:cubicBezTo>
                  <a:pt x="11657" y="11059"/>
                  <a:pt x="11815" y="10901"/>
                  <a:pt x="11815" y="10712"/>
                </a:cubicBezTo>
                <a:cubicBezTo>
                  <a:pt x="11815" y="10555"/>
                  <a:pt x="11657" y="10397"/>
                  <a:pt x="11468" y="10397"/>
                </a:cubicBezTo>
                <a:lnTo>
                  <a:pt x="10302" y="10397"/>
                </a:lnTo>
                <a:cubicBezTo>
                  <a:pt x="10208" y="10145"/>
                  <a:pt x="9956" y="9893"/>
                  <a:pt x="9672" y="9767"/>
                </a:cubicBezTo>
                <a:lnTo>
                  <a:pt x="9672" y="8318"/>
                </a:lnTo>
                <a:lnTo>
                  <a:pt x="10744" y="8318"/>
                </a:lnTo>
                <a:cubicBezTo>
                  <a:pt x="10933" y="8318"/>
                  <a:pt x="11122" y="8160"/>
                  <a:pt x="11122" y="7971"/>
                </a:cubicBezTo>
                <a:cubicBezTo>
                  <a:pt x="11122" y="7782"/>
                  <a:pt x="10933" y="7593"/>
                  <a:pt x="10744" y="7593"/>
                </a:cubicBezTo>
                <a:lnTo>
                  <a:pt x="10397" y="7593"/>
                </a:lnTo>
                <a:lnTo>
                  <a:pt x="10397" y="7247"/>
                </a:lnTo>
                <a:cubicBezTo>
                  <a:pt x="10397" y="6301"/>
                  <a:pt x="9609" y="5514"/>
                  <a:pt x="8664" y="5514"/>
                </a:cubicBezTo>
                <a:lnTo>
                  <a:pt x="8318" y="5514"/>
                </a:lnTo>
                <a:lnTo>
                  <a:pt x="8318" y="4506"/>
                </a:lnTo>
                <a:cubicBezTo>
                  <a:pt x="8318" y="3560"/>
                  <a:pt x="7530" y="2773"/>
                  <a:pt x="6585" y="2773"/>
                </a:cubicBezTo>
                <a:lnTo>
                  <a:pt x="4411" y="2773"/>
                </a:lnTo>
                <a:cubicBezTo>
                  <a:pt x="3970" y="1040"/>
                  <a:pt x="2741" y="0"/>
                  <a:pt x="1103"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56" name="Google Shape;9956;p73"/>
          <p:cNvGrpSpPr/>
          <p:nvPr/>
        </p:nvGrpSpPr>
        <p:grpSpPr>
          <a:xfrm>
            <a:off x="6637880" y="1532068"/>
            <a:ext cx="353757" cy="352565"/>
            <a:chOff x="-26980600" y="3175500"/>
            <a:chExt cx="296950" cy="295950"/>
          </a:xfrm>
          <a:solidFill>
            <a:srgbClr val="FFC000"/>
          </a:solidFill>
        </p:grpSpPr>
        <p:sp>
          <p:nvSpPr>
            <p:cNvPr id="9957" name="Google Shape;9957;p73"/>
            <p:cNvSpPr/>
            <p:nvPr/>
          </p:nvSpPr>
          <p:spPr>
            <a:xfrm>
              <a:off x="-26798650" y="3175500"/>
              <a:ext cx="115000" cy="114025"/>
            </a:xfrm>
            <a:custGeom>
              <a:avLst/>
              <a:gdLst/>
              <a:ahLst/>
              <a:cxnLst/>
              <a:rect l="l" t="t" r="r" b="b"/>
              <a:pathLst>
                <a:path w="4600" h="4561" extrusionOk="0">
                  <a:moveTo>
                    <a:pt x="1115" y="0"/>
                  </a:moveTo>
                  <a:cubicBezTo>
                    <a:pt x="851" y="0"/>
                    <a:pt x="583" y="102"/>
                    <a:pt x="378" y="307"/>
                  </a:cubicBezTo>
                  <a:cubicBezTo>
                    <a:pt x="0" y="685"/>
                    <a:pt x="0" y="1378"/>
                    <a:pt x="378" y="1756"/>
                  </a:cubicBezTo>
                  <a:lnTo>
                    <a:pt x="2773" y="4245"/>
                  </a:lnTo>
                  <a:cubicBezTo>
                    <a:pt x="2962" y="4434"/>
                    <a:pt x="3245" y="4560"/>
                    <a:pt x="3529" y="4560"/>
                  </a:cubicBezTo>
                  <a:cubicBezTo>
                    <a:pt x="3812" y="4560"/>
                    <a:pt x="4064" y="4434"/>
                    <a:pt x="4285" y="4245"/>
                  </a:cubicBezTo>
                  <a:cubicBezTo>
                    <a:pt x="4474" y="4056"/>
                    <a:pt x="4600" y="3773"/>
                    <a:pt x="4600" y="3489"/>
                  </a:cubicBezTo>
                  <a:cubicBezTo>
                    <a:pt x="4600" y="3206"/>
                    <a:pt x="4474" y="2954"/>
                    <a:pt x="4285" y="2733"/>
                  </a:cubicBezTo>
                  <a:lnTo>
                    <a:pt x="1828" y="307"/>
                  </a:lnTo>
                  <a:cubicBezTo>
                    <a:pt x="1639" y="102"/>
                    <a:pt x="1379" y="0"/>
                    <a:pt x="11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8" name="Google Shape;9958;p73"/>
            <p:cNvSpPr/>
            <p:nvPr/>
          </p:nvSpPr>
          <p:spPr>
            <a:xfrm>
              <a:off x="-26980600" y="3325725"/>
              <a:ext cx="168575" cy="145725"/>
            </a:xfrm>
            <a:custGeom>
              <a:avLst/>
              <a:gdLst/>
              <a:ahLst/>
              <a:cxnLst/>
              <a:rect l="l" t="t" r="r" b="b"/>
              <a:pathLst>
                <a:path w="6743" h="5829" extrusionOk="0">
                  <a:moveTo>
                    <a:pt x="3797" y="2167"/>
                  </a:moveTo>
                  <a:cubicBezTo>
                    <a:pt x="3884" y="2167"/>
                    <a:pt x="3970" y="2190"/>
                    <a:pt x="4033" y="2237"/>
                  </a:cubicBezTo>
                  <a:cubicBezTo>
                    <a:pt x="4159" y="2363"/>
                    <a:pt x="4159" y="2616"/>
                    <a:pt x="4033" y="2710"/>
                  </a:cubicBezTo>
                  <a:cubicBezTo>
                    <a:pt x="3970" y="2773"/>
                    <a:pt x="3884" y="2805"/>
                    <a:pt x="3797" y="2805"/>
                  </a:cubicBezTo>
                  <a:cubicBezTo>
                    <a:pt x="3710" y="2805"/>
                    <a:pt x="3624" y="2773"/>
                    <a:pt x="3561" y="2710"/>
                  </a:cubicBezTo>
                  <a:cubicBezTo>
                    <a:pt x="3435" y="2616"/>
                    <a:pt x="3435" y="2363"/>
                    <a:pt x="3561" y="2237"/>
                  </a:cubicBezTo>
                  <a:cubicBezTo>
                    <a:pt x="3624" y="2190"/>
                    <a:pt x="3710" y="2167"/>
                    <a:pt x="3797" y="2167"/>
                  </a:cubicBezTo>
                  <a:close/>
                  <a:moveTo>
                    <a:pt x="2336" y="2639"/>
                  </a:moveTo>
                  <a:cubicBezTo>
                    <a:pt x="2426" y="2639"/>
                    <a:pt x="2521" y="2663"/>
                    <a:pt x="2584" y="2710"/>
                  </a:cubicBezTo>
                  <a:cubicBezTo>
                    <a:pt x="2679" y="2836"/>
                    <a:pt x="2679" y="3057"/>
                    <a:pt x="2584" y="3183"/>
                  </a:cubicBezTo>
                  <a:cubicBezTo>
                    <a:pt x="2521" y="3246"/>
                    <a:pt x="2426" y="3277"/>
                    <a:pt x="2336" y="3277"/>
                  </a:cubicBezTo>
                  <a:cubicBezTo>
                    <a:pt x="2245" y="3277"/>
                    <a:pt x="2159" y="3246"/>
                    <a:pt x="2111" y="3183"/>
                  </a:cubicBezTo>
                  <a:cubicBezTo>
                    <a:pt x="1985" y="3057"/>
                    <a:pt x="1985" y="2868"/>
                    <a:pt x="2111" y="2710"/>
                  </a:cubicBezTo>
                  <a:cubicBezTo>
                    <a:pt x="2159" y="2663"/>
                    <a:pt x="2245" y="2639"/>
                    <a:pt x="2336" y="2639"/>
                  </a:cubicBezTo>
                  <a:close/>
                  <a:moveTo>
                    <a:pt x="2931" y="1"/>
                  </a:moveTo>
                  <a:lnTo>
                    <a:pt x="599" y="2332"/>
                  </a:lnTo>
                  <a:cubicBezTo>
                    <a:pt x="221" y="2710"/>
                    <a:pt x="1" y="3214"/>
                    <a:pt x="1" y="3781"/>
                  </a:cubicBezTo>
                  <a:cubicBezTo>
                    <a:pt x="1" y="4317"/>
                    <a:pt x="221" y="4852"/>
                    <a:pt x="599" y="5230"/>
                  </a:cubicBezTo>
                  <a:cubicBezTo>
                    <a:pt x="1009" y="5608"/>
                    <a:pt x="1513" y="5829"/>
                    <a:pt x="2048" y="5829"/>
                  </a:cubicBezTo>
                  <a:cubicBezTo>
                    <a:pt x="2616" y="5829"/>
                    <a:pt x="3120" y="5640"/>
                    <a:pt x="3529" y="5230"/>
                  </a:cubicBezTo>
                  <a:lnTo>
                    <a:pt x="6743" y="2048"/>
                  </a:lnTo>
                  <a:cubicBezTo>
                    <a:pt x="6743" y="2017"/>
                    <a:pt x="6711" y="1954"/>
                    <a:pt x="6711" y="1922"/>
                  </a:cubicBezTo>
                  <a:cubicBezTo>
                    <a:pt x="6396" y="1418"/>
                    <a:pt x="5829" y="1103"/>
                    <a:pt x="5136" y="1103"/>
                  </a:cubicBezTo>
                  <a:lnTo>
                    <a:pt x="5104" y="1103"/>
                  </a:lnTo>
                  <a:cubicBezTo>
                    <a:pt x="5075" y="1104"/>
                    <a:pt x="5045" y="1105"/>
                    <a:pt x="5016" y="1105"/>
                  </a:cubicBezTo>
                  <a:cubicBezTo>
                    <a:pt x="4168" y="1105"/>
                    <a:pt x="3387" y="670"/>
                    <a:pt x="29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9" name="Google Shape;9959;p73"/>
            <p:cNvSpPr/>
            <p:nvPr/>
          </p:nvSpPr>
          <p:spPr>
            <a:xfrm>
              <a:off x="-26893950" y="3226500"/>
              <a:ext cx="159125" cy="137850"/>
            </a:xfrm>
            <a:custGeom>
              <a:avLst/>
              <a:gdLst/>
              <a:ahLst/>
              <a:cxnLst/>
              <a:rect l="l" t="t" r="r" b="b"/>
              <a:pathLst>
                <a:path w="6365" h="5514" extrusionOk="0">
                  <a:moveTo>
                    <a:pt x="3403" y="0"/>
                  </a:moveTo>
                  <a:lnTo>
                    <a:pt x="2678" y="693"/>
                  </a:lnTo>
                  <a:lnTo>
                    <a:pt x="2300" y="1103"/>
                  </a:lnTo>
                  <a:lnTo>
                    <a:pt x="3056" y="1859"/>
                  </a:lnTo>
                  <a:cubicBezTo>
                    <a:pt x="3151" y="1953"/>
                    <a:pt x="3151" y="2205"/>
                    <a:pt x="3056" y="2331"/>
                  </a:cubicBezTo>
                  <a:cubicBezTo>
                    <a:pt x="2962" y="2394"/>
                    <a:pt x="2899" y="2426"/>
                    <a:pt x="2804" y="2426"/>
                  </a:cubicBezTo>
                  <a:cubicBezTo>
                    <a:pt x="2741" y="2426"/>
                    <a:pt x="2615" y="2394"/>
                    <a:pt x="2584" y="2331"/>
                  </a:cubicBezTo>
                  <a:lnTo>
                    <a:pt x="1827" y="1575"/>
                  </a:lnTo>
                  <a:lnTo>
                    <a:pt x="1355" y="2048"/>
                  </a:lnTo>
                  <a:lnTo>
                    <a:pt x="2111" y="2804"/>
                  </a:lnTo>
                  <a:cubicBezTo>
                    <a:pt x="2205" y="2898"/>
                    <a:pt x="2205" y="3150"/>
                    <a:pt x="2111" y="3277"/>
                  </a:cubicBezTo>
                  <a:cubicBezTo>
                    <a:pt x="2016" y="3340"/>
                    <a:pt x="1953" y="3371"/>
                    <a:pt x="1859" y="3371"/>
                  </a:cubicBezTo>
                  <a:cubicBezTo>
                    <a:pt x="1796" y="3371"/>
                    <a:pt x="1670" y="3340"/>
                    <a:pt x="1638" y="3277"/>
                  </a:cubicBezTo>
                  <a:lnTo>
                    <a:pt x="882" y="2520"/>
                  </a:lnTo>
                  <a:lnTo>
                    <a:pt x="0" y="3371"/>
                  </a:lnTo>
                  <a:cubicBezTo>
                    <a:pt x="0" y="3403"/>
                    <a:pt x="63" y="3466"/>
                    <a:pt x="63" y="3497"/>
                  </a:cubicBezTo>
                  <a:cubicBezTo>
                    <a:pt x="364" y="4068"/>
                    <a:pt x="894" y="4381"/>
                    <a:pt x="1490" y="4381"/>
                  </a:cubicBezTo>
                  <a:cubicBezTo>
                    <a:pt x="1518" y="4381"/>
                    <a:pt x="1547" y="4381"/>
                    <a:pt x="1575" y="4379"/>
                  </a:cubicBezTo>
                  <a:cubicBezTo>
                    <a:pt x="1890" y="4379"/>
                    <a:pt x="2174" y="4411"/>
                    <a:pt x="2458" y="4474"/>
                  </a:cubicBezTo>
                  <a:cubicBezTo>
                    <a:pt x="2993" y="4631"/>
                    <a:pt x="3529" y="5009"/>
                    <a:pt x="3781" y="5513"/>
                  </a:cubicBezTo>
                  <a:lnTo>
                    <a:pt x="6364" y="2961"/>
                  </a:lnTo>
                  <a:lnTo>
                    <a:pt x="340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60" name="Google Shape;9960;p73"/>
          <p:cNvSpPr/>
          <p:nvPr/>
        </p:nvSpPr>
        <p:spPr>
          <a:xfrm>
            <a:off x="6660447" y="1989089"/>
            <a:ext cx="309649" cy="351910"/>
          </a:xfrm>
          <a:custGeom>
            <a:avLst/>
            <a:gdLst/>
            <a:ahLst/>
            <a:cxnLst/>
            <a:rect l="l" t="t" r="r" b="b"/>
            <a:pathLst>
              <a:path w="10397" h="11816" extrusionOk="0">
                <a:moveTo>
                  <a:pt x="6939" y="1373"/>
                </a:moveTo>
                <a:cubicBezTo>
                  <a:pt x="7177" y="1373"/>
                  <a:pt x="7419" y="1418"/>
                  <a:pt x="7656" y="1513"/>
                </a:cubicBezTo>
                <a:cubicBezTo>
                  <a:pt x="8255" y="1734"/>
                  <a:pt x="8696" y="2206"/>
                  <a:pt x="8853" y="2836"/>
                </a:cubicBezTo>
                <a:cubicBezTo>
                  <a:pt x="8916" y="3435"/>
                  <a:pt x="8822" y="4065"/>
                  <a:pt x="8412" y="4538"/>
                </a:cubicBezTo>
                <a:cubicBezTo>
                  <a:pt x="8349" y="4601"/>
                  <a:pt x="8255" y="4664"/>
                  <a:pt x="8129" y="4664"/>
                </a:cubicBezTo>
                <a:cubicBezTo>
                  <a:pt x="8066" y="4664"/>
                  <a:pt x="7971" y="4601"/>
                  <a:pt x="7939" y="4569"/>
                </a:cubicBezTo>
                <a:cubicBezTo>
                  <a:pt x="7782" y="4443"/>
                  <a:pt x="7782" y="4223"/>
                  <a:pt x="7908" y="4097"/>
                </a:cubicBezTo>
                <a:cubicBezTo>
                  <a:pt x="8129" y="3782"/>
                  <a:pt x="8223" y="3403"/>
                  <a:pt x="8129" y="2962"/>
                </a:cubicBezTo>
                <a:cubicBezTo>
                  <a:pt x="8066" y="2553"/>
                  <a:pt x="7750" y="2238"/>
                  <a:pt x="7404" y="2143"/>
                </a:cubicBezTo>
                <a:cubicBezTo>
                  <a:pt x="7254" y="2086"/>
                  <a:pt x="7095" y="2057"/>
                  <a:pt x="6939" y="2057"/>
                </a:cubicBezTo>
                <a:cubicBezTo>
                  <a:pt x="6669" y="2057"/>
                  <a:pt x="6406" y="2141"/>
                  <a:pt x="6207" y="2301"/>
                </a:cubicBezTo>
                <a:cubicBezTo>
                  <a:pt x="6148" y="2336"/>
                  <a:pt x="6084" y="2354"/>
                  <a:pt x="6021" y="2354"/>
                </a:cubicBezTo>
                <a:cubicBezTo>
                  <a:pt x="5916" y="2354"/>
                  <a:pt x="5813" y="2305"/>
                  <a:pt x="5734" y="2206"/>
                </a:cubicBezTo>
                <a:cubicBezTo>
                  <a:pt x="5608" y="2049"/>
                  <a:pt x="5671" y="1860"/>
                  <a:pt x="5829" y="1734"/>
                </a:cubicBezTo>
                <a:cubicBezTo>
                  <a:pt x="6163" y="1498"/>
                  <a:pt x="6545" y="1373"/>
                  <a:pt x="6939" y="1373"/>
                </a:cubicBezTo>
                <a:close/>
                <a:moveTo>
                  <a:pt x="3466" y="1"/>
                </a:moveTo>
                <a:cubicBezTo>
                  <a:pt x="3182" y="1"/>
                  <a:pt x="2899" y="32"/>
                  <a:pt x="2678" y="95"/>
                </a:cubicBezTo>
                <a:cubicBezTo>
                  <a:pt x="1481" y="348"/>
                  <a:pt x="504" y="1293"/>
                  <a:pt x="221" y="2490"/>
                </a:cubicBezTo>
                <a:cubicBezTo>
                  <a:pt x="0" y="3498"/>
                  <a:pt x="189" y="4569"/>
                  <a:pt x="851" y="5388"/>
                </a:cubicBezTo>
                <a:cubicBezTo>
                  <a:pt x="1292" y="5955"/>
                  <a:pt x="1512" y="6711"/>
                  <a:pt x="1512" y="7499"/>
                </a:cubicBezTo>
                <a:lnTo>
                  <a:pt x="1512" y="10209"/>
                </a:lnTo>
                <a:cubicBezTo>
                  <a:pt x="1512" y="11122"/>
                  <a:pt x="2237" y="11815"/>
                  <a:pt x="3151" y="11815"/>
                </a:cubicBezTo>
                <a:cubicBezTo>
                  <a:pt x="4033" y="11815"/>
                  <a:pt x="4757" y="11122"/>
                  <a:pt x="4757" y="10209"/>
                </a:cubicBezTo>
                <a:lnTo>
                  <a:pt x="4757" y="8539"/>
                </a:lnTo>
                <a:cubicBezTo>
                  <a:pt x="4757" y="8318"/>
                  <a:pt x="4947" y="8066"/>
                  <a:pt x="5230" y="8066"/>
                </a:cubicBezTo>
                <a:cubicBezTo>
                  <a:pt x="5451" y="8066"/>
                  <a:pt x="5703" y="8287"/>
                  <a:pt x="5703" y="8539"/>
                </a:cubicBezTo>
                <a:lnTo>
                  <a:pt x="5703" y="10209"/>
                </a:lnTo>
                <a:cubicBezTo>
                  <a:pt x="5703" y="11122"/>
                  <a:pt x="6396" y="11815"/>
                  <a:pt x="7309" y="11815"/>
                </a:cubicBezTo>
                <a:cubicBezTo>
                  <a:pt x="8223" y="11815"/>
                  <a:pt x="8916" y="11122"/>
                  <a:pt x="8916" y="10209"/>
                </a:cubicBezTo>
                <a:lnTo>
                  <a:pt x="8916" y="7499"/>
                </a:lnTo>
                <a:cubicBezTo>
                  <a:pt x="8916" y="6711"/>
                  <a:pt x="9168" y="5955"/>
                  <a:pt x="9609" y="5388"/>
                </a:cubicBezTo>
                <a:cubicBezTo>
                  <a:pt x="10145" y="4569"/>
                  <a:pt x="10397" y="3498"/>
                  <a:pt x="10145" y="2490"/>
                </a:cubicBezTo>
                <a:cubicBezTo>
                  <a:pt x="9893" y="1293"/>
                  <a:pt x="8885" y="348"/>
                  <a:pt x="7719" y="95"/>
                </a:cubicBezTo>
                <a:cubicBezTo>
                  <a:pt x="7435" y="1"/>
                  <a:pt x="7152" y="1"/>
                  <a:pt x="6931" y="1"/>
                </a:cubicBezTo>
                <a:cubicBezTo>
                  <a:pt x="6333" y="1"/>
                  <a:pt x="5703" y="158"/>
                  <a:pt x="5199" y="474"/>
                </a:cubicBezTo>
                <a:cubicBezTo>
                  <a:pt x="4663" y="158"/>
                  <a:pt x="4033" y="1"/>
                  <a:pt x="3466"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61" name="Google Shape;9961;p73"/>
          <p:cNvGrpSpPr/>
          <p:nvPr/>
        </p:nvGrpSpPr>
        <p:grpSpPr>
          <a:xfrm>
            <a:off x="6638357" y="2470604"/>
            <a:ext cx="352803" cy="289039"/>
            <a:chOff x="-26981375" y="3951875"/>
            <a:chExt cx="296150" cy="242625"/>
          </a:xfrm>
          <a:solidFill>
            <a:srgbClr val="FFC000"/>
          </a:solidFill>
        </p:grpSpPr>
        <p:sp>
          <p:nvSpPr>
            <p:cNvPr id="9962" name="Google Shape;9962;p73"/>
            <p:cNvSpPr/>
            <p:nvPr/>
          </p:nvSpPr>
          <p:spPr>
            <a:xfrm>
              <a:off x="-26978225" y="3951875"/>
              <a:ext cx="173300" cy="155975"/>
            </a:xfrm>
            <a:custGeom>
              <a:avLst/>
              <a:gdLst/>
              <a:ahLst/>
              <a:cxnLst/>
              <a:rect l="l" t="t" r="r" b="b"/>
              <a:pathLst>
                <a:path w="6932" h="6239" extrusionOk="0">
                  <a:moveTo>
                    <a:pt x="3340" y="2364"/>
                  </a:moveTo>
                  <a:cubicBezTo>
                    <a:pt x="3529" y="2364"/>
                    <a:pt x="3686" y="2521"/>
                    <a:pt x="3686" y="2710"/>
                  </a:cubicBezTo>
                  <a:lnTo>
                    <a:pt x="3686" y="3435"/>
                  </a:lnTo>
                  <a:lnTo>
                    <a:pt x="4411" y="3435"/>
                  </a:lnTo>
                  <a:cubicBezTo>
                    <a:pt x="4600" y="3435"/>
                    <a:pt x="4757" y="3592"/>
                    <a:pt x="4757" y="3782"/>
                  </a:cubicBezTo>
                  <a:cubicBezTo>
                    <a:pt x="4757" y="3971"/>
                    <a:pt x="4600" y="4128"/>
                    <a:pt x="4411" y="4128"/>
                  </a:cubicBezTo>
                  <a:lnTo>
                    <a:pt x="3686" y="4128"/>
                  </a:lnTo>
                  <a:lnTo>
                    <a:pt x="3686" y="4853"/>
                  </a:lnTo>
                  <a:cubicBezTo>
                    <a:pt x="3686" y="5042"/>
                    <a:pt x="3529" y="5199"/>
                    <a:pt x="3340" y="5199"/>
                  </a:cubicBezTo>
                  <a:cubicBezTo>
                    <a:pt x="3151" y="5199"/>
                    <a:pt x="2993" y="5042"/>
                    <a:pt x="2993" y="4853"/>
                  </a:cubicBezTo>
                  <a:lnTo>
                    <a:pt x="2993" y="4128"/>
                  </a:lnTo>
                  <a:lnTo>
                    <a:pt x="2268" y="4128"/>
                  </a:lnTo>
                  <a:cubicBezTo>
                    <a:pt x="2079" y="4128"/>
                    <a:pt x="1922" y="3971"/>
                    <a:pt x="1922" y="3782"/>
                  </a:cubicBezTo>
                  <a:cubicBezTo>
                    <a:pt x="1922" y="3592"/>
                    <a:pt x="2079" y="3435"/>
                    <a:pt x="2268" y="3435"/>
                  </a:cubicBezTo>
                  <a:lnTo>
                    <a:pt x="2993" y="3435"/>
                  </a:lnTo>
                  <a:lnTo>
                    <a:pt x="2993" y="2710"/>
                  </a:lnTo>
                  <a:cubicBezTo>
                    <a:pt x="2993" y="2521"/>
                    <a:pt x="3151" y="2364"/>
                    <a:pt x="3340" y="2364"/>
                  </a:cubicBezTo>
                  <a:close/>
                  <a:moveTo>
                    <a:pt x="3434" y="1"/>
                  </a:moveTo>
                  <a:cubicBezTo>
                    <a:pt x="2836" y="1"/>
                    <a:pt x="2394" y="474"/>
                    <a:pt x="2394" y="1041"/>
                  </a:cubicBezTo>
                  <a:lnTo>
                    <a:pt x="2394" y="1387"/>
                  </a:lnTo>
                  <a:lnTo>
                    <a:pt x="1008" y="1387"/>
                  </a:lnTo>
                  <a:cubicBezTo>
                    <a:pt x="441" y="1387"/>
                    <a:pt x="0" y="1860"/>
                    <a:pt x="0" y="2395"/>
                  </a:cubicBezTo>
                  <a:lnTo>
                    <a:pt x="0" y="6239"/>
                  </a:lnTo>
                  <a:lnTo>
                    <a:pt x="6931" y="6239"/>
                  </a:lnTo>
                  <a:lnTo>
                    <a:pt x="6931" y="2395"/>
                  </a:lnTo>
                  <a:lnTo>
                    <a:pt x="6837" y="2395"/>
                  </a:lnTo>
                  <a:cubicBezTo>
                    <a:pt x="6837" y="1828"/>
                    <a:pt x="6364" y="1387"/>
                    <a:pt x="5829" y="1387"/>
                  </a:cubicBezTo>
                  <a:lnTo>
                    <a:pt x="4442" y="1387"/>
                  </a:lnTo>
                  <a:lnTo>
                    <a:pt x="4442" y="1041"/>
                  </a:lnTo>
                  <a:cubicBezTo>
                    <a:pt x="4442" y="442"/>
                    <a:pt x="3970" y="1"/>
                    <a:pt x="34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3" name="Google Shape;9963;p73"/>
            <p:cNvSpPr/>
            <p:nvPr/>
          </p:nvSpPr>
          <p:spPr>
            <a:xfrm>
              <a:off x="-26981375" y="4124375"/>
              <a:ext cx="174075" cy="70125"/>
            </a:xfrm>
            <a:custGeom>
              <a:avLst/>
              <a:gdLst/>
              <a:ahLst/>
              <a:cxnLst/>
              <a:rect l="l" t="t" r="r" b="b"/>
              <a:pathLst>
                <a:path w="6963" h="2805" extrusionOk="0">
                  <a:moveTo>
                    <a:pt x="2457" y="1418"/>
                  </a:moveTo>
                  <a:cubicBezTo>
                    <a:pt x="2647" y="1418"/>
                    <a:pt x="2804" y="1576"/>
                    <a:pt x="2804" y="1765"/>
                  </a:cubicBezTo>
                  <a:cubicBezTo>
                    <a:pt x="2804" y="1954"/>
                    <a:pt x="2647" y="2111"/>
                    <a:pt x="2457" y="2111"/>
                  </a:cubicBezTo>
                  <a:cubicBezTo>
                    <a:pt x="2237" y="2111"/>
                    <a:pt x="2079" y="1954"/>
                    <a:pt x="2079" y="1765"/>
                  </a:cubicBezTo>
                  <a:cubicBezTo>
                    <a:pt x="2079" y="1576"/>
                    <a:pt x="2237" y="1418"/>
                    <a:pt x="2457" y="1418"/>
                  </a:cubicBezTo>
                  <a:close/>
                  <a:moveTo>
                    <a:pt x="32" y="0"/>
                  </a:moveTo>
                  <a:lnTo>
                    <a:pt x="32" y="1009"/>
                  </a:lnTo>
                  <a:cubicBezTo>
                    <a:pt x="0" y="1607"/>
                    <a:pt x="473" y="2080"/>
                    <a:pt x="1071" y="2080"/>
                  </a:cubicBezTo>
                  <a:lnTo>
                    <a:pt x="1449" y="2080"/>
                  </a:lnTo>
                  <a:cubicBezTo>
                    <a:pt x="1607" y="2489"/>
                    <a:pt x="1985" y="2804"/>
                    <a:pt x="2457" y="2804"/>
                  </a:cubicBezTo>
                  <a:cubicBezTo>
                    <a:pt x="2867" y="2804"/>
                    <a:pt x="3277" y="2521"/>
                    <a:pt x="3434" y="2080"/>
                  </a:cubicBezTo>
                  <a:lnTo>
                    <a:pt x="6963" y="2080"/>
                  </a:lnTo>
                  <a:lnTo>
                    <a:pt x="696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4" name="Google Shape;9964;p73"/>
            <p:cNvSpPr/>
            <p:nvPr/>
          </p:nvSpPr>
          <p:spPr>
            <a:xfrm>
              <a:off x="-26790000" y="4002300"/>
              <a:ext cx="104775" cy="192200"/>
            </a:xfrm>
            <a:custGeom>
              <a:avLst/>
              <a:gdLst/>
              <a:ahLst/>
              <a:cxnLst/>
              <a:rect l="l" t="t" r="r" b="b"/>
              <a:pathLst>
                <a:path w="4191" h="7688" extrusionOk="0">
                  <a:moveTo>
                    <a:pt x="1513" y="693"/>
                  </a:moveTo>
                  <a:cubicBezTo>
                    <a:pt x="1954" y="693"/>
                    <a:pt x="2364" y="977"/>
                    <a:pt x="2521" y="1386"/>
                  </a:cubicBezTo>
                  <a:lnTo>
                    <a:pt x="3372" y="3497"/>
                  </a:lnTo>
                  <a:lnTo>
                    <a:pt x="1765" y="3497"/>
                  </a:lnTo>
                  <a:cubicBezTo>
                    <a:pt x="1576" y="3497"/>
                    <a:pt x="1419" y="3340"/>
                    <a:pt x="1419" y="3151"/>
                  </a:cubicBezTo>
                  <a:lnTo>
                    <a:pt x="1419" y="693"/>
                  </a:lnTo>
                  <a:close/>
                  <a:moveTo>
                    <a:pt x="1765" y="6270"/>
                  </a:moveTo>
                  <a:cubicBezTo>
                    <a:pt x="1954" y="6270"/>
                    <a:pt x="2112" y="6427"/>
                    <a:pt x="2112" y="6616"/>
                  </a:cubicBezTo>
                  <a:cubicBezTo>
                    <a:pt x="2112" y="6805"/>
                    <a:pt x="1954" y="6963"/>
                    <a:pt x="1765" y="6963"/>
                  </a:cubicBezTo>
                  <a:cubicBezTo>
                    <a:pt x="1576" y="6963"/>
                    <a:pt x="1419" y="6805"/>
                    <a:pt x="1419" y="6616"/>
                  </a:cubicBezTo>
                  <a:cubicBezTo>
                    <a:pt x="1419" y="6427"/>
                    <a:pt x="1576" y="6270"/>
                    <a:pt x="1765" y="6270"/>
                  </a:cubicBezTo>
                  <a:close/>
                  <a:moveTo>
                    <a:pt x="1" y="0"/>
                  </a:moveTo>
                  <a:lnTo>
                    <a:pt x="1" y="6963"/>
                  </a:lnTo>
                  <a:lnTo>
                    <a:pt x="788" y="6963"/>
                  </a:lnTo>
                  <a:cubicBezTo>
                    <a:pt x="946" y="7372"/>
                    <a:pt x="1293" y="7687"/>
                    <a:pt x="1765" y="7687"/>
                  </a:cubicBezTo>
                  <a:cubicBezTo>
                    <a:pt x="2206" y="7687"/>
                    <a:pt x="2584" y="7404"/>
                    <a:pt x="2742" y="6963"/>
                  </a:cubicBezTo>
                  <a:lnTo>
                    <a:pt x="3151" y="6963"/>
                  </a:lnTo>
                  <a:cubicBezTo>
                    <a:pt x="3718" y="6963"/>
                    <a:pt x="4159" y="6490"/>
                    <a:pt x="4159" y="5955"/>
                  </a:cubicBezTo>
                  <a:lnTo>
                    <a:pt x="4159" y="5577"/>
                  </a:lnTo>
                  <a:lnTo>
                    <a:pt x="3151" y="5577"/>
                  </a:lnTo>
                  <a:cubicBezTo>
                    <a:pt x="2931" y="5577"/>
                    <a:pt x="2773" y="5419"/>
                    <a:pt x="2773" y="5230"/>
                  </a:cubicBezTo>
                  <a:cubicBezTo>
                    <a:pt x="2773" y="5041"/>
                    <a:pt x="2994" y="4883"/>
                    <a:pt x="3183" y="4883"/>
                  </a:cubicBezTo>
                  <a:lnTo>
                    <a:pt x="4191" y="4883"/>
                  </a:lnTo>
                  <a:lnTo>
                    <a:pt x="4191" y="4096"/>
                  </a:lnTo>
                  <a:cubicBezTo>
                    <a:pt x="4191" y="3970"/>
                    <a:pt x="4159" y="3812"/>
                    <a:pt x="4159" y="3686"/>
                  </a:cubicBezTo>
                  <a:cubicBezTo>
                    <a:pt x="4096" y="3466"/>
                    <a:pt x="3246" y="1386"/>
                    <a:pt x="3151" y="1103"/>
                  </a:cubicBezTo>
                  <a:cubicBezTo>
                    <a:pt x="2868" y="410"/>
                    <a:pt x="2238" y="0"/>
                    <a:pt x="154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65" name="Google Shape;9965;p73"/>
          <p:cNvGrpSpPr/>
          <p:nvPr/>
        </p:nvGrpSpPr>
        <p:grpSpPr>
          <a:xfrm>
            <a:off x="5303399" y="2918195"/>
            <a:ext cx="351910" cy="354710"/>
            <a:chOff x="-25094250" y="3176075"/>
            <a:chExt cx="295400" cy="297750"/>
          </a:xfrm>
          <a:solidFill>
            <a:srgbClr val="FFC000"/>
          </a:solidFill>
        </p:grpSpPr>
        <p:sp>
          <p:nvSpPr>
            <p:cNvPr id="9966" name="Google Shape;9966;p73"/>
            <p:cNvSpPr/>
            <p:nvPr/>
          </p:nvSpPr>
          <p:spPr>
            <a:xfrm>
              <a:off x="-24989225" y="3176075"/>
              <a:ext cx="87200" cy="122500"/>
            </a:xfrm>
            <a:custGeom>
              <a:avLst/>
              <a:gdLst/>
              <a:ahLst/>
              <a:cxnLst/>
              <a:rect l="l" t="t" r="r" b="b"/>
              <a:pathLst>
                <a:path w="3488" h="4900" extrusionOk="0">
                  <a:moveTo>
                    <a:pt x="1408" y="1"/>
                  </a:moveTo>
                  <a:lnTo>
                    <a:pt x="1408" y="1922"/>
                  </a:lnTo>
                  <a:cubicBezTo>
                    <a:pt x="1408" y="2647"/>
                    <a:pt x="998" y="3277"/>
                    <a:pt x="463" y="3561"/>
                  </a:cubicBezTo>
                  <a:cubicBezTo>
                    <a:pt x="211" y="3655"/>
                    <a:pt x="53" y="3907"/>
                    <a:pt x="22" y="4128"/>
                  </a:cubicBezTo>
                  <a:cubicBezTo>
                    <a:pt x="1" y="4609"/>
                    <a:pt x="369" y="4896"/>
                    <a:pt x="738" y="4896"/>
                  </a:cubicBezTo>
                  <a:cubicBezTo>
                    <a:pt x="925" y="4896"/>
                    <a:pt x="1113" y="4822"/>
                    <a:pt x="1250" y="4663"/>
                  </a:cubicBezTo>
                  <a:cubicBezTo>
                    <a:pt x="1361" y="4506"/>
                    <a:pt x="1557" y="4427"/>
                    <a:pt x="1754" y="4427"/>
                  </a:cubicBezTo>
                  <a:cubicBezTo>
                    <a:pt x="1951" y="4427"/>
                    <a:pt x="2148" y="4506"/>
                    <a:pt x="2258" y="4663"/>
                  </a:cubicBezTo>
                  <a:cubicBezTo>
                    <a:pt x="2411" y="4826"/>
                    <a:pt x="2604" y="4899"/>
                    <a:pt x="2792" y="4899"/>
                  </a:cubicBezTo>
                  <a:cubicBezTo>
                    <a:pt x="3149" y="4899"/>
                    <a:pt x="3487" y="4635"/>
                    <a:pt x="3487" y="4222"/>
                  </a:cubicBezTo>
                  <a:cubicBezTo>
                    <a:pt x="3487" y="3939"/>
                    <a:pt x="3330" y="3718"/>
                    <a:pt x="3109" y="3592"/>
                  </a:cubicBezTo>
                  <a:cubicBezTo>
                    <a:pt x="2479" y="3277"/>
                    <a:pt x="2101" y="2710"/>
                    <a:pt x="2101" y="2143"/>
                  </a:cubicBezTo>
                  <a:lnTo>
                    <a:pt x="2101" y="32"/>
                  </a:lnTo>
                  <a:cubicBezTo>
                    <a:pt x="2006" y="32"/>
                    <a:pt x="1880" y="1"/>
                    <a:pt x="175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7" name="Google Shape;9967;p73"/>
            <p:cNvSpPr/>
            <p:nvPr/>
          </p:nvSpPr>
          <p:spPr>
            <a:xfrm>
              <a:off x="-25094250" y="3179225"/>
              <a:ext cx="295400" cy="291450"/>
            </a:xfrm>
            <a:custGeom>
              <a:avLst/>
              <a:gdLst/>
              <a:ahLst/>
              <a:cxnLst/>
              <a:rect l="l" t="t" r="r" b="b"/>
              <a:pathLst>
                <a:path w="11816" h="11658" extrusionOk="0">
                  <a:moveTo>
                    <a:pt x="4884" y="1"/>
                  </a:moveTo>
                  <a:cubicBezTo>
                    <a:pt x="2143" y="505"/>
                    <a:pt x="1" y="2899"/>
                    <a:pt x="1" y="5829"/>
                  </a:cubicBezTo>
                  <a:cubicBezTo>
                    <a:pt x="1" y="8696"/>
                    <a:pt x="2143" y="11153"/>
                    <a:pt x="4884" y="11657"/>
                  </a:cubicBezTo>
                  <a:lnTo>
                    <a:pt x="4884" y="9799"/>
                  </a:lnTo>
                  <a:cubicBezTo>
                    <a:pt x="4884" y="9358"/>
                    <a:pt x="4664" y="8980"/>
                    <a:pt x="4349" y="8822"/>
                  </a:cubicBezTo>
                  <a:cubicBezTo>
                    <a:pt x="3876" y="8633"/>
                    <a:pt x="3561" y="8160"/>
                    <a:pt x="3530" y="7625"/>
                  </a:cubicBezTo>
                  <a:cubicBezTo>
                    <a:pt x="3446" y="6731"/>
                    <a:pt x="4186" y="6180"/>
                    <a:pt x="4925" y="6180"/>
                  </a:cubicBezTo>
                  <a:cubicBezTo>
                    <a:pt x="5306" y="6180"/>
                    <a:pt x="5687" y="6327"/>
                    <a:pt x="5955" y="6648"/>
                  </a:cubicBezTo>
                  <a:cubicBezTo>
                    <a:pt x="6188" y="6316"/>
                    <a:pt x="6553" y="6163"/>
                    <a:pt x="6929" y="6163"/>
                  </a:cubicBezTo>
                  <a:cubicBezTo>
                    <a:pt x="7621" y="6163"/>
                    <a:pt x="8350" y="6684"/>
                    <a:pt x="8350" y="7562"/>
                  </a:cubicBezTo>
                  <a:cubicBezTo>
                    <a:pt x="8350" y="8066"/>
                    <a:pt x="8035" y="8570"/>
                    <a:pt x="7562" y="8822"/>
                  </a:cubicBezTo>
                  <a:cubicBezTo>
                    <a:pt x="7184" y="9011"/>
                    <a:pt x="6995" y="9326"/>
                    <a:pt x="6995" y="9641"/>
                  </a:cubicBezTo>
                  <a:lnTo>
                    <a:pt x="6995" y="11657"/>
                  </a:lnTo>
                  <a:cubicBezTo>
                    <a:pt x="9736" y="11153"/>
                    <a:pt x="11815" y="8728"/>
                    <a:pt x="11815" y="5829"/>
                  </a:cubicBezTo>
                  <a:cubicBezTo>
                    <a:pt x="11815" y="2899"/>
                    <a:pt x="9736" y="505"/>
                    <a:pt x="6995" y="1"/>
                  </a:cubicBezTo>
                  <a:lnTo>
                    <a:pt x="6995" y="2017"/>
                  </a:lnTo>
                  <a:cubicBezTo>
                    <a:pt x="6995" y="2364"/>
                    <a:pt x="7216" y="2679"/>
                    <a:pt x="7562" y="2836"/>
                  </a:cubicBezTo>
                  <a:cubicBezTo>
                    <a:pt x="8035" y="3057"/>
                    <a:pt x="8350" y="3529"/>
                    <a:pt x="8350" y="4096"/>
                  </a:cubicBezTo>
                  <a:cubicBezTo>
                    <a:pt x="8350" y="4945"/>
                    <a:pt x="7656" y="5495"/>
                    <a:pt x="6948" y="5495"/>
                  </a:cubicBezTo>
                  <a:cubicBezTo>
                    <a:pt x="6578" y="5495"/>
                    <a:pt x="6205" y="5345"/>
                    <a:pt x="5924" y="5010"/>
                  </a:cubicBezTo>
                  <a:cubicBezTo>
                    <a:pt x="5691" y="5321"/>
                    <a:pt x="5310" y="5471"/>
                    <a:pt x="4919" y="5471"/>
                  </a:cubicBezTo>
                  <a:cubicBezTo>
                    <a:pt x="4200" y="5471"/>
                    <a:pt x="3448" y="4961"/>
                    <a:pt x="3530" y="4002"/>
                  </a:cubicBezTo>
                  <a:cubicBezTo>
                    <a:pt x="3561" y="3498"/>
                    <a:pt x="3876" y="3057"/>
                    <a:pt x="4349" y="2836"/>
                  </a:cubicBezTo>
                  <a:cubicBezTo>
                    <a:pt x="4664" y="2679"/>
                    <a:pt x="4884" y="2269"/>
                    <a:pt x="4884" y="1859"/>
                  </a:cubicBezTo>
                  <a:lnTo>
                    <a:pt x="488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8" name="Google Shape;9968;p73"/>
            <p:cNvSpPr/>
            <p:nvPr/>
          </p:nvSpPr>
          <p:spPr>
            <a:xfrm>
              <a:off x="-24989225" y="3350975"/>
              <a:ext cx="87200" cy="122850"/>
            </a:xfrm>
            <a:custGeom>
              <a:avLst/>
              <a:gdLst/>
              <a:ahLst/>
              <a:cxnLst/>
              <a:rect l="l" t="t" r="r" b="b"/>
              <a:pathLst>
                <a:path w="3488" h="4914" extrusionOk="0">
                  <a:moveTo>
                    <a:pt x="2777" y="1"/>
                  </a:moveTo>
                  <a:cubicBezTo>
                    <a:pt x="2589" y="1"/>
                    <a:pt x="2399" y="77"/>
                    <a:pt x="2258" y="251"/>
                  </a:cubicBezTo>
                  <a:cubicBezTo>
                    <a:pt x="2148" y="408"/>
                    <a:pt x="1951" y="487"/>
                    <a:pt x="1754" y="487"/>
                  </a:cubicBezTo>
                  <a:cubicBezTo>
                    <a:pt x="1557" y="487"/>
                    <a:pt x="1361" y="408"/>
                    <a:pt x="1250" y="251"/>
                  </a:cubicBezTo>
                  <a:cubicBezTo>
                    <a:pt x="1122" y="91"/>
                    <a:pt x="936" y="17"/>
                    <a:pt x="748" y="17"/>
                  </a:cubicBezTo>
                  <a:cubicBezTo>
                    <a:pt x="379" y="17"/>
                    <a:pt x="1" y="297"/>
                    <a:pt x="22" y="755"/>
                  </a:cubicBezTo>
                  <a:cubicBezTo>
                    <a:pt x="22" y="1007"/>
                    <a:pt x="242" y="1227"/>
                    <a:pt x="463" y="1353"/>
                  </a:cubicBezTo>
                  <a:cubicBezTo>
                    <a:pt x="1061" y="1637"/>
                    <a:pt x="1408" y="2267"/>
                    <a:pt x="1408" y="2960"/>
                  </a:cubicBezTo>
                  <a:lnTo>
                    <a:pt x="1408" y="4914"/>
                  </a:lnTo>
                  <a:cubicBezTo>
                    <a:pt x="1534" y="4851"/>
                    <a:pt x="1660" y="4851"/>
                    <a:pt x="1754" y="4851"/>
                  </a:cubicBezTo>
                  <a:lnTo>
                    <a:pt x="2101" y="4851"/>
                  </a:lnTo>
                  <a:lnTo>
                    <a:pt x="2101" y="2771"/>
                  </a:lnTo>
                  <a:cubicBezTo>
                    <a:pt x="2101" y="2141"/>
                    <a:pt x="2479" y="1606"/>
                    <a:pt x="3109" y="1322"/>
                  </a:cubicBezTo>
                  <a:cubicBezTo>
                    <a:pt x="3330" y="1196"/>
                    <a:pt x="3487" y="975"/>
                    <a:pt x="3487" y="692"/>
                  </a:cubicBezTo>
                  <a:cubicBezTo>
                    <a:pt x="3487" y="279"/>
                    <a:pt x="3135" y="1"/>
                    <a:pt x="277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69" name="Google Shape;9969;p73"/>
          <p:cNvGrpSpPr/>
          <p:nvPr/>
        </p:nvGrpSpPr>
        <p:grpSpPr>
          <a:xfrm>
            <a:off x="5303399" y="3398556"/>
            <a:ext cx="351910" cy="351880"/>
            <a:chOff x="-25094250" y="3547050"/>
            <a:chExt cx="295400" cy="295375"/>
          </a:xfrm>
          <a:solidFill>
            <a:srgbClr val="FFC000"/>
          </a:solidFill>
        </p:grpSpPr>
        <p:sp>
          <p:nvSpPr>
            <p:cNvPr id="9970" name="Google Shape;9970;p73"/>
            <p:cNvSpPr/>
            <p:nvPr/>
          </p:nvSpPr>
          <p:spPr>
            <a:xfrm>
              <a:off x="-24990275" y="3580925"/>
              <a:ext cx="17350" cy="17350"/>
            </a:xfrm>
            <a:custGeom>
              <a:avLst/>
              <a:gdLst/>
              <a:ahLst/>
              <a:cxnLst/>
              <a:rect l="l" t="t" r="r" b="b"/>
              <a:pathLst>
                <a:path w="694" h="694" extrusionOk="0">
                  <a:moveTo>
                    <a:pt x="347" y="0"/>
                  </a:moveTo>
                  <a:cubicBezTo>
                    <a:pt x="158" y="0"/>
                    <a:pt x="1" y="158"/>
                    <a:pt x="1" y="347"/>
                  </a:cubicBezTo>
                  <a:cubicBezTo>
                    <a:pt x="1" y="536"/>
                    <a:pt x="158" y="693"/>
                    <a:pt x="347" y="693"/>
                  </a:cubicBezTo>
                  <a:cubicBezTo>
                    <a:pt x="536" y="693"/>
                    <a:pt x="694" y="536"/>
                    <a:pt x="694" y="347"/>
                  </a:cubicBezTo>
                  <a:cubicBezTo>
                    <a:pt x="694"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1" name="Google Shape;9971;p73"/>
            <p:cNvSpPr/>
            <p:nvPr/>
          </p:nvSpPr>
          <p:spPr>
            <a:xfrm>
              <a:off x="-25041475" y="3668350"/>
              <a:ext cx="52025" cy="52000"/>
            </a:xfrm>
            <a:custGeom>
              <a:avLst/>
              <a:gdLst/>
              <a:ahLst/>
              <a:cxnLst/>
              <a:rect l="l" t="t" r="r" b="b"/>
              <a:pathLst>
                <a:path w="2081" h="2080" extrusionOk="0">
                  <a:moveTo>
                    <a:pt x="1" y="0"/>
                  </a:moveTo>
                  <a:lnTo>
                    <a:pt x="1" y="2080"/>
                  </a:lnTo>
                  <a:lnTo>
                    <a:pt x="2080" y="2080"/>
                  </a:lnTo>
                  <a:lnTo>
                    <a:pt x="208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2" name="Google Shape;9972;p73"/>
            <p:cNvSpPr/>
            <p:nvPr/>
          </p:nvSpPr>
          <p:spPr>
            <a:xfrm>
              <a:off x="-25094250" y="3547050"/>
              <a:ext cx="224500" cy="295375"/>
            </a:xfrm>
            <a:custGeom>
              <a:avLst/>
              <a:gdLst/>
              <a:ahLst/>
              <a:cxnLst/>
              <a:rect l="l" t="t" r="r" b="b"/>
              <a:pathLst>
                <a:path w="8980" h="11815" extrusionOk="0">
                  <a:moveTo>
                    <a:pt x="4538" y="694"/>
                  </a:moveTo>
                  <a:cubicBezTo>
                    <a:pt x="5136" y="694"/>
                    <a:pt x="5577" y="1166"/>
                    <a:pt x="5577" y="1702"/>
                  </a:cubicBezTo>
                  <a:cubicBezTo>
                    <a:pt x="5577" y="1891"/>
                    <a:pt x="5735" y="2048"/>
                    <a:pt x="5924" y="2048"/>
                  </a:cubicBezTo>
                  <a:lnTo>
                    <a:pt x="6649" y="2048"/>
                  </a:lnTo>
                  <a:cubicBezTo>
                    <a:pt x="6838" y="2048"/>
                    <a:pt x="6995" y="2206"/>
                    <a:pt x="6995" y="2426"/>
                  </a:cubicBezTo>
                  <a:lnTo>
                    <a:pt x="6995" y="2773"/>
                  </a:lnTo>
                  <a:lnTo>
                    <a:pt x="2143" y="2773"/>
                  </a:lnTo>
                  <a:lnTo>
                    <a:pt x="2143" y="2426"/>
                  </a:lnTo>
                  <a:lnTo>
                    <a:pt x="2112" y="2426"/>
                  </a:lnTo>
                  <a:cubicBezTo>
                    <a:pt x="2112" y="2206"/>
                    <a:pt x="2269" y="2048"/>
                    <a:pt x="2458" y="2048"/>
                  </a:cubicBezTo>
                  <a:lnTo>
                    <a:pt x="3183" y="2048"/>
                  </a:lnTo>
                  <a:cubicBezTo>
                    <a:pt x="3372" y="2048"/>
                    <a:pt x="3530" y="1891"/>
                    <a:pt x="3530" y="1702"/>
                  </a:cubicBezTo>
                  <a:cubicBezTo>
                    <a:pt x="3530" y="1103"/>
                    <a:pt x="4002" y="694"/>
                    <a:pt x="4538" y="694"/>
                  </a:cubicBezTo>
                  <a:close/>
                  <a:moveTo>
                    <a:pt x="7310" y="4159"/>
                  </a:moveTo>
                  <a:cubicBezTo>
                    <a:pt x="7499" y="4159"/>
                    <a:pt x="7657" y="4317"/>
                    <a:pt x="7657" y="4506"/>
                  </a:cubicBezTo>
                  <a:cubicBezTo>
                    <a:pt x="7657" y="4695"/>
                    <a:pt x="7499" y="4852"/>
                    <a:pt x="7310" y="4852"/>
                  </a:cubicBezTo>
                  <a:lnTo>
                    <a:pt x="5924" y="4852"/>
                  </a:lnTo>
                  <a:cubicBezTo>
                    <a:pt x="5735" y="4852"/>
                    <a:pt x="5577" y="4695"/>
                    <a:pt x="5577" y="4506"/>
                  </a:cubicBezTo>
                  <a:cubicBezTo>
                    <a:pt x="5577" y="4317"/>
                    <a:pt x="5735" y="4159"/>
                    <a:pt x="5924" y="4159"/>
                  </a:cubicBezTo>
                  <a:close/>
                  <a:moveTo>
                    <a:pt x="7310" y="5514"/>
                  </a:moveTo>
                  <a:cubicBezTo>
                    <a:pt x="7499" y="5514"/>
                    <a:pt x="7657" y="5671"/>
                    <a:pt x="7657" y="5892"/>
                  </a:cubicBezTo>
                  <a:cubicBezTo>
                    <a:pt x="7657" y="6081"/>
                    <a:pt x="7499" y="6238"/>
                    <a:pt x="7310" y="6238"/>
                  </a:cubicBezTo>
                  <a:lnTo>
                    <a:pt x="5924" y="6238"/>
                  </a:lnTo>
                  <a:cubicBezTo>
                    <a:pt x="5735" y="6238"/>
                    <a:pt x="5577" y="6081"/>
                    <a:pt x="5577" y="5892"/>
                  </a:cubicBezTo>
                  <a:cubicBezTo>
                    <a:pt x="5577" y="5671"/>
                    <a:pt x="5735" y="5514"/>
                    <a:pt x="5924" y="5514"/>
                  </a:cubicBezTo>
                  <a:close/>
                  <a:moveTo>
                    <a:pt x="4506" y="4159"/>
                  </a:moveTo>
                  <a:cubicBezTo>
                    <a:pt x="4695" y="4159"/>
                    <a:pt x="4853" y="4317"/>
                    <a:pt x="4853" y="4506"/>
                  </a:cubicBezTo>
                  <a:lnTo>
                    <a:pt x="4853" y="7247"/>
                  </a:lnTo>
                  <a:cubicBezTo>
                    <a:pt x="4853" y="7467"/>
                    <a:pt x="4695" y="7593"/>
                    <a:pt x="4506" y="7593"/>
                  </a:cubicBezTo>
                  <a:lnTo>
                    <a:pt x="1734" y="7593"/>
                  </a:lnTo>
                  <a:cubicBezTo>
                    <a:pt x="1545" y="7593"/>
                    <a:pt x="1387" y="7467"/>
                    <a:pt x="1387" y="7247"/>
                  </a:cubicBezTo>
                  <a:lnTo>
                    <a:pt x="1387" y="4506"/>
                  </a:lnTo>
                  <a:cubicBezTo>
                    <a:pt x="1387" y="4317"/>
                    <a:pt x="1545" y="4159"/>
                    <a:pt x="1734" y="4159"/>
                  </a:cubicBezTo>
                  <a:close/>
                  <a:moveTo>
                    <a:pt x="7310" y="6900"/>
                  </a:moveTo>
                  <a:cubicBezTo>
                    <a:pt x="7499" y="6900"/>
                    <a:pt x="7657" y="7058"/>
                    <a:pt x="7657" y="7247"/>
                  </a:cubicBezTo>
                  <a:cubicBezTo>
                    <a:pt x="7657" y="7467"/>
                    <a:pt x="7499" y="7593"/>
                    <a:pt x="7310" y="7593"/>
                  </a:cubicBezTo>
                  <a:lnTo>
                    <a:pt x="5924" y="7593"/>
                  </a:lnTo>
                  <a:cubicBezTo>
                    <a:pt x="5735" y="7593"/>
                    <a:pt x="5577" y="7467"/>
                    <a:pt x="5577" y="7247"/>
                  </a:cubicBezTo>
                  <a:cubicBezTo>
                    <a:pt x="5577" y="7058"/>
                    <a:pt x="5735" y="6900"/>
                    <a:pt x="5924" y="6900"/>
                  </a:cubicBezTo>
                  <a:close/>
                  <a:moveTo>
                    <a:pt x="7310" y="8318"/>
                  </a:moveTo>
                  <a:cubicBezTo>
                    <a:pt x="7499" y="8318"/>
                    <a:pt x="7657" y="8475"/>
                    <a:pt x="7657" y="8664"/>
                  </a:cubicBezTo>
                  <a:cubicBezTo>
                    <a:pt x="7657" y="8853"/>
                    <a:pt x="7499" y="9011"/>
                    <a:pt x="7310" y="9011"/>
                  </a:cubicBezTo>
                  <a:lnTo>
                    <a:pt x="1734" y="9011"/>
                  </a:lnTo>
                  <a:cubicBezTo>
                    <a:pt x="1545" y="9011"/>
                    <a:pt x="1387" y="8853"/>
                    <a:pt x="1387" y="8664"/>
                  </a:cubicBezTo>
                  <a:cubicBezTo>
                    <a:pt x="1387" y="8475"/>
                    <a:pt x="1545" y="8318"/>
                    <a:pt x="1734" y="8318"/>
                  </a:cubicBezTo>
                  <a:close/>
                  <a:moveTo>
                    <a:pt x="7310" y="9704"/>
                  </a:moveTo>
                  <a:cubicBezTo>
                    <a:pt x="7499" y="9704"/>
                    <a:pt x="7657" y="9861"/>
                    <a:pt x="7657" y="10050"/>
                  </a:cubicBezTo>
                  <a:cubicBezTo>
                    <a:pt x="7657" y="10240"/>
                    <a:pt x="7499" y="10397"/>
                    <a:pt x="7310" y="10397"/>
                  </a:cubicBezTo>
                  <a:lnTo>
                    <a:pt x="1734" y="10397"/>
                  </a:lnTo>
                  <a:cubicBezTo>
                    <a:pt x="1545" y="10397"/>
                    <a:pt x="1387" y="10240"/>
                    <a:pt x="1387" y="10050"/>
                  </a:cubicBezTo>
                  <a:cubicBezTo>
                    <a:pt x="1387" y="9861"/>
                    <a:pt x="1545" y="9704"/>
                    <a:pt x="1734" y="9704"/>
                  </a:cubicBezTo>
                  <a:close/>
                  <a:moveTo>
                    <a:pt x="4506" y="0"/>
                  </a:moveTo>
                  <a:cubicBezTo>
                    <a:pt x="3687" y="0"/>
                    <a:pt x="2962" y="599"/>
                    <a:pt x="2805" y="1387"/>
                  </a:cubicBezTo>
                  <a:lnTo>
                    <a:pt x="2427" y="1387"/>
                  </a:lnTo>
                  <a:cubicBezTo>
                    <a:pt x="1986" y="1387"/>
                    <a:pt x="1576" y="1670"/>
                    <a:pt x="1419" y="2080"/>
                  </a:cubicBezTo>
                  <a:lnTo>
                    <a:pt x="1041" y="2080"/>
                  </a:lnTo>
                  <a:cubicBezTo>
                    <a:pt x="442" y="2080"/>
                    <a:pt x="1" y="2552"/>
                    <a:pt x="1" y="3119"/>
                  </a:cubicBezTo>
                  <a:lnTo>
                    <a:pt x="1" y="10807"/>
                  </a:lnTo>
                  <a:cubicBezTo>
                    <a:pt x="1" y="11342"/>
                    <a:pt x="474" y="11815"/>
                    <a:pt x="1041" y="11815"/>
                  </a:cubicBezTo>
                  <a:lnTo>
                    <a:pt x="7972" y="11815"/>
                  </a:lnTo>
                  <a:cubicBezTo>
                    <a:pt x="8570" y="11815"/>
                    <a:pt x="8980" y="11342"/>
                    <a:pt x="8980" y="10807"/>
                  </a:cubicBezTo>
                  <a:lnTo>
                    <a:pt x="8980" y="3119"/>
                  </a:lnTo>
                  <a:cubicBezTo>
                    <a:pt x="8980" y="2521"/>
                    <a:pt x="8507" y="2080"/>
                    <a:pt x="7972" y="2080"/>
                  </a:cubicBezTo>
                  <a:lnTo>
                    <a:pt x="7562" y="2080"/>
                  </a:lnTo>
                  <a:cubicBezTo>
                    <a:pt x="7405" y="1702"/>
                    <a:pt x="7058" y="1387"/>
                    <a:pt x="6585" y="1387"/>
                  </a:cubicBezTo>
                  <a:lnTo>
                    <a:pt x="6207" y="1387"/>
                  </a:lnTo>
                  <a:cubicBezTo>
                    <a:pt x="6050" y="599"/>
                    <a:pt x="5325" y="0"/>
                    <a:pt x="450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3" name="Google Shape;9973;p73"/>
            <p:cNvSpPr/>
            <p:nvPr/>
          </p:nvSpPr>
          <p:spPr>
            <a:xfrm>
              <a:off x="-24851650" y="3582300"/>
              <a:ext cx="52800" cy="190825"/>
            </a:xfrm>
            <a:custGeom>
              <a:avLst/>
              <a:gdLst/>
              <a:ahLst/>
              <a:cxnLst/>
              <a:rect l="l" t="t" r="r" b="b"/>
              <a:pathLst>
                <a:path w="2112" h="7633" extrusionOk="0">
                  <a:moveTo>
                    <a:pt x="1060" y="0"/>
                  </a:moveTo>
                  <a:cubicBezTo>
                    <a:pt x="930" y="0"/>
                    <a:pt x="804" y="55"/>
                    <a:pt x="757" y="166"/>
                  </a:cubicBezTo>
                  <a:lnTo>
                    <a:pt x="32" y="1552"/>
                  </a:lnTo>
                  <a:cubicBezTo>
                    <a:pt x="0" y="1583"/>
                    <a:pt x="0" y="1678"/>
                    <a:pt x="0" y="1709"/>
                  </a:cubicBezTo>
                  <a:lnTo>
                    <a:pt x="0" y="7632"/>
                  </a:lnTo>
                  <a:lnTo>
                    <a:pt x="2080" y="7632"/>
                  </a:lnTo>
                  <a:lnTo>
                    <a:pt x="2080" y="1709"/>
                  </a:lnTo>
                  <a:lnTo>
                    <a:pt x="2111" y="1709"/>
                  </a:lnTo>
                  <a:cubicBezTo>
                    <a:pt x="2111" y="1678"/>
                    <a:pt x="2111" y="1583"/>
                    <a:pt x="2080" y="1552"/>
                  </a:cubicBezTo>
                  <a:lnTo>
                    <a:pt x="1387" y="166"/>
                  </a:lnTo>
                  <a:cubicBezTo>
                    <a:pt x="1324" y="55"/>
                    <a:pt x="1190" y="0"/>
                    <a:pt x="10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4" name="Google Shape;9974;p73"/>
            <p:cNvSpPr/>
            <p:nvPr/>
          </p:nvSpPr>
          <p:spPr>
            <a:xfrm>
              <a:off x="-24850875" y="3788050"/>
              <a:ext cx="52025" cy="53600"/>
            </a:xfrm>
            <a:custGeom>
              <a:avLst/>
              <a:gdLst/>
              <a:ahLst/>
              <a:cxnLst/>
              <a:rect l="l" t="t" r="r" b="b"/>
              <a:pathLst>
                <a:path w="2081" h="2144" extrusionOk="0">
                  <a:moveTo>
                    <a:pt x="1" y="1"/>
                  </a:moveTo>
                  <a:lnTo>
                    <a:pt x="1" y="1104"/>
                  </a:lnTo>
                  <a:lnTo>
                    <a:pt x="64" y="1104"/>
                  </a:lnTo>
                  <a:cubicBezTo>
                    <a:pt x="64" y="1702"/>
                    <a:pt x="505" y="2143"/>
                    <a:pt x="1072" y="2143"/>
                  </a:cubicBezTo>
                  <a:cubicBezTo>
                    <a:pt x="1671" y="2143"/>
                    <a:pt x="2080" y="1671"/>
                    <a:pt x="2080" y="1104"/>
                  </a:cubicBezTo>
                  <a:lnTo>
                    <a:pt x="208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75" name="Google Shape;9975;p73"/>
          <p:cNvSpPr/>
          <p:nvPr/>
        </p:nvSpPr>
        <p:spPr>
          <a:xfrm>
            <a:off x="5303415" y="3903536"/>
            <a:ext cx="352833" cy="241864"/>
          </a:xfrm>
          <a:custGeom>
            <a:avLst/>
            <a:gdLst/>
            <a:ahLst/>
            <a:cxnLst/>
            <a:rect l="l" t="t" r="r" b="b"/>
            <a:pathLst>
              <a:path w="11847" h="8121" extrusionOk="0">
                <a:moveTo>
                  <a:pt x="5640" y="1221"/>
                </a:moveTo>
                <a:lnTo>
                  <a:pt x="5640" y="1914"/>
                </a:lnTo>
                <a:lnTo>
                  <a:pt x="4916" y="1914"/>
                </a:lnTo>
                <a:lnTo>
                  <a:pt x="4916" y="1568"/>
                </a:lnTo>
                <a:cubicBezTo>
                  <a:pt x="4916" y="1379"/>
                  <a:pt x="5073" y="1221"/>
                  <a:pt x="5294" y="1221"/>
                </a:cubicBezTo>
                <a:close/>
                <a:moveTo>
                  <a:pt x="8066" y="1253"/>
                </a:moveTo>
                <a:cubicBezTo>
                  <a:pt x="8287" y="1253"/>
                  <a:pt x="8444" y="1410"/>
                  <a:pt x="8444" y="1599"/>
                </a:cubicBezTo>
                <a:lnTo>
                  <a:pt x="8444" y="1946"/>
                </a:lnTo>
                <a:lnTo>
                  <a:pt x="7720" y="1946"/>
                </a:lnTo>
                <a:lnTo>
                  <a:pt x="7720" y="1253"/>
                </a:lnTo>
                <a:close/>
                <a:moveTo>
                  <a:pt x="7027" y="1253"/>
                </a:moveTo>
                <a:lnTo>
                  <a:pt x="7027" y="1977"/>
                </a:lnTo>
                <a:lnTo>
                  <a:pt x="6302" y="1977"/>
                </a:lnTo>
                <a:lnTo>
                  <a:pt x="6302" y="1253"/>
                </a:lnTo>
                <a:close/>
                <a:moveTo>
                  <a:pt x="8098" y="3994"/>
                </a:moveTo>
                <a:lnTo>
                  <a:pt x="6648" y="4844"/>
                </a:lnTo>
                <a:lnTo>
                  <a:pt x="5199" y="3994"/>
                </a:lnTo>
                <a:close/>
                <a:moveTo>
                  <a:pt x="6648" y="5663"/>
                </a:moveTo>
                <a:lnTo>
                  <a:pt x="8665" y="6797"/>
                </a:lnTo>
                <a:lnTo>
                  <a:pt x="4664" y="6797"/>
                </a:lnTo>
                <a:lnTo>
                  <a:pt x="6648" y="5663"/>
                </a:lnTo>
                <a:close/>
                <a:moveTo>
                  <a:pt x="3183" y="6766"/>
                </a:moveTo>
                <a:cubicBezTo>
                  <a:pt x="3372" y="6766"/>
                  <a:pt x="3561" y="6924"/>
                  <a:pt x="3561" y="7113"/>
                </a:cubicBezTo>
                <a:cubicBezTo>
                  <a:pt x="3561" y="7333"/>
                  <a:pt x="3372" y="7491"/>
                  <a:pt x="3183" y="7491"/>
                </a:cubicBezTo>
                <a:cubicBezTo>
                  <a:pt x="2994" y="7491"/>
                  <a:pt x="2836" y="7333"/>
                  <a:pt x="2836" y="7113"/>
                </a:cubicBezTo>
                <a:cubicBezTo>
                  <a:pt x="2836" y="6924"/>
                  <a:pt x="2994" y="6766"/>
                  <a:pt x="3183" y="6766"/>
                </a:cubicBezTo>
                <a:close/>
                <a:moveTo>
                  <a:pt x="10114" y="6797"/>
                </a:moveTo>
                <a:cubicBezTo>
                  <a:pt x="10303" y="6797"/>
                  <a:pt x="10461" y="6955"/>
                  <a:pt x="10461" y="7144"/>
                </a:cubicBezTo>
                <a:cubicBezTo>
                  <a:pt x="10461" y="7365"/>
                  <a:pt x="10303" y="7522"/>
                  <a:pt x="10114" y="7522"/>
                </a:cubicBezTo>
                <a:cubicBezTo>
                  <a:pt x="9925" y="7522"/>
                  <a:pt x="9767" y="7365"/>
                  <a:pt x="9767" y="7144"/>
                </a:cubicBezTo>
                <a:cubicBezTo>
                  <a:pt x="9767" y="6955"/>
                  <a:pt x="9925" y="6797"/>
                  <a:pt x="10114" y="6797"/>
                </a:cubicBezTo>
                <a:close/>
                <a:moveTo>
                  <a:pt x="1123" y="0"/>
                </a:moveTo>
                <a:cubicBezTo>
                  <a:pt x="859" y="0"/>
                  <a:pt x="600" y="103"/>
                  <a:pt x="411" y="308"/>
                </a:cubicBezTo>
                <a:cubicBezTo>
                  <a:pt x="1" y="686"/>
                  <a:pt x="1" y="1379"/>
                  <a:pt x="411" y="1757"/>
                </a:cubicBezTo>
                <a:lnTo>
                  <a:pt x="2017" y="3426"/>
                </a:lnTo>
                <a:cubicBezTo>
                  <a:pt x="2395" y="3805"/>
                  <a:pt x="2931" y="4025"/>
                  <a:pt x="3466" y="4025"/>
                </a:cubicBezTo>
                <a:lnTo>
                  <a:pt x="3782" y="4025"/>
                </a:lnTo>
                <a:lnTo>
                  <a:pt x="5955" y="5222"/>
                </a:lnTo>
                <a:lnTo>
                  <a:pt x="3908" y="6388"/>
                </a:lnTo>
                <a:cubicBezTo>
                  <a:pt x="3719" y="6167"/>
                  <a:pt x="3466" y="6073"/>
                  <a:pt x="3151" y="6073"/>
                </a:cubicBezTo>
                <a:cubicBezTo>
                  <a:pt x="2553" y="6073"/>
                  <a:pt x="2143" y="6545"/>
                  <a:pt x="2143" y="7081"/>
                </a:cubicBezTo>
                <a:cubicBezTo>
                  <a:pt x="2143" y="7680"/>
                  <a:pt x="2584" y="8121"/>
                  <a:pt x="3151" y="8121"/>
                </a:cubicBezTo>
                <a:cubicBezTo>
                  <a:pt x="3593" y="8121"/>
                  <a:pt x="3971" y="7837"/>
                  <a:pt x="4128" y="7396"/>
                </a:cubicBezTo>
                <a:lnTo>
                  <a:pt x="9137" y="7396"/>
                </a:lnTo>
                <a:cubicBezTo>
                  <a:pt x="9295" y="7806"/>
                  <a:pt x="9641" y="8121"/>
                  <a:pt x="10114" y="8121"/>
                </a:cubicBezTo>
                <a:cubicBezTo>
                  <a:pt x="10713" y="8121"/>
                  <a:pt x="11154" y="7648"/>
                  <a:pt x="11154" y="7081"/>
                </a:cubicBezTo>
                <a:cubicBezTo>
                  <a:pt x="11154" y="6482"/>
                  <a:pt x="10681" y="6073"/>
                  <a:pt x="10114" y="6073"/>
                </a:cubicBezTo>
                <a:cubicBezTo>
                  <a:pt x="9862" y="6073"/>
                  <a:pt x="9578" y="6167"/>
                  <a:pt x="9358" y="6388"/>
                </a:cubicBezTo>
                <a:lnTo>
                  <a:pt x="7310" y="5222"/>
                </a:lnTo>
                <a:lnTo>
                  <a:pt x="9484" y="4025"/>
                </a:lnTo>
                <a:lnTo>
                  <a:pt x="10839" y="4025"/>
                </a:lnTo>
                <a:cubicBezTo>
                  <a:pt x="11437" y="4025"/>
                  <a:pt x="11847" y="3552"/>
                  <a:pt x="11847" y="2985"/>
                </a:cubicBezTo>
                <a:cubicBezTo>
                  <a:pt x="11847" y="2387"/>
                  <a:pt x="11374" y="1946"/>
                  <a:pt x="10839" y="1946"/>
                </a:cubicBezTo>
                <a:lnTo>
                  <a:pt x="9074" y="1946"/>
                </a:lnTo>
                <a:lnTo>
                  <a:pt x="9074" y="1599"/>
                </a:lnTo>
                <a:cubicBezTo>
                  <a:pt x="9074" y="1032"/>
                  <a:pt x="8602" y="591"/>
                  <a:pt x="8035" y="591"/>
                </a:cubicBezTo>
                <a:lnTo>
                  <a:pt x="5294" y="591"/>
                </a:lnTo>
                <a:cubicBezTo>
                  <a:pt x="4695" y="591"/>
                  <a:pt x="4254" y="1064"/>
                  <a:pt x="4254" y="1599"/>
                </a:cubicBezTo>
                <a:lnTo>
                  <a:pt x="4254" y="1946"/>
                </a:lnTo>
                <a:lnTo>
                  <a:pt x="4097" y="1946"/>
                </a:lnTo>
                <a:cubicBezTo>
                  <a:pt x="3750" y="1946"/>
                  <a:pt x="3372" y="1820"/>
                  <a:pt x="3120" y="1568"/>
                </a:cubicBezTo>
                <a:lnTo>
                  <a:pt x="1860" y="308"/>
                </a:lnTo>
                <a:cubicBezTo>
                  <a:pt x="1655" y="103"/>
                  <a:pt x="1387" y="0"/>
                  <a:pt x="1123" y="0"/>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76" name="Google Shape;9976;p73"/>
          <p:cNvGrpSpPr/>
          <p:nvPr/>
        </p:nvGrpSpPr>
        <p:grpSpPr>
          <a:xfrm>
            <a:off x="7535476" y="2919148"/>
            <a:ext cx="352803" cy="352803"/>
            <a:chOff x="-23245675" y="3148525"/>
            <a:chExt cx="296150" cy="296150"/>
          </a:xfrm>
          <a:solidFill>
            <a:srgbClr val="FFC000"/>
          </a:solidFill>
        </p:grpSpPr>
        <p:sp>
          <p:nvSpPr>
            <p:cNvPr id="9977" name="Google Shape;9977;p73"/>
            <p:cNvSpPr/>
            <p:nvPr/>
          </p:nvSpPr>
          <p:spPr>
            <a:xfrm>
              <a:off x="-23192925" y="3251700"/>
              <a:ext cx="192225" cy="105550"/>
            </a:xfrm>
            <a:custGeom>
              <a:avLst/>
              <a:gdLst/>
              <a:ahLst/>
              <a:cxnLst/>
              <a:rect l="l" t="t" r="r" b="b"/>
              <a:pathLst>
                <a:path w="7689" h="4222" extrusionOk="0">
                  <a:moveTo>
                    <a:pt x="3151" y="0"/>
                  </a:moveTo>
                  <a:lnTo>
                    <a:pt x="2616" y="1260"/>
                  </a:lnTo>
                  <a:cubicBezTo>
                    <a:pt x="2584" y="1386"/>
                    <a:pt x="2427" y="1481"/>
                    <a:pt x="2301" y="1481"/>
                  </a:cubicBezTo>
                  <a:lnTo>
                    <a:pt x="1" y="1481"/>
                  </a:lnTo>
                  <a:lnTo>
                    <a:pt x="1" y="4222"/>
                  </a:lnTo>
                  <a:lnTo>
                    <a:pt x="7688" y="4222"/>
                  </a:lnTo>
                  <a:lnTo>
                    <a:pt x="7688" y="1481"/>
                  </a:lnTo>
                  <a:lnTo>
                    <a:pt x="5672" y="1481"/>
                  </a:lnTo>
                  <a:lnTo>
                    <a:pt x="4884" y="3371"/>
                  </a:lnTo>
                  <a:cubicBezTo>
                    <a:pt x="4827" y="3513"/>
                    <a:pt x="4713" y="3578"/>
                    <a:pt x="4593" y="3578"/>
                  </a:cubicBezTo>
                  <a:cubicBezTo>
                    <a:pt x="4447" y="3578"/>
                    <a:pt x="4292" y="3481"/>
                    <a:pt x="4223" y="3308"/>
                  </a:cubicBezTo>
                  <a:lnTo>
                    <a:pt x="315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8" name="Google Shape;9978;p73"/>
            <p:cNvSpPr/>
            <p:nvPr/>
          </p:nvSpPr>
          <p:spPr>
            <a:xfrm>
              <a:off x="-23193700" y="3200500"/>
              <a:ext cx="192200" cy="106350"/>
            </a:xfrm>
            <a:custGeom>
              <a:avLst/>
              <a:gdLst/>
              <a:ahLst/>
              <a:cxnLst/>
              <a:rect l="l" t="t" r="r" b="b"/>
              <a:pathLst>
                <a:path w="7688" h="4254" extrusionOk="0">
                  <a:moveTo>
                    <a:pt x="0" y="0"/>
                  </a:moveTo>
                  <a:lnTo>
                    <a:pt x="0" y="2836"/>
                  </a:lnTo>
                  <a:lnTo>
                    <a:pt x="2111" y="2836"/>
                  </a:lnTo>
                  <a:lnTo>
                    <a:pt x="2962" y="945"/>
                  </a:lnTo>
                  <a:cubicBezTo>
                    <a:pt x="3020" y="800"/>
                    <a:pt x="3138" y="735"/>
                    <a:pt x="3258" y="735"/>
                  </a:cubicBezTo>
                  <a:cubicBezTo>
                    <a:pt x="3399" y="735"/>
                    <a:pt x="3541" y="824"/>
                    <a:pt x="3592" y="977"/>
                  </a:cubicBezTo>
                  <a:lnTo>
                    <a:pt x="4632" y="4253"/>
                  </a:lnTo>
                  <a:lnTo>
                    <a:pt x="5104" y="3056"/>
                  </a:lnTo>
                  <a:cubicBezTo>
                    <a:pt x="5167" y="2930"/>
                    <a:pt x="5325" y="2836"/>
                    <a:pt x="5419" y="2836"/>
                  </a:cubicBezTo>
                  <a:lnTo>
                    <a:pt x="7688" y="2836"/>
                  </a:lnTo>
                  <a:lnTo>
                    <a:pt x="768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9" name="Google Shape;9979;p73"/>
            <p:cNvSpPr/>
            <p:nvPr/>
          </p:nvSpPr>
          <p:spPr>
            <a:xfrm>
              <a:off x="-23245675" y="3148525"/>
              <a:ext cx="296150" cy="296150"/>
            </a:xfrm>
            <a:custGeom>
              <a:avLst/>
              <a:gdLst/>
              <a:ahLst/>
              <a:cxnLst/>
              <a:rect l="l" t="t" r="r" b="b"/>
              <a:pathLst>
                <a:path w="11846" h="11846" extrusionOk="0">
                  <a:moveTo>
                    <a:pt x="10113" y="1386"/>
                  </a:moveTo>
                  <a:cubicBezTo>
                    <a:pt x="10302" y="1386"/>
                    <a:pt x="10460" y="1544"/>
                    <a:pt x="10460" y="1733"/>
                  </a:cubicBezTo>
                  <a:lnTo>
                    <a:pt x="10460" y="8758"/>
                  </a:lnTo>
                  <a:cubicBezTo>
                    <a:pt x="10460" y="8947"/>
                    <a:pt x="10302" y="9105"/>
                    <a:pt x="10113" y="9105"/>
                  </a:cubicBezTo>
                  <a:lnTo>
                    <a:pt x="1733" y="9105"/>
                  </a:lnTo>
                  <a:cubicBezTo>
                    <a:pt x="1512" y="9105"/>
                    <a:pt x="1355" y="8947"/>
                    <a:pt x="1355" y="8758"/>
                  </a:cubicBezTo>
                  <a:lnTo>
                    <a:pt x="1355" y="1733"/>
                  </a:lnTo>
                  <a:cubicBezTo>
                    <a:pt x="1355" y="1544"/>
                    <a:pt x="1512" y="1386"/>
                    <a:pt x="1733" y="1386"/>
                  </a:cubicBezTo>
                  <a:close/>
                  <a:moveTo>
                    <a:pt x="2426" y="9767"/>
                  </a:moveTo>
                  <a:cubicBezTo>
                    <a:pt x="2615" y="9767"/>
                    <a:pt x="2804" y="9924"/>
                    <a:pt x="2804" y="10113"/>
                  </a:cubicBezTo>
                  <a:cubicBezTo>
                    <a:pt x="2804" y="10334"/>
                    <a:pt x="2615" y="10491"/>
                    <a:pt x="2426" y="10491"/>
                  </a:cubicBezTo>
                  <a:cubicBezTo>
                    <a:pt x="2237" y="10491"/>
                    <a:pt x="2079" y="10334"/>
                    <a:pt x="2079" y="10113"/>
                  </a:cubicBezTo>
                  <a:cubicBezTo>
                    <a:pt x="2079" y="9924"/>
                    <a:pt x="2237" y="9767"/>
                    <a:pt x="2426" y="9767"/>
                  </a:cubicBezTo>
                  <a:close/>
                  <a:moveTo>
                    <a:pt x="3844" y="9767"/>
                  </a:moveTo>
                  <a:cubicBezTo>
                    <a:pt x="4033" y="9767"/>
                    <a:pt x="4190" y="9924"/>
                    <a:pt x="4190" y="10113"/>
                  </a:cubicBezTo>
                  <a:cubicBezTo>
                    <a:pt x="4190" y="10334"/>
                    <a:pt x="4001" y="10491"/>
                    <a:pt x="3844" y="10491"/>
                  </a:cubicBezTo>
                  <a:cubicBezTo>
                    <a:pt x="3655" y="10491"/>
                    <a:pt x="3497" y="10334"/>
                    <a:pt x="3497" y="10113"/>
                  </a:cubicBezTo>
                  <a:cubicBezTo>
                    <a:pt x="3497" y="9924"/>
                    <a:pt x="3655" y="9767"/>
                    <a:pt x="3844" y="9767"/>
                  </a:cubicBezTo>
                  <a:close/>
                  <a:moveTo>
                    <a:pt x="1733" y="0"/>
                  </a:moveTo>
                  <a:cubicBezTo>
                    <a:pt x="788" y="0"/>
                    <a:pt x="0" y="788"/>
                    <a:pt x="0" y="1733"/>
                  </a:cubicBezTo>
                  <a:lnTo>
                    <a:pt x="0" y="10113"/>
                  </a:lnTo>
                  <a:cubicBezTo>
                    <a:pt x="0" y="11058"/>
                    <a:pt x="788" y="11846"/>
                    <a:pt x="1733" y="11846"/>
                  </a:cubicBezTo>
                  <a:lnTo>
                    <a:pt x="10113" y="11846"/>
                  </a:lnTo>
                  <a:cubicBezTo>
                    <a:pt x="11058" y="11846"/>
                    <a:pt x="11846" y="11058"/>
                    <a:pt x="11846" y="10113"/>
                  </a:cubicBezTo>
                  <a:lnTo>
                    <a:pt x="11846" y="1733"/>
                  </a:lnTo>
                  <a:cubicBezTo>
                    <a:pt x="11846" y="788"/>
                    <a:pt x="11058" y="0"/>
                    <a:pt x="101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80" name="Google Shape;9980;p73"/>
          <p:cNvSpPr/>
          <p:nvPr/>
        </p:nvSpPr>
        <p:spPr>
          <a:xfrm>
            <a:off x="7577658" y="3398490"/>
            <a:ext cx="269323" cy="351910"/>
          </a:xfrm>
          <a:custGeom>
            <a:avLst/>
            <a:gdLst/>
            <a:ahLst/>
            <a:cxnLst/>
            <a:rect l="l" t="t" r="r" b="b"/>
            <a:pathLst>
              <a:path w="9043" h="11816" extrusionOk="0">
                <a:moveTo>
                  <a:pt x="6392" y="3395"/>
                </a:moveTo>
                <a:cubicBezTo>
                  <a:pt x="6483" y="3395"/>
                  <a:pt x="6569" y="3419"/>
                  <a:pt x="6616" y="3466"/>
                </a:cubicBezTo>
                <a:cubicBezTo>
                  <a:pt x="7310" y="4159"/>
                  <a:pt x="7656" y="5010"/>
                  <a:pt x="7656" y="5924"/>
                </a:cubicBezTo>
                <a:cubicBezTo>
                  <a:pt x="7656" y="6837"/>
                  <a:pt x="7310" y="7719"/>
                  <a:pt x="6616" y="8350"/>
                </a:cubicBezTo>
                <a:cubicBezTo>
                  <a:pt x="5955" y="9043"/>
                  <a:pt x="5104" y="9389"/>
                  <a:pt x="4191" y="9389"/>
                </a:cubicBezTo>
                <a:cubicBezTo>
                  <a:pt x="4002" y="9389"/>
                  <a:pt x="3844" y="9232"/>
                  <a:pt x="3844" y="9043"/>
                </a:cubicBezTo>
                <a:cubicBezTo>
                  <a:pt x="3844" y="8822"/>
                  <a:pt x="4002" y="8665"/>
                  <a:pt x="4191" y="8665"/>
                </a:cubicBezTo>
                <a:cubicBezTo>
                  <a:pt x="4947" y="8665"/>
                  <a:pt x="5608" y="8413"/>
                  <a:pt x="6144" y="7845"/>
                </a:cubicBezTo>
                <a:cubicBezTo>
                  <a:pt x="6679" y="7341"/>
                  <a:pt x="6994" y="6617"/>
                  <a:pt x="6994" y="5892"/>
                </a:cubicBezTo>
                <a:cubicBezTo>
                  <a:pt x="6931" y="5168"/>
                  <a:pt x="6679" y="4474"/>
                  <a:pt x="6144" y="3939"/>
                </a:cubicBezTo>
                <a:cubicBezTo>
                  <a:pt x="6049" y="3844"/>
                  <a:pt x="6049" y="3592"/>
                  <a:pt x="6144" y="3466"/>
                </a:cubicBezTo>
                <a:cubicBezTo>
                  <a:pt x="6207" y="3419"/>
                  <a:pt x="6301" y="3395"/>
                  <a:pt x="6392" y="3395"/>
                </a:cubicBezTo>
                <a:close/>
                <a:moveTo>
                  <a:pt x="378" y="1"/>
                </a:moveTo>
                <a:cubicBezTo>
                  <a:pt x="189" y="1"/>
                  <a:pt x="0" y="158"/>
                  <a:pt x="0" y="379"/>
                </a:cubicBezTo>
                <a:lnTo>
                  <a:pt x="0" y="1482"/>
                </a:lnTo>
                <a:cubicBezTo>
                  <a:pt x="0" y="2742"/>
                  <a:pt x="977" y="3750"/>
                  <a:pt x="2206" y="3876"/>
                </a:cubicBezTo>
                <a:cubicBezTo>
                  <a:pt x="2489" y="4695"/>
                  <a:pt x="3277" y="5294"/>
                  <a:pt x="4191" y="5294"/>
                </a:cubicBezTo>
                <a:cubicBezTo>
                  <a:pt x="4569" y="5294"/>
                  <a:pt x="4915" y="5609"/>
                  <a:pt x="4915" y="5987"/>
                </a:cubicBezTo>
                <a:cubicBezTo>
                  <a:pt x="4852" y="6302"/>
                  <a:pt x="4537" y="6617"/>
                  <a:pt x="4191" y="6617"/>
                </a:cubicBezTo>
                <a:cubicBezTo>
                  <a:pt x="3277" y="6617"/>
                  <a:pt x="2489" y="7215"/>
                  <a:pt x="2206" y="8035"/>
                </a:cubicBezTo>
                <a:cubicBezTo>
                  <a:pt x="1009" y="8161"/>
                  <a:pt x="0" y="9200"/>
                  <a:pt x="0" y="10460"/>
                </a:cubicBezTo>
                <a:lnTo>
                  <a:pt x="0" y="11469"/>
                </a:lnTo>
                <a:cubicBezTo>
                  <a:pt x="0" y="11658"/>
                  <a:pt x="189" y="11815"/>
                  <a:pt x="378" y="11815"/>
                </a:cubicBezTo>
                <a:lnTo>
                  <a:pt x="1765" y="11815"/>
                </a:lnTo>
                <a:cubicBezTo>
                  <a:pt x="1954" y="11815"/>
                  <a:pt x="2111" y="11658"/>
                  <a:pt x="2111" y="11469"/>
                </a:cubicBezTo>
                <a:lnTo>
                  <a:pt x="2111" y="10460"/>
                </a:lnTo>
                <a:cubicBezTo>
                  <a:pt x="2111" y="10240"/>
                  <a:pt x="2269" y="10082"/>
                  <a:pt x="2458" y="10082"/>
                </a:cubicBezTo>
                <a:lnTo>
                  <a:pt x="2647" y="10082"/>
                </a:lnTo>
                <a:cubicBezTo>
                  <a:pt x="3056" y="10523"/>
                  <a:pt x="3592" y="10807"/>
                  <a:pt x="4191" y="10807"/>
                </a:cubicBezTo>
                <a:cubicBezTo>
                  <a:pt x="6868" y="10807"/>
                  <a:pt x="9042" y="8633"/>
                  <a:pt x="9042" y="5955"/>
                </a:cubicBezTo>
                <a:cubicBezTo>
                  <a:pt x="9042" y="3277"/>
                  <a:pt x="6868" y="1103"/>
                  <a:pt x="4191" y="1103"/>
                </a:cubicBezTo>
                <a:cubicBezTo>
                  <a:pt x="3592" y="1103"/>
                  <a:pt x="3056" y="1356"/>
                  <a:pt x="2647" y="1828"/>
                </a:cubicBezTo>
                <a:lnTo>
                  <a:pt x="2458" y="1828"/>
                </a:lnTo>
                <a:cubicBezTo>
                  <a:pt x="2269" y="1828"/>
                  <a:pt x="2111" y="1671"/>
                  <a:pt x="2111" y="1482"/>
                </a:cubicBezTo>
                <a:lnTo>
                  <a:pt x="2111" y="379"/>
                </a:lnTo>
                <a:cubicBezTo>
                  <a:pt x="2111" y="158"/>
                  <a:pt x="1954" y="1"/>
                  <a:pt x="1765"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81" name="Google Shape;9981;p73"/>
          <p:cNvGrpSpPr/>
          <p:nvPr/>
        </p:nvGrpSpPr>
        <p:grpSpPr>
          <a:xfrm>
            <a:off x="7535938" y="3848122"/>
            <a:ext cx="351880" cy="352803"/>
            <a:chOff x="-23244900" y="3888100"/>
            <a:chExt cx="295375" cy="296150"/>
          </a:xfrm>
          <a:solidFill>
            <a:srgbClr val="FFC000"/>
          </a:solidFill>
        </p:grpSpPr>
        <p:sp>
          <p:nvSpPr>
            <p:cNvPr id="9982" name="Google Shape;9982;p73"/>
            <p:cNvSpPr/>
            <p:nvPr/>
          </p:nvSpPr>
          <p:spPr>
            <a:xfrm>
              <a:off x="-23106275" y="3958975"/>
              <a:ext cx="18150" cy="17350"/>
            </a:xfrm>
            <a:custGeom>
              <a:avLst/>
              <a:gdLst/>
              <a:ahLst/>
              <a:cxnLst/>
              <a:rect l="l" t="t" r="r" b="b"/>
              <a:pathLst>
                <a:path w="726" h="694" extrusionOk="0">
                  <a:moveTo>
                    <a:pt x="0" y="0"/>
                  </a:moveTo>
                  <a:lnTo>
                    <a:pt x="0" y="694"/>
                  </a:lnTo>
                  <a:lnTo>
                    <a:pt x="725" y="694"/>
                  </a:lnTo>
                  <a:lnTo>
                    <a:pt x="7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3" name="Google Shape;9983;p73"/>
            <p:cNvSpPr/>
            <p:nvPr/>
          </p:nvSpPr>
          <p:spPr>
            <a:xfrm>
              <a:off x="-23106275" y="3992850"/>
              <a:ext cx="18150" cy="18125"/>
            </a:xfrm>
            <a:custGeom>
              <a:avLst/>
              <a:gdLst/>
              <a:ahLst/>
              <a:cxnLst/>
              <a:rect l="l" t="t" r="r" b="b"/>
              <a:pathLst>
                <a:path w="726" h="725" extrusionOk="0">
                  <a:moveTo>
                    <a:pt x="0" y="0"/>
                  </a:moveTo>
                  <a:lnTo>
                    <a:pt x="0" y="725"/>
                  </a:lnTo>
                  <a:lnTo>
                    <a:pt x="725" y="725"/>
                  </a:lnTo>
                  <a:lnTo>
                    <a:pt x="7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4" name="Google Shape;9984;p73"/>
            <p:cNvSpPr/>
            <p:nvPr/>
          </p:nvSpPr>
          <p:spPr>
            <a:xfrm>
              <a:off x="-23106275" y="4062950"/>
              <a:ext cx="18150" cy="34675"/>
            </a:xfrm>
            <a:custGeom>
              <a:avLst/>
              <a:gdLst/>
              <a:ahLst/>
              <a:cxnLst/>
              <a:rect l="l" t="t" r="r" b="b"/>
              <a:pathLst>
                <a:path w="726" h="1387" extrusionOk="0">
                  <a:moveTo>
                    <a:pt x="0" y="0"/>
                  </a:moveTo>
                  <a:lnTo>
                    <a:pt x="0" y="1040"/>
                  </a:lnTo>
                  <a:cubicBezTo>
                    <a:pt x="0" y="1229"/>
                    <a:pt x="158" y="1386"/>
                    <a:pt x="379" y="1386"/>
                  </a:cubicBezTo>
                  <a:cubicBezTo>
                    <a:pt x="568" y="1386"/>
                    <a:pt x="725" y="1229"/>
                    <a:pt x="725" y="1040"/>
                  </a:cubicBezTo>
                  <a:lnTo>
                    <a:pt x="7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5" name="Google Shape;9985;p73"/>
            <p:cNvSpPr/>
            <p:nvPr/>
          </p:nvSpPr>
          <p:spPr>
            <a:xfrm>
              <a:off x="-23070825" y="3940850"/>
              <a:ext cx="52775" cy="26825"/>
            </a:xfrm>
            <a:custGeom>
              <a:avLst/>
              <a:gdLst/>
              <a:ahLst/>
              <a:cxnLst/>
              <a:rect l="l" t="t" r="r" b="b"/>
              <a:pathLst>
                <a:path w="2111" h="1073" extrusionOk="0">
                  <a:moveTo>
                    <a:pt x="0" y="1"/>
                  </a:moveTo>
                  <a:lnTo>
                    <a:pt x="0" y="725"/>
                  </a:lnTo>
                  <a:lnTo>
                    <a:pt x="1040" y="725"/>
                  </a:lnTo>
                  <a:cubicBezTo>
                    <a:pt x="1386" y="725"/>
                    <a:pt x="1701" y="883"/>
                    <a:pt x="1985" y="1072"/>
                  </a:cubicBezTo>
                  <a:cubicBezTo>
                    <a:pt x="2048" y="946"/>
                    <a:pt x="2111" y="851"/>
                    <a:pt x="2111" y="725"/>
                  </a:cubicBezTo>
                  <a:cubicBezTo>
                    <a:pt x="2111" y="316"/>
                    <a:pt x="1764" y="1"/>
                    <a:pt x="138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6" name="Google Shape;9986;p73"/>
            <p:cNvSpPr/>
            <p:nvPr/>
          </p:nvSpPr>
          <p:spPr>
            <a:xfrm>
              <a:off x="-23106275" y="3923525"/>
              <a:ext cx="18150" cy="17350"/>
            </a:xfrm>
            <a:custGeom>
              <a:avLst/>
              <a:gdLst/>
              <a:ahLst/>
              <a:cxnLst/>
              <a:rect l="l" t="t" r="r" b="b"/>
              <a:pathLst>
                <a:path w="726" h="694" extrusionOk="0">
                  <a:moveTo>
                    <a:pt x="347" y="1"/>
                  </a:moveTo>
                  <a:cubicBezTo>
                    <a:pt x="158" y="1"/>
                    <a:pt x="0" y="158"/>
                    <a:pt x="0" y="347"/>
                  </a:cubicBezTo>
                  <a:lnTo>
                    <a:pt x="0" y="694"/>
                  </a:lnTo>
                  <a:lnTo>
                    <a:pt x="725" y="694"/>
                  </a:lnTo>
                  <a:lnTo>
                    <a:pt x="725" y="347"/>
                  </a:lnTo>
                  <a:cubicBezTo>
                    <a:pt x="725" y="158"/>
                    <a:pt x="568"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7" name="Google Shape;9987;p73"/>
            <p:cNvSpPr/>
            <p:nvPr/>
          </p:nvSpPr>
          <p:spPr>
            <a:xfrm>
              <a:off x="-23106275" y="4027500"/>
              <a:ext cx="18150" cy="18125"/>
            </a:xfrm>
            <a:custGeom>
              <a:avLst/>
              <a:gdLst/>
              <a:ahLst/>
              <a:cxnLst/>
              <a:rect l="l" t="t" r="r" b="b"/>
              <a:pathLst>
                <a:path w="726" h="725" extrusionOk="0">
                  <a:moveTo>
                    <a:pt x="0" y="0"/>
                  </a:moveTo>
                  <a:lnTo>
                    <a:pt x="0" y="725"/>
                  </a:lnTo>
                  <a:lnTo>
                    <a:pt x="725" y="725"/>
                  </a:lnTo>
                  <a:lnTo>
                    <a:pt x="7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8" name="Google Shape;9988;p73"/>
            <p:cNvSpPr/>
            <p:nvPr/>
          </p:nvSpPr>
          <p:spPr>
            <a:xfrm>
              <a:off x="-23244900" y="3888100"/>
              <a:ext cx="295375" cy="296150"/>
            </a:xfrm>
            <a:custGeom>
              <a:avLst/>
              <a:gdLst/>
              <a:ahLst/>
              <a:cxnLst/>
              <a:rect l="l" t="t" r="r" b="b"/>
              <a:pathLst>
                <a:path w="11815" h="11846" extrusionOk="0">
                  <a:moveTo>
                    <a:pt x="5892" y="725"/>
                  </a:moveTo>
                  <a:cubicBezTo>
                    <a:pt x="6333" y="725"/>
                    <a:pt x="6743" y="1008"/>
                    <a:pt x="6900" y="1449"/>
                  </a:cubicBezTo>
                  <a:lnTo>
                    <a:pt x="8349" y="1449"/>
                  </a:lnTo>
                  <a:cubicBezTo>
                    <a:pt x="9106" y="1449"/>
                    <a:pt x="9736" y="2079"/>
                    <a:pt x="9736" y="2835"/>
                  </a:cubicBezTo>
                  <a:cubicBezTo>
                    <a:pt x="9736" y="3214"/>
                    <a:pt x="9578" y="3529"/>
                    <a:pt x="9295" y="3812"/>
                  </a:cubicBezTo>
                  <a:cubicBezTo>
                    <a:pt x="9326" y="3938"/>
                    <a:pt x="9358" y="4096"/>
                    <a:pt x="9358" y="4190"/>
                  </a:cubicBezTo>
                  <a:cubicBezTo>
                    <a:pt x="9358" y="4600"/>
                    <a:pt x="9200" y="4915"/>
                    <a:pt x="8948" y="5198"/>
                  </a:cubicBezTo>
                  <a:cubicBezTo>
                    <a:pt x="8980" y="5324"/>
                    <a:pt x="9011" y="5450"/>
                    <a:pt x="9011" y="5576"/>
                  </a:cubicBezTo>
                  <a:cubicBezTo>
                    <a:pt x="9011" y="6333"/>
                    <a:pt x="8381" y="6963"/>
                    <a:pt x="7625" y="6963"/>
                  </a:cubicBezTo>
                  <a:cubicBezTo>
                    <a:pt x="7436" y="6963"/>
                    <a:pt x="7278" y="6805"/>
                    <a:pt x="7278" y="6616"/>
                  </a:cubicBezTo>
                  <a:cubicBezTo>
                    <a:pt x="7278" y="6427"/>
                    <a:pt x="7436" y="6269"/>
                    <a:pt x="7625" y="6269"/>
                  </a:cubicBezTo>
                  <a:cubicBezTo>
                    <a:pt x="8034" y="6269"/>
                    <a:pt x="8349" y="5954"/>
                    <a:pt x="8349" y="5545"/>
                  </a:cubicBezTo>
                  <a:cubicBezTo>
                    <a:pt x="8349" y="5167"/>
                    <a:pt x="8034" y="4852"/>
                    <a:pt x="7625" y="4852"/>
                  </a:cubicBezTo>
                  <a:lnTo>
                    <a:pt x="6932" y="4852"/>
                  </a:lnTo>
                  <a:lnTo>
                    <a:pt x="6932" y="7593"/>
                  </a:lnTo>
                  <a:lnTo>
                    <a:pt x="7940" y="7593"/>
                  </a:lnTo>
                  <a:cubicBezTo>
                    <a:pt x="8538" y="7593"/>
                    <a:pt x="8980" y="8065"/>
                    <a:pt x="8980" y="8632"/>
                  </a:cubicBezTo>
                  <a:cubicBezTo>
                    <a:pt x="8980" y="9105"/>
                    <a:pt x="8664" y="9514"/>
                    <a:pt x="8192" y="9609"/>
                  </a:cubicBezTo>
                  <a:cubicBezTo>
                    <a:pt x="7562" y="9767"/>
                    <a:pt x="7058" y="10145"/>
                    <a:pt x="6680" y="10586"/>
                  </a:cubicBezTo>
                  <a:cubicBezTo>
                    <a:pt x="6459" y="10869"/>
                    <a:pt x="6176" y="11027"/>
                    <a:pt x="5861" y="11027"/>
                  </a:cubicBezTo>
                  <a:cubicBezTo>
                    <a:pt x="5545" y="11027"/>
                    <a:pt x="5230" y="10869"/>
                    <a:pt x="5041" y="10586"/>
                  </a:cubicBezTo>
                  <a:cubicBezTo>
                    <a:pt x="4695" y="10113"/>
                    <a:pt x="4128" y="9767"/>
                    <a:pt x="3529" y="9609"/>
                  </a:cubicBezTo>
                  <a:cubicBezTo>
                    <a:pt x="3057" y="9483"/>
                    <a:pt x="2742" y="9042"/>
                    <a:pt x="2742" y="8569"/>
                  </a:cubicBezTo>
                  <a:cubicBezTo>
                    <a:pt x="2742" y="8002"/>
                    <a:pt x="3214" y="7561"/>
                    <a:pt x="3781" y="7561"/>
                  </a:cubicBezTo>
                  <a:lnTo>
                    <a:pt x="4789" y="7561"/>
                  </a:lnTo>
                  <a:lnTo>
                    <a:pt x="4789" y="4789"/>
                  </a:lnTo>
                  <a:lnTo>
                    <a:pt x="4096" y="4789"/>
                  </a:lnTo>
                  <a:cubicBezTo>
                    <a:pt x="3687" y="4789"/>
                    <a:pt x="3372" y="5104"/>
                    <a:pt x="3372" y="5513"/>
                  </a:cubicBezTo>
                  <a:cubicBezTo>
                    <a:pt x="3372" y="5891"/>
                    <a:pt x="3687" y="6206"/>
                    <a:pt x="4096" y="6206"/>
                  </a:cubicBezTo>
                  <a:cubicBezTo>
                    <a:pt x="4285" y="6206"/>
                    <a:pt x="4443" y="6364"/>
                    <a:pt x="4443" y="6553"/>
                  </a:cubicBezTo>
                  <a:cubicBezTo>
                    <a:pt x="4443" y="6774"/>
                    <a:pt x="4285" y="6931"/>
                    <a:pt x="4096" y="6931"/>
                  </a:cubicBezTo>
                  <a:cubicBezTo>
                    <a:pt x="3340" y="6931"/>
                    <a:pt x="2710" y="6301"/>
                    <a:pt x="2710" y="5545"/>
                  </a:cubicBezTo>
                  <a:cubicBezTo>
                    <a:pt x="2710" y="5387"/>
                    <a:pt x="2742" y="5261"/>
                    <a:pt x="2805" y="5135"/>
                  </a:cubicBezTo>
                  <a:cubicBezTo>
                    <a:pt x="2521" y="4883"/>
                    <a:pt x="2363" y="4568"/>
                    <a:pt x="2363" y="4159"/>
                  </a:cubicBezTo>
                  <a:cubicBezTo>
                    <a:pt x="2363" y="4001"/>
                    <a:pt x="2395" y="3875"/>
                    <a:pt x="2426" y="3781"/>
                  </a:cubicBezTo>
                  <a:cubicBezTo>
                    <a:pt x="2174" y="3497"/>
                    <a:pt x="2017" y="3182"/>
                    <a:pt x="2017" y="2772"/>
                  </a:cubicBezTo>
                  <a:cubicBezTo>
                    <a:pt x="2080" y="2048"/>
                    <a:pt x="2710" y="1449"/>
                    <a:pt x="3466" y="1449"/>
                  </a:cubicBezTo>
                  <a:lnTo>
                    <a:pt x="4915" y="1449"/>
                  </a:lnTo>
                  <a:cubicBezTo>
                    <a:pt x="5073" y="1040"/>
                    <a:pt x="5419" y="725"/>
                    <a:pt x="5892" y="725"/>
                  </a:cubicBezTo>
                  <a:close/>
                  <a:moveTo>
                    <a:pt x="1009" y="0"/>
                  </a:moveTo>
                  <a:cubicBezTo>
                    <a:pt x="473" y="32"/>
                    <a:pt x="1" y="504"/>
                    <a:pt x="1" y="1040"/>
                  </a:cubicBezTo>
                  <a:lnTo>
                    <a:pt x="1" y="10838"/>
                  </a:lnTo>
                  <a:cubicBezTo>
                    <a:pt x="1" y="11405"/>
                    <a:pt x="473" y="11846"/>
                    <a:pt x="1009" y="11846"/>
                  </a:cubicBezTo>
                  <a:lnTo>
                    <a:pt x="10807" y="11846"/>
                  </a:lnTo>
                  <a:cubicBezTo>
                    <a:pt x="11374" y="11846"/>
                    <a:pt x="11815" y="11373"/>
                    <a:pt x="11815" y="10775"/>
                  </a:cubicBezTo>
                  <a:lnTo>
                    <a:pt x="11815" y="1071"/>
                  </a:lnTo>
                  <a:cubicBezTo>
                    <a:pt x="11815" y="504"/>
                    <a:pt x="11342" y="32"/>
                    <a:pt x="10807" y="32"/>
                  </a:cubicBezTo>
                  <a:lnTo>
                    <a:pt x="100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9" name="Google Shape;9989;p73"/>
            <p:cNvSpPr/>
            <p:nvPr/>
          </p:nvSpPr>
          <p:spPr>
            <a:xfrm>
              <a:off x="-23070825" y="3975525"/>
              <a:ext cx="43325" cy="26800"/>
            </a:xfrm>
            <a:custGeom>
              <a:avLst/>
              <a:gdLst/>
              <a:ahLst/>
              <a:cxnLst/>
              <a:rect l="l" t="t" r="r" b="b"/>
              <a:pathLst>
                <a:path w="1733" h="1072" extrusionOk="0">
                  <a:moveTo>
                    <a:pt x="0" y="0"/>
                  </a:moveTo>
                  <a:lnTo>
                    <a:pt x="0" y="725"/>
                  </a:lnTo>
                  <a:lnTo>
                    <a:pt x="725" y="725"/>
                  </a:lnTo>
                  <a:cubicBezTo>
                    <a:pt x="748" y="722"/>
                    <a:pt x="772" y="721"/>
                    <a:pt x="795" y="721"/>
                  </a:cubicBezTo>
                  <a:cubicBezTo>
                    <a:pt x="1086" y="721"/>
                    <a:pt x="1374" y="896"/>
                    <a:pt x="1607" y="1071"/>
                  </a:cubicBezTo>
                  <a:cubicBezTo>
                    <a:pt x="1701" y="945"/>
                    <a:pt x="1733" y="819"/>
                    <a:pt x="1733" y="725"/>
                  </a:cubicBezTo>
                  <a:cubicBezTo>
                    <a:pt x="1733" y="315"/>
                    <a:pt x="1418" y="0"/>
                    <a:pt x="10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0" name="Google Shape;9990;p73"/>
            <p:cNvSpPr/>
            <p:nvPr/>
          </p:nvSpPr>
          <p:spPr>
            <a:xfrm>
              <a:off x="-23158250" y="4097600"/>
              <a:ext cx="121300" cy="52000"/>
            </a:xfrm>
            <a:custGeom>
              <a:avLst/>
              <a:gdLst/>
              <a:ahLst/>
              <a:cxnLst/>
              <a:rect l="l" t="t" r="r" b="b"/>
              <a:pathLst>
                <a:path w="4852" h="2080" extrusionOk="0">
                  <a:moveTo>
                    <a:pt x="315" y="0"/>
                  </a:moveTo>
                  <a:cubicBezTo>
                    <a:pt x="158" y="0"/>
                    <a:pt x="0" y="158"/>
                    <a:pt x="0" y="347"/>
                  </a:cubicBezTo>
                  <a:cubicBezTo>
                    <a:pt x="0" y="567"/>
                    <a:pt x="158" y="662"/>
                    <a:pt x="284" y="693"/>
                  </a:cubicBezTo>
                  <a:cubicBezTo>
                    <a:pt x="1008" y="914"/>
                    <a:pt x="1701" y="1355"/>
                    <a:pt x="2174" y="1922"/>
                  </a:cubicBezTo>
                  <a:cubicBezTo>
                    <a:pt x="2205" y="2017"/>
                    <a:pt x="2269" y="2080"/>
                    <a:pt x="2426" y="2080"/>
                  </a:cubicBezTo>
                  <a:cubicBezTo>
                    <a:pt x="2584" y="2080"/>
                    <a:pt x="2678" y="2017"/>
                    <a:pt x="2710" y="1922"/>
                  </a:cubicBezTo>
                  <a:cubicBezTo>
                    <a:pt x="3151" y="1355"/>
                    <a:pt x="3812" y="882"/>
                    <a:pt x="4568" y="662"/>
                  </a:cubicBezTo>
                  <a:cubicBezTo>
                    <a:pt x="4726" y="630"/>
                    <a:pt x="4852" y="504"/>
                    <a:pt x="4852" y="347"/>
                  </a:cubicBezTo>
                  <a:cubicBezTo>
                    <a:pt x="4852" y="158"/>
                    <a:pt x="4694" y="0"/>
                    <a:pt x="4474" y="0"/>
                  </a:cubicBezTo>
                  <a:lnTo>
                    <a:pt x="3371" y="0"/>
                  </a:lnTo>
                  <a:cubicBezTo>
                    <a:pt x="3214" y="410"/>
                    <a:pt x="2867" y="725"/>
                    <a:pt x="2395" y="725"/>
                  </a:cubicBezTo>
                  <a:cubicBezTo>
                    <a:pt x="1922" y="725"/>
                    <a:pt x="1575" y="441"/>
                    <a:pt x="14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1" name="Google Shape;9991;p73"/>
            <p:cNvSpPr/>
            <p:nvPr/>
          </p:nvSpPr>
          <p:spPr>
            <a:xfrm>
              <a:off x="-23176375" y="3940850"/>
              <a:ext cx="52800" cy="26825"/>
            </a:xfrm>
            <a:custGeom>
              <a:avLst/>
              <a:gdLst/>
              <a:ahLst/>
              <a:cxnLst/>
              <a:rect l="l" t="t" r="r" b="b"/>
              <a:pathLst>
                <a:path w="2112" h="1073" extrusionOk="0">
                  <a:moveTo>
                    <a:pt x="725" y="1"/>
                  </a:moveTo>
                  <a:cubicBezTo>
                    <a:pt x="316" y="1"/>
                    <a:pt x="1" y="316"/>
                    <a:pt x="1" y="725"/>
                  </a:cubicBezTo>
                  <a:cubicBezTo>
                    <a:pt x="1" y="851"/>
                    <a:pt x="64" y="978"/>
                    <a:pt x="127" y="1072"/>
                  </a:cubicBezTo>
                  <a:cubicBezTo>
                    <a:pt x="410" y="883"/>
                    <a:pt x="725" y="725"/>
                    <a:pt x="1072" y="725"/>
                  </a:cubicBezTo>
                  <a:lnTo>
                    <a:pt x="2111" y="725"/>
                  </a:lnTo>
                  <a:lnTo>
                    <a:pt x="211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2" name="Google Shape;9992;p73"/>
            <p:cNvSpPr/>
            <p:nvPr/>
          </p:nvSpPr>
          <p:spPr>
            <a:xfrm>
              <a:off x="-23166125" y="3976300"/>
              <a:ext cx="44125" cy="26800"/>
            </a:xfrm>
            <a:custGeom>
              <a:avLst/>
              <a:gdLst/>
              <a:ahLst/>
              <a:cxnLst/>
              <a:rect l="l" t="t" r="r" b="b"/>
              <a:pathLst>
                <a:path w="1765" h="1072" extrusionOk="0">
                  <a:moveTo>
                    <a:pt x="693" y="1"/>
                  </a:moveTo>
                  <a:cubicBezTo>
                    <a:pt x="315" y="1"/>
                    <a:pt x="0" y="316"/>
                    <a:pt x="0" y="725"/>
                  </a:cubicBezTo>
                  <a:cubicBezTo>
                    <a:pt x="0" y="851"/>
                    <a:pt x="32" y="1009"/>
                    <a:pt x="126" y="1072"/>
                  </a:cubicBezTo>
                  <a:cubicBezTo>
                    <a:pt x="347" y="820"/>
                    <a:pt x="693" y="725"/>
                    <a:pt x="1071" y="725"/>
                  </a:cubicBezTo>
                  <a:lnTo>
                    <a:pt x="1764" y="725"/>
                  </a:lnTo>
                  <a:lnTo>
                    <a:pt x="176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93" name="Google Shape;9993;p73"/>
          <p:cNvSpPr/>
          <p:nvPr/>
        </p:nvSpPr>
        <p:spPr>
          <a:xfrm>
            <a:off x="6612202" y="4288988"/>
            <a:ext cx="353786" cy="353757"/>
          </a:xfrm>
          <a:custGeom>
            <a:avLst/>
            <a:gdLst/>
            <a:ahLst/>
            <a:cxnLst/>
            <a:rect l="l" t="t" r="r" b="b"/>
            <a:pathLst>
              <a:path w="11879" h="11878" extrusionOk="0">
                <a:moveTo>
                  <a:pt x="5451" y="6995"/>
                </a:moveTo>
                <a:lnTo>
                  <a:pt x="5451" y="7688"/>
                </a:lnTo>
                <a:lnTo>
                  <a:pt x="4443" y="7688"/>
                </a:lnTo>
                <a:cubicBezTo>
                  <a:pt x="4223" y="7688"/>
                  <a:pt x="4065" y="7530"/>
                  <a:pt x="4065" y="7341"/>
                </a:cubicBezTo>
                <a:cubicBezTo>
                  <a:pt x="4065" y="7152"/>
                  <a:pt x="4223" y="6995"/>
                  <a:pt x="4443" y="6995"/>
                </a:cubicBezTo>
                <a:close/>
                <a:moveTo>
                  <a:pt x="6491" y="8349"/>
                </a:moveTo>
                <a:lnTo>
                  <a:pt x="6491" y="8381"/>
                </a:lnTo>
                <a:cubicBezTo>
                  <a:pt x="6680" y="8381"/>
                  <a:pt x="6837" y="8538"/>
                  <a:pt x="6837" y="8727"/>
                </a:cubicBezTo>
                <a:cubicBezTo>
                  <a:pt x="6837" y="8916"/>
                  <a:pt x="6680" y="9074"/>
                  <a:pt x="6491" y="9074"/>
                </a:cubicBezTo>
                <a:lnTo>
                  <a:pt x="6113" y="9074"/>
                </a:lnTo>
                <a:lnTo>
                  <a:pt x="6113" y="8349"/>
                </a:lnTo>
                <a:close/>
                <a:moveTo>
                  <a:pt x="5451" y="9736"/>
                </a:moveTo>
                <a:lnTo>
                  <a:pt x="5451" y="10460"/>
                </a:lnTo>
                <a:lnTo>
                  <a:pt x="5105" y="10460"/>
                </a:lnTo>
                <a:cubicBezTo>
                  <a:pt x="4916" y="10460"/>
                  <a:pt x="4758" y="10303"/>
                  <a:pt x="4758" y="10114"/>
                </a:cubicBezTo>
                <a:cubicBezTo>
                  <a:pt x="4758" y="9893"/>
                  <a:pt x="4916" y="9736"/>
                  <a:pt x="5105" y="9736"/>
                </a:cubicBezTo>
                <a:close/>
                <a:moveTo>
                  <a:pt x="5861" y="1"/>
                </a:moveTo>
                <a:cubicBezTo>
                  <a:pt x="5262" y="1"/>
                  <a:pt x="4821" y="473"/>
                  <a:pt x="4821" y="1040"/>
                </a:cubicBezTo>
                <a:cubicBezTo>
                  <a:pt x="4821" y="1481"/>
                  <a:pt x="5105" y="1859"/>
                  <a:pt x="5546" y="2017"/>
                </a:cubicBezTo>
                <a:lnTo>
                  <a:pt x="5546" y="3340"/>
                </a:lnTo>
                <a:cubicBezTo>
                  <a:pt x="4441" y="2451"/>
                  <a:pt x="3936" y="2115"/>
                  <a:pt x="3379" y="2115"/>
                </a:cubicBezTo>
                <a:cubicBezTo>
                  <a:pt x="3285" y="2115"/>
                  <a:pt x="3189" y="2125"/>
                  <a:pt x="3088" y="2143"/>
                </a:cubicBezTo>
                <a:cubicBezTo>
                  <a:pt x="2584" y="2237"/>
                  <a:pt x="2301" y="2679"/>
                  <a:pt x="2080" y="3183"/>
                </a:cubicBezTo>
                <a:cubicBezTo>
                  <a:pt x="1734" y="3750"/>
                  <a:pt x="1324" y="4506"/>
                  <a:pt x="221" y="4947"/>
                </a:cubicBezTo>
                <a:cubicBezTo>
                  <a:pt x="64" y="5010"/>
                  <a:pt x="1" y="5167"/>
                  <a:pt x="32" y="5325"/>
                </a:cubicBezTo>
                <a:cubicBezTo>
                  <a:pt x="64" y="5482"/>
                  <a:pt x="190" y="5608"/>
                  <a:pt x="379" y="5608"/>
                </a:cubicBezTo>
                <a:lnTo>
                  <a:pt x="1104" y="5608"/>
                </a:lnTo>
                <a:cubicBezTo>
                  <a:pt x="1104" y="5608"/>
                  <a:pt x="2584" y="5577"/>
                  <a:pt x="3372" y="3750"/>
                </a:cubicBezTo>
                <a:cubicBezTo>
                  <a:pt x="3446" y="3626"/>
                  <a:pt x="3579" y="3541"/>
                  <a:pt x="3724" y="3541"/>
                </a:cubicBezTo>
                <a:cubicBezTo>
                  <a:pt x="3764" y="3541"/>
                  <a:pt x="3804" y="3547"/>
                  <a:pt x="3844" y="3561"/>
                </a:cubicBezTo>
                <a:cubicBezTo>
                  <a:pt x="4002" y="3655"/>
                  <a:pt x="4128" y="3844"/>
                  <a:pt x="4034" y="4033"/>
                </a:cubicBezTo>
                <a:cubicBezTo>
                  <a:pt x="3718" y="4789"/>
                  <a:pt x="3309" y="5293"/>
                  <a:pt x="2868" y="5640"/>
                </a:cubicBezTo>
                <a:lnTo>
                  <a:pt x="3655" y="5640"/>
                </a:lnTo>
                <a:cubicBezTo>
                  <a:pt x="3971" y="5388"/>
                  <a:pt x="4254" y="5010"/>
                  <a:pt x="4254" y="4632"/>
                </a:cubicBezTo>
                <a:cubicBezTo>
                  <a:pt x="4254" y="4443"/>
                  <a:pt x="4412" y="4285"/>
                  <a:pt x="4601" y="4285"/>
                </a:cubicBezTo>
                <a:cubicBezTo>
                  <a:pt x="4790" y="4285"/>
                  <a:pt x="4947" y="4443"/>
                  <a:pt x="4947" y="4632"/>
                </a:cubicBezTo>
                <a:cubicBezTo>
                  <a:pt x="4947" y="5010"/>
                  <a:pt x="4821" y="5388"/>
                  <a:pt x="4601" y="5640"/>
                </a:cubicBezTo>
                <a:lnTo>
                  <a:pt x="5609" y="5640"/>
                </a:lnTo>
                <a:lnTo>
                  <a:pt x="5609" y="6365"/>
                </a:lnTo>
                <a:lnTo>
                  <a:pt x="4601" y="6365"/>
                </a:lnTo>
                <a:cubicBezTo>
                  <a:pt x="4002" y="6365"/>
                  <a:pt x="3561" y="6837"/>
                  <a:pt x="3561" y="7373"/>
                </a:cubicBezTo>
                <a:cubicBezTo>
                  <a:pt x="3561" y="7971"/>
                  <a:pt x="4034" y="8412"/>
                  <a:pt x="4601" y="8412"/>
                </a:cubicBezTo>
                <a:lnTo>
                  <a:pt x="5609" y="8412"/>
                </a:lnTo>
                <a:lnTo>
                  <a:pt x="5609" y="9106"/>
                </a:lnTo>
                <a:lnTo>
                  <a:pt x="5262" y="9106"/>
                </a:lnTo>
                <a:cubicBezTo>
                  <a:pt x="4664" y="9106"/>
                  <a:pt x="4254" y="9578"/>
                  <a:pt x="4254" y="10145"/>
                </a:cubicBezTo>
                <a:cubicBezTo>
                  <a:pt x="4254" y="10744"/>
                  <a:pt x="4727" y="11153"/>
                  <a:pt x="5262" y="11153"/>
                </a:cubicBezTo>
                <a:lnTo>
                  <a:pt x="5609" y="11153"/>
                </a:lnTo>
                <a:lnTo>
                  <a:pt x="5609" y="11531"/>
                </a:lnTo>
                <a:cubicBezTo>
                  <a:pt x="5609" y="11720"/>
                  <a:pt x="5766" y="11878"/>
                  <a:pt x="5987" y="11878"/>
                </a:cubicBezTo>
                <a:cubicBezTo>
                  <a:pt x="6176" y="11878"/>
                  <a:pt x="6333" y="11720"/>
                  <a:pt x="6333" y="11531"/>
                </a:cubicBezTo>
                <a:lnTo>
                  <a:pt x="6333" y="11153"/>
                </a:lnTo>
                <a:lnTo>
                  <a:pt x="6680" y="11153"/>
                </a:lnTo>
                <a:cubicBezTo>
                  <a:pt x="6869" y="11153"/>
                  <a:pt x="7026" y="10996"/>
                  <a:pt x="7026" y="10807"/>
                </a:cubicBezTo>
                <a:cubicBezTo>
                  <a:pt x="7026" y="10618"/>
                  <a:pt x="6869" y="10460"/>
                  <a:pt x="6680" y="10460"/>
                </a:cubicBezTo>
                <a:lnTo>
                  <a:pt x="6333" y="10460"/>
                </a:lnTo>
                <a:lnTo>
                  <a:pt x="6333" y="9736"/>
                </a:lnTo>
                <a:lnTo>
                  <a:pt x="6680" y="9736"/>
                </a:lnTo>
                <a:cubicBezTo>
                  <a:pt x="7279" y="9736"/>
                  <a:pt x="7720" y="9263"/>
                  <a:pt x="7720" y="8727"/>
                </a:cubicBezTo>
                <a:cubicBezTo>
                  <a:pt x="7720" y="8129"/>
                  <a:pt x="7247" y="7688"/>
                  <a:pt x="6680" y="7688"/>
                </a:cubicBezTo>
                <a:lnTo>
                  <a:pt x="6333" y="7688"/>
                </a:lnTo>
                <a:lnTo>
                  <a:pt x="6333" y="6995"/>
                </a:lnTo>
                <a:lnTo>
                  <a:pt x="7342" y="6995"/>
                </a:lnTo>
                <a:cubicBezTo>
                  <a:pt x="7751" y="6995"/>
                  <a:pt x="8098" y="6743"/>
                  <a:pt x="8255" y="6428"/>
                </a:cubicBezTo>
                <a:cubicBezTo>
                  <a:pt x="8066" y="6333"/>
                  <a:pt x="7877" y="6176"/>
                  <a:pt x="7657" y="6018"/>
                </a:cubicBezTo>
                <a:cubicBezTo>
                  <a:pt x="7625" y="6176"/>
                  <a:pt x="7499" y="6270"/>
                  <a:pt x="7310" y="6270"/>
                </a:cubicBezTo>
                <a:lnTo>
                  <a:pt x="6302" y="6270"/>
                </a:lnTo>
                <a:lnTo>
                  <a:pt x="6302" y="5577"/>
                </a:lnTo>
                <a:lnTo>
                  <a:pt x="7310" y="5577"/>
                </a:lnTo>
                <a:cubicBezTo>
                  <a:pt x="7121" y="5262"/>
                  <a:pt x="6963" y="4947"/>
                  <a:pt x="6963" y="4537"/>
                </a:cubicBezTo>
                <a:cubicBezTo>
                  <a:pt x="6963" y="4348"/>
                  <a:pt x="7121" y="4191"/>
                  <a:pt x="7310" y="4191"/>
                </a:cubicBezTo>
                <a:cubicBezTo>
                  <a:pt x="7499" y="4191"/>
                  <a:pt x="7657" y="4348"/>
                  <a:pt x="7657" y="4537"/>
                </a:cubicBezTo>
                <a:cubicBezTo>
                  <a:pt x="7657" y="4978"/>
                  <a:pt x="7940" y="5293"/>
                  <a:pt x="8255" y="5577"/>
                </a:cubicBezTo>
                <a:lnTo>
                  <a:pt x="9043" y="5577"/>
                </a:lnTo>
                <a:cubicBezTo>
                  <a:pt x="8602" y="5230"/>
                  <a:pt x="8224" y="4758"/>
                  <a:pt x="7877" y="3970"/>
                </a:cubicBezTo>
                <a:cubicBezTo>
                  <a:pt x="7783" y="3813"/>
                  <a:pt x="7877" y="3561"/>
                  <a:pt x="8066" y="3498"/>
                </a:cubicBezTo>
                <a:cubicBezTo>
                  <a:pt x="8108" y="3472"/>
                  <a:pt x="8155" y="3461"/>
                  <a:pt x="8203" y="3461"/>
                </a:cubicBezTo>
                <a:cubicBezTo>
                  <a:pt x="8333" y="3461"/>
                  <a:pt x="8470" y="3548"/>
                  <a:pt x="8539" y="3687"/>
                </a:cubicBezTo>
                <a:cubicBezTo>
                  <a:pt x="9326" y="5545"/>
                  <a:pt x="10807" y="5545"/>
                  <a:pt x="10807" y="5545"/>
                </a:cubicBezTo>
                <a:lnTo>
                  <a:pt x="11532" y="5545"/>
                </a:lnTo>
                <a:cubicBezTo>
                  <a:pt x="11689" y="5545"/>
                  <a:pt x="11847" y="5419"/>
                  <a:pt x="11878" y="5262"/>
                </a:cubicBezTo>
                <a:cubicBezTo>
                  <a:pt x="11721" y="5167"/>
                  <a:pt x="11626" y="5010"/>
                  <a:pt x="11469" y="4947"/>
                </a:cubicBezTo>
                <a:cubicBezTo>
                  <a:pt x="10366" y="4506"/>
                  <a:pt x="9988" y="3750"/>
                  <a:pt x="9641" y="3183"/>
                </a:cubicBezTo>
                <a:cubicBezTo>
                  <a:pt x="9358" y="2710"/>
                  <a:pt x="9106" y="2269"/>
                  <a:pt x="8602" y="2143"/>
                </a:cubicBezTo>
                <a:cubicBezTo>
                  <a:pt x="8535" y="2127"/>
                  <a:pt x="8466" y="2119"/>
                  <a:pt x="8393" y="2119"/>
                </a:cubicBezTo>
                <a:cubicBezTo>
                  <a:pt x="7880" y="2119"/>
                  <a:pt x="7197" y="2512"/>
                  <a:pt x="6176" y="3340"/>
                </a:cubicBezTo>
                <a:lnTo>
                  <a:pt x="6176" y="2017"/>
                </a:lnTo>
                <a:cubicBezTo>
                  <a:pt x="6554" y="1859"/>
                  <a:pt x="6869" y="1513"/>
                  <a:pt x="6869" y="1040"/>
                </a:cubicBezTo>
                <a:cubicBezTo>
                  <a:pt x="6869" y="442"/>
                  <a:pt x="6396" y="1"/>
                  <a:pt x="5861"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pic>
        <p:nvPicPr>
          <p:cNvPr id="8194" name="Picture 2" descr="▷ Bono Bodas de Oro - Revisa si eres beneficiario (20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03" name="Google Shape;403;p44"/>
          <p:cNvSpPr txBox="1">
            <a:spLocks noGrp="1"/>
          </p:cNvSpPr>
          <p:nvPr>
            <p:ph type="title"/>
          </p:nvPr>
        </p:nvSpPr>
        <p:spPr>
          <a:xfrm>
            <a:off x="3715408" y="1614114"/>
            <a:ext cx="5793300" cy="214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200" dirty="0">
                <a:solidFill>
                  <a:schemeClr val="accent6"/>
                </a:solidFill>
              </a:rPr>
              <a:t>AWESOME WORDS</a:t>
            </a:r>
            <a:endParaRPr sz="7200" dirty="0">
              <a:solidFill>
                <a:schemeClr val="accent6"/>
              </a:solidFill>
            </a:endParaRPr>
          </a:p>
        </p:txBody>
      </p:sp>
      <p:sp>
        <p:nvSpPr>
          <p:cNvPr id="3" name="Rectángulo 2"/>
          <p:cNvSpPr/>
          <p:nvPr/>
        </p:nvSpPr>
        <p:spPr>
          <a:xfrm>
            <a:off x="0" y="0"/>
            <a:ext cx="4099034" cy="5143500"/>
          </a:xfrm>
          <a:prstGeom prst="rect">
            <a:avLst/>
          </a:prstGeom>
          <a:solidFill>
            <a:srgbClr val="C29934">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81083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835" name="Google Shape;835;p34"/>
          <p:cNvSpPr/>
          <p:nvPr/>
        </p:nvSpPr>
        <p:spPr>
          <a:xfrm rot="-2327145" flipH="1">
            <a:off x="533741" y="1141925"/>
            <a:ext cx="4327039" cy="3181783"/>
          </a:xfrm>
          <a:prstGeom prst="donut">
            <a:avLst>
              <a:gd name="adj" fmla="val 427"/>
            </a:avLst>
          </a:pr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4"/>
          <p:cNvSpPr/>
          <p:nvPr/>
        </p:nvSpPr>
        <p:spPr>
          <a:xfrm rot="3432407">
            <a:off x="533603" y="1142043"/>
            <a:ext cx="4327108" cy="3181567"/>
          </a:xfrm>
          <a:prstGeom prst="donut">
            <a:avLst>
              <a:gd name="adj" fmla="val 427"/>
            </a:avLst>
          </a:prstGeom>
          <a:gradFill>
            <a:gsLst>
              <a:gs pos="0">
                <a:schemeClr val="accent1"/>
              </a:gs>
              <a:gs pos="9000">
                <a:schemeClr val="accent2"/>
              </a:gs>
              <a:gs pos="25000">
                <a:schemeClr val="lt2"/>
              </a:gs>
              <a:gs pos="49000">
                <a:schemeClr val="accent3"/>
              </a:gs>
              <a:gs pos="72000">
                <a:schemeClr val="lt2"/>
              </a:gs>
              <a:gs pos="86000">
                <a:schemeClr val="accent2"/>
              </a:gs>
              <a:gs pos="100000">
                <a:srgbClr val="B8853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4"/>
          <p:cNvSpPr txBox="1">
            <a:spLocks noGrp="1"/>
          </p:cNvSpPr>
          <p:nvPr>
            <p:ph type="title"/>
          </p:nvPr>
        </p:nvSpPr>
        <p:spPr>
          <a:xfrm>
            <a:off x="5048100" y="1240188"/>
            <a:ext cx="33909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About us</a:t>
            </a:r>
            <a:endParaRPr/>
          </a:p>
        </p:txBody>
      </p:sp>
      <p:sp>
        <p:nvSpPr>
          <p:cNvPr id="838" name="Google Shape;838;p34"/>
          <p:cNvSpPr txBox="1">
            <a:spLocks noGrp="1"/>
          </p:cNvSpPr>
          <p:nvPr>
            <p:ph type="subTitle" idx="1"/>
          </p:nvPr>
        </p:nvSpPr>
        <p:spPr>
          <a:xfrm>
            <a:off x="5048222" y="2221513"/>
            <a:ext cx="3390900" cy="168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You can give a brief description of the topic you want to talk about here. For example, if you want to talk about Mercury, you can say that it’s the smallest planet in the Solar System</a:t>
            </a:r>
            <a:endParaRPr/>
          </a:p>
        </p:txBody>
      </p:sp>
      <p:sp>
        <p:nvSpPr>
          <p:cNvPr id="839" name="Google Shape;839;p34"/>
          <p:cNvSpPr/>
          <p:nvPr/>
        </p:nvSpPr>
        <p:spPr>
          <a:xfrm>
            <a:off x="2792613" y="600039"/>
            <a:ext cx="425953" cy="549077"/>
          </a:xfrm>
          <a:custGeom>
            <a:avLst/>
            <a:gdLst/>
            <a:ahLst/>
            <a:cxnLst/>
            <a:rect l="l" t="t" r="r" b="b"/>
            <a:pathLst>
              <a:path w="5233" h="6745" extrusionOk="0">
                <a:moveTo>
                  <a:pt x="2617" y="0"/>
                </a:moveTo>
                <a:lnTo>
                  <a:pt x="2617" y="0"/>
                </a:lnTo>
                <a:cubicBezTo>
                  <a:pt x="2617" y="1866"/>
                  <a:pt x="1447" y="3367"/>
                  <a:pt x="1" y="3367"/>
                </a:cubicBezTo>
                <a:lnTo>
                  <a:pt x="1" y="3367"/>
                </a:lnTo>
                <a:cubicBezTo>
                  <a:pt x="1447" y="3367"/>
                  <a:pt x="2617" y="4879"/>
                  <a:pt x="2617" y="6744"/>
                </a:cubicBezTo>
                <a:lnTo>
                  <a:pt x="2617" y="6744"/>
                </a:lnTo>
                <a:cubicBezTo>
                  <a:pt x="2617" y="4879"/>
                  <a:pt x="3787" y="3367"/>
                  <a:pt x="5233" y="3367"/>
                </a:cubicBezTo>
                <a:lnTo>
                  <a:pt x="5233" y="3367"/>
                </a:lnTo>
                <a:cubicBezTo>
                  <a:pt x="3787" y="3367"/>
                  <a:pt x="2617" y="1866"/>
                  <a:pt x="2617" y="0"/>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4"/>
          <p:cNvSpPr/>
          <p:nvPr/>
        </p:nvSpPr>
        <p:spPr>
          <a:xfrm>
            <a:off x="1034407" y="3973170"/>
            <a:ext cx="447382" cy="578820"/>
          </a:xfrm>
          <a:custGeom>
            <a:avLst/>
            <a:gdLst/>
            <a:ahLst/>
            <a:cxnLst/>
            <a:rect l="l" t="t" r="r" b="b"/>
            <a:pathLst>
              <a:path w="5222" h="6756" extrusionOk="0">
                <a:moveTo>
                  <a:pt x="2606" y="1"/>
                </a:moveTo>
                <a:lnTo>
                  <a:pt x="2606" y="1"/>
                </a:lnTo>
                <a:cubicBezTo>
                  <a:pt x="2606" y="1866"/>
                  <a:pt x="1436" y="3378"/>
                  <a:pt x="1" y="3378"/>
                </a:cubicBezTo>
                <a:lnTo>
                  <a:pt x="1" y="3378"/>
                </a:lnTo>
                <a:cubicBezTo>
                  <a:pt x="1447" y="3378"/>
                  <a:pt x="2606" y="4890"/>
                  <a:pt x="2606" y="6756"/>
                </a:cubicBezTo>
                <a:lnTo>
                  <a:pt x="2606" y="6756"/>
                </a:lnTo>
                <a:cubicBezTo>
                  <a:pt x="2606" y="4890"/>
                  <a:pt x="3776" y="3378"/>
                  <a:pt x="5222" y="3378"/>
                </a:cubicBezTo>
                <a:lnTo>
                  <a:pt x="5222" y="3378"/>
                </a:lnTo>
                <a:cubicBezTo>
                  <a:pt x="3776" y="3378"/>
                  <a:pt x="2606" y="1866"/>
                  <a:pt x="2606" y="1"/>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4"/>
          <p:cNvSpPr/>
          <p:nvPr/>
        </p:nvSpPr>
        <p:spPr>
          <a:xfrm>
            <a:off x="4248031" y="2951296"/>
            <a:ext cx="323973" cy="419142"/>
          </a:xfrm>
          <a:custGeom>
            <a:avLst/>
            <a:gdLst/>
            <a:ahLst/>
            <a:cxnLst/>
            <a:rect l="l" t="t" r="r" b="b"/>
            <a:pathLst>
              <a:path w="5222" h="6756" extrusionOk="0">
                <a:moveTo>
                  <a:pt x="2605" y="1"/>
                </a:moveTo>
                <a:lnTo>
                  <a:pt x="2605" y="1"/>
                </a:lnTo>
                <a:cubicBezTo>
                  <a:pt x="2605" y="1866"/>
                  <a:pt x="1435" y="3378"/>
                  <a:pt x="1" y="3378"/>
                </a:cubicBezTo>
                <a:lnTo>
                  <a:pt x="1" y="3378"/>
                </a:lnTo>
                <a:cubicBezTo>
                  <a:pt x="1447" y="3378"/>
                  <a:pt x="2605" y="4890"/>
                  <a:pt x="2605" y="6755"/>
                </a:cubicBezTo>
                <a:lnTo>
                  <a:pt x="2605" y="6755"/>
                </a:lnTo>
                <a:cubicBezTo>
                  <a:pt x="2605" y="4890"/>
                  <a:pt x="3775" y="3378"/>
                  <a:pt x="5221" y="3378"/>
                </a:cubicBezTo>
                <a:lnTo>
                  <a:pt x="5221" y="3378"/>
                </a:lnTo>
                <a:cubicBezTo>
                  <a:pt x="3786" y="3378"/>
                  <a:pt x="2605" y="1866"/>
                  <a:pt x="2605" y="1"/>
                </a:cubicBezTo>
                <a:close/>
              </a:path>
            </a:pathLst>
          </a:custGeom>
          <a:gradFill>
            <a:gsLst>
              <a:gs pos="0">
                <a:schemeClr val="accent1"/>
              </a:gs>
              <a:gs pos="9000">
                <a:schemeClr val="accent3"/>
              </a:gs>
              <a:gs pos="25000">
                <a:schemeClr val="lt2"/>
              </a:gs>
              <a:gs pos="49000">
                <a:schemeClr val="accent3"/>
              </a:gs>
              <a:gs pos="72000">
                <a:schemeClr val="lt2"/>
              </a:gs>
              <a:gs pos="86000">
                <a:schemeClr val="accent2"/>
              </a:gs>
              <a:gs pos="100000">
                <a:schemeClr val="accent1"/>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Imagen 1"/>
          <p:cNvPicPr>
            <a:picLocks noChangeAspect="1"/>
          </p:cNvPicPr>
          <p:nvPr/>
        </p:nvPicPr>
        <p:blipFill>
          <a:blip r:embed="rId3"/>
          <a:stretch>
            <a:fillRect/>
          </a:stretch>
        </p:blipFill>
        <p:spPr>
          <a:xfrm>
            <a:off x="874488" y="1011566"/>
            <a:ext cx="3836250" cy="34425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2" name="Google Shape;872;p56"/>
          <p:cNvSpPr txBox="1">
            <a:spLocks noGrp="1"/>
          </p:cNvSpPr>
          <p:nvPr>
            <p:ph type="title"/>
          </p:nvPr>
        </p:nvSpPr>
        <p:spPr>
          <a:xfrm>
            <a:off x="3016316" y="2664474"/>
            <a:ext cx="3383400" cy="1539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10800" dirty="0"/>
              <a:t>1989</a:t>
            </a:r>
            <a:endParaRPr sz="10800" dirty="0"/>
          </a:p>
        </p:txBody>
      </p:sp>
      <p:sp>
        <p:nvSpPr>
          <p:cNvPr id="873" name="Google Shape;873;p56"/>
          <p:cNvSpPr txBox="1">
            <a:spLocks noGrp="1"/>
          </p:cNvSpPr>
          <p:nvPr>
            <p:ph type="body" idx="1"/>
          </p:nvPr>
        </p:nvSpPr>
        <p:spPr>
          <a:xfrm>
            <a:off x="2622266" y="4210374"/>
            <a:ext cx="4171500" cy="304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r>
              <a:rPr lang="en"/>
              <a:t>It's the year I started my career as a sculptor</a:t>
            </a:r>
            <a:endParaRPr/>
          </a:p>
        </p:txBody>
      </p:sp>
      <p:grpSp>
        <p:nvGrpSpPr>
          <p:cNvPr id="9" name="Grupo 8"/>
          <p:cNvGrpSpPr/>
          <p:nvPr/>
        </p:nvGrpSpPr>
        <p:grpSpPr>
          <a:xfrm>
            <a:off x="3333694" y="672434"/>
            <a:ext cx="3066022" cy="1985440"/>
            <a:chOff x="-6229351" y="1606551"/>
            <a:chExt cx="2409825" cy="1560512"/>
          </a:xfrm>
        </p:grpSpPr>
        <p:sp>
          <p:nvSpPr>
            <p:cNvPr id="5" name="Freeform 5"/>
            <p:cNvSpPr>
              <a:spLocks/>
            </p:cNvSpPr>
            <p:nvPr/>
          </p:nvSpPr>
          <p:spPr bwMode="auto">
            <a:xfrm>
              <a:off x="-5045076" y="1827213"/>
              <a:ext cx="1225550" cy="1339850"/>
            </a:xfrm>
            <a:custGeom>
              <a:avLst/>
              <a:gdLst>
                <a:gd name="T0" fmla="*/ 75 w 117"/>
                <a:gd name="T1" fmla="*/ 58 h 127"/>
                <a:gd name="T2" fmla="*/ 70 w 117"/>
                <a:gd name="T3" fmla="*/ 103 h 127"/>
                <a:gd name="T4" fmla="*/ 40 w 117"/>
                <a:gd name="T5" fmla="*/ 111 h 127"/>
                <a:gd name="T6" fmla="*/ 24 w 117"/>
                <a:gd name="T7" fmla="*/ 84 h 127"/>
                <a:gd name="T8" fmla="*/ 49 w 117"/>
                <a:gd name="T9" fmla="*/ 66 h 127"/>
                <a:gd name="T10" fmla="*/ 61 w 117"/>
                <a:gd name="T11" fmla="*/ 80 h 127"/>
                <a:gd name="T12" fmla="*/ 47 w 117"/>
                <a:gd name="T13" fmla="*/ 90 h 127"/>
                <a:gd name="T14" fmla="*/ 38 w 117"/>
                <a:gd name="T15" fmla="*/ 74 h 127"/>
                <a:gd name="T16" fmla="*/ 29 w 117"/>
                <a:gd name="T17" fmla="*/ 93 h 127"/>
                <a:gd name="T18" fmla="*/ 51 w 117"/>
                <a:gd name="T19" fmla="*/ 106 h 127"/>
                <a:gd name="T20" fmla="*/ 75 w 117"/>
                <a:gd name="T21" fmla="*/ 75 h 127"/>
                <a:gd name="T22" fmla="*/ 44 w 117"/>
                <a:gd name="T23" fmla="*/ 51 h 127"/>
                <a:gd name="T24" fmla="*/ 10 w 117"/>
                <a:gd name="T25" fmla="*/ 80 h 127"/>
                <a:gd name="T26" fmla="*/ 27 w 117"/>
                <a:gd name="T27" fmla="*/ 121 h 127"/>
                <a:gd name="T28" fmla="*/ 31 w 117"/>
                <a:gd name="T29" fmla="*/ 124 h 127"/>
                <a:gd name="T30" fmla="*/ 30 w 117"/>
                <a:gd name="T31" fmla="*/ 127 h 127"/>
                <a:gd name="T32" fmla="*/ 22 w 117"/>
                <a:gd name="T33" fmla="*/ 124 h 127"/>
                <a:gd name="T34" fmla="*/ 5 w 117"/>
                <a:gd name="T35" fmla="*/ 78 h 127"/>
                <a:gd name="T36" fmla="*/ 44 w 117"/>
                <a:gd name="T37" fmla="*/ 46 h 127"/>
                <a:gd name="T38" fmla="*/ 55 w 117"/>
                <a:gd name="T39" fmla="*/ 46 h 127"/>
                <a:gd name="T40" fmla="*/ 64 w 117"/>
                <a:gd name="T41" fmla="*/ 0 h 127"/>
                <a:gd name="T42" fmla="*/ 61 w 117"/>
                <a:gd name="T43" fmla="*/ 8 h 127"/>
                <a:gd name="T44" fmla="*/ 56 w 117"/>
                <a:gd name="T45" fmla="*/ 29 h 127"/>
                <a:gd name="T46" fmla="*/ 85 w 117"/>
                <a:gd name="T47" fmla="*/ 53 h 127"/>
                <a:gd name="T48" fmla="*/ 110 w 117"/>
                <a:gd name="T49" fmla="*/ 23 h 127"/>
                <a:gd name="T50" fmla="*/ 99 w 117"/>
                <a:gd name="T51" fmla="*/ 10 h 127"/>
                <a:gd name="T52" fmla="*/ 81 w 117"/>
                <a:gd name="T53" fmla="*/ 15 h 127"/>
                <a:gd name="T54" fmla="*/ 93 w 117"/>
                <a:gd name="T55" fmla="*/ 26 h 127"/>
                <a:gd name="T56" fmla="*/ 83 w 117"/>
                <a:gd name="T57" fmla="*/ 40 h 127"/>
                <a:gd name="T58" fmla="*/ 70 w 117"/>
                <a:gd name="T59" fmla="*/ 28 h 127"/>
                <a:gd name="T60" fmla="*/ 81 w 117"/>
                <a:gd name="T61" fmla="*/ 7 h 127"/>
                <a:gd name="T62" fmla="*/ 106 w 117"/>
                <a:gd name="T63" fmla="*/ 8 h 127"/>
                <a:gd name="T64" fmla="*/ 116 w 117"/>
                <a:gd name="T65" fmla="*/ 30 h 127"/>
                <a:gd name="T66" fmla="*/ 83 w 117"/>
                <a:gd name="T67" fmla="*/ 58 h 127"/>
                <a:gd name="T68" fmla="*/ 75 w 117"/>
                <a:gd name="T69" fmla="*/ 5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 h="127">
                  <a:moveTo>
                    <a:pt x="75" y="58"/>
                  </a:moveTo>
                  <a:cubicBezTo>
                    <a:pt x="83" y="75"/>
                    <a:pt x="83" y="89"/>
                    <a:pt x="70" y="103"/>
                  </a:cubicBezTo>
                  <a:cubicBezTo>
                    <a:pt x="62" y="111"/>
                    <a:pt x="51" y="113"/>
                    <a:pt x="40" y="111"/>
                  </a:cubicBezTo>
                  <a:cubicBezTo>
                    <a:pt x="28" y="108"/>
                    <a:pt x="21" y="96"/>
                    <a:pt x="24" y="84"/>
                  </a:cubicBezTo>
                  <a:cubicBezTo>
                    <a:pt x="26" y="72"/>
                    <a:pt x="37" y="64"/>
                    <a:pt x="49" y="66"/>
                  </a:cubicBezTo>
                  <a:cubicBezTo>
                    <a:pt x="57" y="67"/>
                    <a:pt x="62" y="74"/>
                    <a:pt x="61" y="80"/>
                  </a:cubicBezTo>
                  <a:cubicBezTo>
                    <a:pt x="60" y="87"/>
                    <a:pt x="54" y="91"/>
                    <a:pt x="47" y="90"/>
                  </a:cubicBezTo>
                  <a:cubicBezTo>
                    <a:pt x="41" y="89"/>
                    <a:pt x="37" y="83"/>
                    <a:pt x="38" y="74"/>
                  </a:cubicBezTo>
                  <a:cubicBezTo>
                    <a:pt x="30" y="78"/>
                    <a:pt x="27" y="85"/>
                    <a:pt x="29" y="93"/>
                  </a:cubicBezTo>
                  <a:cubicBezTo>
                    <a:pt x="31" y="102"/>
                    <a:pt x="41" y="108"/>
                    <a:pt x="51" y="106"/>
                  </a:cubicBezTo>
                  <a:cubicBezTo>
                    <a:pt x="66" y="104"/>
                    <a:pt x="77" y="90"/>
                    <a:pt x="75" y="75"/>
                  </a:cubicBezTo>
                  <a:cubicBezTo>
                    <a:pt x="73" y="60"/>
                    <a:pt x="59" y="50"/>
                    <a:pt x="44" y="51"/>
                  </a:cubicBezTo>
                  <a:cubicBezTo>
                    <a:pt x="28" y="53"/>
                    <a:pt x="14" y="65"/>
                    <a:pt x="10" y="80"/>
                  </a:cubicBezTo>
                  <a:cubicBezTo>
                    <a:pt x="6" y="97"/>
                    <a:pt x="12" y="111"/>
                    <a:pt x="27" y="121"/>
                  </a:cubicBezTo>
                  <a:cubicBezTo>
                    <a:pt x="28" y="122"/>
                    <a:pt x="30" y="123"/>
                    <a:pt x="31" y="124"/>
                  </a:cubicBezTo>
                  <a:cubicBezTo>
                    <a:pt x="31" y="125"/>
                    <a:pt x="30" y="126"/>
                    <a:pt x="30" y="127"/>
                  </a:cubicBezTo>
                  <a:cubicBezTo>
                    <a:pt x="27" y="126"/>
                    <a:pt x="24" y="126"/>
                    <a:pt x="22" y="124"/>
                  </a:cubicBezTo>
                  <a:cubicBezTo>
                    <a:pt x="7" y="115"/>
                    <a:pt x="0" y="96"/>
                    <a:pt x="5" y="78"/>
                  </a:cubicBezTo>
                  <a:cubicBezTo>
                    <a:pt x="10" y="60"/>
                    <a:pt x="26" y="47"/>
                    <a:pt x="44" y="46"/>
                  </a:cubicBezTo>
                  <a:cubicBezTo>
                    <a:pt x="47" y="46"/>
                    <a:pt x="51" y="46"/>
                    <a:pt x="55" y="46"/>
                  </a:cubicBezTo>
                  <a:cubicBezTo>
                    <a:pt x="48" y="22"/>
                    <a:pt x="50" y="6"/>
                    <a:pt x="64" y="0"/>
                  </a:cubicBezTo>
                  <a:cubicBezTo>
                    <a:pt x="63" y="3"/>
                    <a:pt x="62" y="6"/>
                    <a:pt x="61" y="8"/>
                  </a:cubicBezTo>
                  <a:cubicBezTo>
                    <a:pt x="59" y="15"/>
                    <a:pt x="56" y="22"/>
                    <a:pt x="56" y="29"/>
                  </a:cubicBezTo>
                  <a:cubicBezTo>
                    <a:pt x="56" y="43"/>
                    <a:pt x="70" y="55"/>
                    <a:pt x="85" y="53"/>
                  </a:cubicBezTo>
                  <a:cubicBezTo>
                    <a:pt x="101" y="52"/>
                    <a:pt x="112" y="38"/>
                    <a:pt x="110" y="23"/>
                  </a:cubicBezTo>
                  <a:cubicBezTo>
                    <a:pt x="109" y="17"/>
                    <a:pt x="105" y="13"/>
                    <a:pt x="99" y="10"/>
                  </a:cubicBezTo>
                  <a:cubicBezTo>
                    <a:pt x="93" y="8"/>
                    <a:pt x="86" y="10"/>
                    <a:pt x="81" y="15"/>
                  </a:cubicBezTo>
                  <a:cubicBezTo>
                    <a:pt x="87" y="16"/>
                    <a:pt x="93" y="19"/>
                    <a:pt x="93" y="26"/>
                  </a:cubicBezTo>
                  <a:cubicBezTo>
                    <a:pt x="94" y="33"/>
                    <a:pt x="90" y="39"/>
                    <a:pt x="83" y="40"/>
                  </a:cubicBezTo>
                  <a:cubicBezTo>
                    <a:pt x="77" y="40"/>
                    <a:pt x="71" y="35"/>
                    <a:pt x="70" y="28"/>
                  </a:cubicBezTo>
                  <a:cubicBezTo>
                    <a:pt x="70" y="19"/>
                    <a:pt x="73" y="12"/>
                    <a:pt x="81" y="7"/>
                  </a:cubicBezTo>
                  <a:cubicBezTo>
                    <a:pt x="89" y="3"/>
                    <a:pt x="98" y="3"/>
                    <a:pt x="106" y="8"/>
                  </a:cubicBezTo>
                  <a:cubicBezTo>
                    <a:pt x="114" y="13"/>
                    <a:pt x="117" y="21"/>
                    <a:pt x="116" y="30"/>
                  </a:cubicBezTo>
                  <a:cubicBezTo>
                    <a:pt x="113" y="47"/>
                    <a:pt x="100" y="58"/>
                    <a:pt x="83" y="58"/>
                  </a:cubicBezTo>
                  <a:cubicBezTo>
                    <a:pt x="80" y="58"/>
                    <a:pt x="78" y="58"/>
                    <a:pt x="75" y="58"/>
                  </a:cubicBezTo>
                  <a:close/>
                </a:path>
              </a:pathLst>
            </a:custGeom>
            <a:solidFill>
              <a:srgbClr val="C29934"/>
            </a:solidFill>
            <a:ln>
              <a:noFill/>
            </a:ln>
          </p:spPr>
          <p:txBody>
            <a:bodyPr vert="horz" wrap="square" lIns="91440" tIns="45720" rIns="91440" bIns="45720" numCol="1" anchor="t" anchorCtr="0" compatLnSpc="1">
              <a:prstTxWarp prst="textNoShape">
                <a:avLst/>
              </a:prstTxWarp>
            </a:bodyPr>
            <a:lstStyle/>
            <a:p>
              <a:endParaRPr lang="es-AR"/>
            </a:p>
          </p:txBody>
        </p:sp>
        <p:sp>
          <p:nvSpPr>
            <p:cNvPr id="6" name="Freeform 6"/>
            <p:cNvSpPr>
              <a:spLocks/>
            </p:cNvSpPr>
            <p:nvPr/>
          </p:nvSpPr>
          <p:spPr bwMode="auto">
            <a:xfrm>
              <a:off x="-6229351" y="1838326"/>
              <a:ext cx="1236663" cy="1317625"/>
            </a:xfrm>
            <a:custGeom>
              <a:avLst/>
              <a:gdLst>
                <a:gd name="T0" fmla="*/ 79 w 118"/>
                <a:gd name="T1" fmla="*/ 73 h 125"/>
                <a:gd name="T2" fmla="*/ 64 w 118"/>
                <a:gd name="T3" fmla="*/ 89 h 125"/>
                <a:gd name="T4" fmla="*/ 55 w 118"/>
                <a:gd name="T5" fmla="*/ 78 h 125"/>
                <a:gd name="T6" fmla="*/ 63 w 118"/>
                <a:gd name="T7" fmla="*/ 66 h 125"/>
                <a:gd name="T8" fmla="*/ 85 w 118"/>
                <a:gd name="T9" fmla="*/ 70 h 125"/>
                <a:gd name="T10" fmla="*/ 92 w 118"/>
                <a:gd name="T11" fmla="*/ 95 h 125"/>
                <a:gd name="T12" fmla="*/ 73 w 118"/>
                <a:gd name="T13" fmla="*/ 110 h 125"/>
                <a:gd name="T14" fmla="*/ 43 w 118"/>
                <a:gd name="T15" fmla="*/ 97 h 125"/>
                <a:gd name="T16" fmla="*/ 39 w 118"/>
                <a:gd name="T17" fmla="*/ 64 h 125"/>
                <a:gd name="T18" fmla="*/ 41 w 118"/>
                <a:gd name="T19" fmla="*/ 58 h 125"/>
                <a:gd name="T20" fmla="*/ 24 w 118"/>
                <a:gd name="T21" fmla="*/ 55 h 125"/>
                <a:gd name="T22" fmla="*/ 4 w 118"/>
                <a:gd name="T23" fmla="*/ 19 h 125"/>
                <a:gd name="T24" fmla="*/ 27 w 118"/>
                <a:gd name="T25" fmla="*/ 3 h 125"/>
                <a:gd name="T26" fmla="*/ 49 w 118"/>
                <a:gd name="T27" fmla="*/ 25 h 125"/>
                <a:gd name="T28" fmla="*/ 37 w 118"/>
                <a:gd name="T29" fmla="*/ 39 h 125"/>
                <a:gd name="T30" fmla="*/ 26 w 118"/>
                <a:gd name="T31" fmla="*/ 29 h 125"/>
                <a:gd name="T32" fmla="*/ 36 w 118"/>
                <a:gd name="T33" fmla="*/ 15 h 125"/>
                <a:gd name="T34" fmla="*/ 39 w 118"/>
                <a:gd name="T35" fmla="*/ 14 h 125"/>
                <a:gd name="T36" fmla="*/ 16 w 118"/>
                <a:gd name="T37" fmla="*/ 12 h 125"/>
                <a:gd name="T38" fmla="*/ 10 w 118"/>
                <a:gd name="T39" fmla="*/ 33 h 125"/>
                <a:gd name="T40" fmla="*/ 44 w 118"/>
                <a:gd name="T41" fmla="*/ 51 h 125"/>
                <a:gd name="T42" fmla="*/ 63 w 118"/>
                <a:gd name="T43" fmla="*/ 20 h 125"/>
                <a:gd name="T44" fmla="*/ 58 w 118"/>
                <a:gd name="T45" fmla="*/ 7 h 125"/>
                <a:gd name="T46" fmla="*/ 55 w 118"/>
                <a:gd name="T47" fmla="*/ 0 h 125"/>
                <a:gd name="T48" fmla="*/ 64 w 118"/>
                <a:gd name="T49" fmla="*/ 45 h 125"/>
                <a:gd name="T50" fmla="*/ 100 w 118"/>
                <a:gd name="T51" fmla="*/ 58 h 125"/>
                <a:gd name="T52" fmla="*/ 96 w 118"/>
                <a:gd name="T53" fmla="*/ 122 h 125"/>
                <a:gd name="T54" fmla="*/ 91 w 118"/>
                <a:gd name="T55" fmla="*/ 125 h 125"/>
                <a:gd name="T56" fmla="*/ 87 w 118"/>
                <a:gd name="T57" fmla="*/ 125 h 125"/>
                <a:gd name="T58" fmla="*/ 89 w 118"/>
                <a:gd name="T59" fmla="*/ 120 h 125"/>
                <a:gd name="T60" fmla="*/ 107 w 118"/>
                <a:gd name="T61" fmla="*/ 93 h 125"/>
                <a:gd name="T62" fmla="*/ 58 w 118"/>
                <a:gd name="T63" fmla="*/ 53 h 125"/>
                <a:gd name="T64" fmla="*/ 43 w 118"/>
                <a:gd name="T65" fmla="*/ 85 h 125"/>
                <a:gd name="T66" fmla="*/ 72 w 118"/>
                <a:gd name="T67" fmla="*/ 105 h 125"/>
                <a:gd name="T68" fmla="*/ 88 w 118"/>
                <a:gd name="T69" fmla="*/ 92 h 125"/>
                <a:gd name="T70" fmla="*/ 79 w 118"/>
                <a:gd name="T71" fmla="*/ 7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8" h="125">
                  <a:moveTo>
                    <a:pt x="79" y="73"/>
                  </a:moveTo>
                  <a:cubicBezTo>
                    <a:pt x="79" y="84"/>
                    <a:pt x="73" y="91"/>
                    <a:pt x="64" y="89"/>
                  </a:cubicBezTo>
                  <a:cubicBezTo>
                    <a:pt x="59" y="88"/>
                    <a:pt x="55" y="84"/>
                    <a:pt x="55" y="78"/>
                  </a:cubicBezTo>
                  <a:cubicBezTo>
                    <a:pt x="55" y="73"/>
                    <a:pt x="58" y="68"/>
                    <a:pt x="63" y="66"/>
                  </a:cubicBezTo>
                  <a:cubicBezTo>
                    <a:pt x="72" y="63"/>
                    <a:pt x="79" y="65"/>
                    <a:pt x="85" y="70"/>
                  </a:cubicBezTo>
                  <a:cubicBezTo>
                    <a:pt x="93" y="77"/>
                    <a:pt x="95" y="86"/>
                    <a:pt x="92" y="95"/>
                  </a:cubicBezTo>
                  <a:cubicBezTo>
                    <a:pt x="89" y="104"/>
                    <a:pt x="82" y="109"/>
                    <a:pt x="73" y="110"/>
                  </a:cubicBezTo>
                  <a:cubicBezTo>
                    <a:pt x="61" y="112"/>
                    <a:pt x="50" y="108"/>
                    <a:pt x="43" y="97"/>
                  </a:cubicBezTo>
                  <a:cubicBezTo>
                    <a:pt x="35" y="87"/>
                    <a:pt x="33" y="76"/>
                    <a:pt x="39" y="64"/>
                  </a:cubicBezTo>
                  <a:cubicBezTo>
                    <a:pt x="40" y="62"/>
                    <a:pt x="40" y="60"/>
                    <a:pt x="41" y="58"/>
                  </a:cubicBezTo>
                  <a:cubicBezTo>
                    <a:pt x="35" y="57"/>
                    <a:pt x="30" y="57"/>
                    <a:pt x="24" y="55"/>
                  </a:cubicBezTo>
                  <a:cubicBezTo>
                    <a:pt x="9" y="50"/>
                    <a:pt x="0" y="33"/>
                    <a:pt x="4" y="19"/>
                  </a:cubicBezTo>
                  <a:cubicBezTo>
                    <a:pt x="7" y="9"/>
                    <a:pt x="18" y="2"/>
                    <a:pt x="27" y="3"/>
                  </a:cubicBezTo>
                  <a:cubicBezTo>
                    <a:pt x="40" y="4"/>
                    <a:pt x="49" y="13"/>
                    <a:pt x="49" y="25"/>
                  </a:cubicBezTo>
                  <a:cubicBezTo>
                    <a:pt x="49" y="33"/>
                    <a:pt x="45" y="38"/>
                    <a:pt x="37" y="39"/>
                  </a:cubicBezTo>
                  <a:cubicBezTo>
                    <a:pt x="32" y="39"/>
                    <a:pt x="27" y="35"/>
                    <a:pt x="26" y="29"/>
                  </a:cubicBezTo>
                  <a:cubicBezTo>
                    <a:pt x="24" y="22"/>
                    <a:pt x="28" y="17"/>
                    <a:pt x="36" y="15"/>
                  </a:cubicBezTo>
                  <a:cubicBezTo>
                    <a:pt x="37" y="15"/>
                    <a:pt x="38" y="14"/>
                    <a:pt x="39" y="14"/>
                  </a:cubicBezTo>
                  <a:cubicBezTo>
                    <a:pt x="31" y="8"/>
                    <a:pt x="23" y="7"/>
                    <a:pt x="16" y="12"/>
                  </a:cubicBezTo>
                  <a:cubicBezTo>
                    <a:pt x="9" y="16"/>
                    <a:pt x="7" y="24"/>
                    <a:pt x="10" y="33"/>
                  </a:cubicBezTo>
                  <a:cubicBezTo>
                    <a:pt x="14" y="47"/>
                    <a:pt x="28" y="55"/>
                    <a:pt x="44" y="51"/>
                  </a:cubicBezTo>
                  <a:cubicBezTo>
                    <a:pt x="58" y="48"/>
                    <a:pt x="66" y="35"/>
                    <a:pt x="63" y="20"/>
                  </a:cubicBezTo>
                  <a:cubicBezTo>
                    <a:pt x="62" y="15"/>
                    <a:pt x="59" y="11"/>
                    <a:pt x="58" y="7"/>
                  </a:cubicBezTo>
                  <a:cubicBezTo>
                    <a:pt x="57" y="5"/>
                    <a:pt x="56" y="3"/>
                    <a:pt x="55" y="0"/>
                  </a:cubicBezTo>
                  <a:cubicBezTo>
                    <a:pt x="69" y="3"/>
                    <a:pt x="72" y="23"/>
                    <a:pt x="64" y="45"/>
                  </a:cubicBezTo>
                  <a:cubicBezTo>
                    <a:pt x="78" y="44"/>
                    <a:pt x="91" y="48"/>
                    <a:pt x="100" y="58"/>
                  </a:cubicBezTo>
                  <a:cubicBezTo>
                    <a:pt x="118" y="77"/>
                    <a:pt x="116" y="108"/>
                    <a:pt x="96" y="122"/>
                  </a:cubicBezTo>
                  <a:cubicBezTo>
                    <a:pt x="94" y="123"/>
                    <a:pt x="93" y="125"/>
                    <a:pt x="91" y="125"/>
                  </a:cubicBezTo>
                  <a:cubicBezTo>
                    <a:pt x="90" y="125"/>
                    <a:pt x="88" y="125"/>
                    <a:pt x="87" y="125"/>
                  </a:cubicBezTo>
                  <a:cubicBezTo>
                    <a:pt x="87" y="123"/>
                    <a:pt x="88" y="121"/>
                    <a:pt x="89" y="120"/>
                  </a:cubicBezTo>
                  <a:cubicBezTo>
                    <a:pt x="100" y="114"/>
                    <a:pt x="105" y="105"/>
                    <a:pt x="107" y="93"/>
                  </a:cubicBezTo>
                  <a:cubicBezTo>
                    <a:pt x="111" y="66"/>
                    <a:pt x="83" y="43"/>
                    <a:pt x="58" y="53"/>
                  </a:cubicBezTo>
                  <a:cubicBezTo>
                    <a:pt x="45" y="58"/>
                    <a:pt x="38" y="71"/>
                    <a:pt x="43" y="85"/>
                  </a:cubicBezTo>
                  <a:cubicBezTo>
                    <a:pt x="46" y="98"/>
                    <a:pt x="60" y="107"/>
                    <a:pt x="72" y="105"/>
                  </a:cubicBezTo>
                  <a:cubicBezTo>
                    <a:pt x="80" y="104"/>
                    <a:pt x="86" y="100"/>
                    <a:pt x="88" y="92"/>
                  </a:cubicBezTo>
                  <a:cubicBezTo>
                    <a:pt x="90" y="85"/>
                    <a:pt x="87" y="78"/>
                    <a:pt x="79" y="73"/>
                  </a:cubicBezTo>
                  <a:close/>
                </a:path>
              </a:pathLst>
            </a:custGeom>
            <a:solidFill>
              <a:srgbClr val="C29934"/>
            </a:solidFill>
            <a:ln>
              <a:noFill/>
            </a:ln>
          </p:spPr>
          <p:txBody>
            <a:bodyPr vert="horz" wrap="square" lIns="91440" tIns="45720" rIns="91440" bIns="45720" numCol="1" anchor="t" anchorCtr="0" compatLnSpc="1">
              <a:prstTxWarp prst="textNoShape">
                <a:avLst/>
              </a:prstTxWarp>
            </a:bodyPr>
            <a:lstStyle/>
            <a:p>
              <a:endParaRPr lang="es-AR"/>
            </a:p>
          </p:txBody>
        </p:sp>
        <p:sp>
          <p:nvSpPr>
            <p:cNvPr id="7" name="Freeform 7"/>
            <p:cNvSpPr>
              <a:spLocks/>
            </p:cNvSpPr>
            <p:nvPr/>
          </p:nvSpPr>
          <p:spPr bwMode="auto">
            <a:xfrm>
              <a:off x="-5348288" y="1858963"/>
              <a:ext cx="679450" cy="549275"/>
            </a:xfrm>
            <a:custGeom>
              <a:avLst/>
              <a:gdLst>
                <a:gd name="T0" fmla="*/ 33 w 65"/>
                <a:gd name="T1" fmla="*/ 11 h 52"/>
                <a:gd name="T2" fmla="*/ 34 w 65"/>
                <a:gd name="T3" fmla="*/ 9 h 52"/>
                <a:gd name="T4" fmla="*/ 55 w 65"/>
                <a:gd name="T5" fmla="*/ 4 h 52"/>
                <a:gd name="T6" fmla="*/ 60 w 65"/>
                <a:gd name="T7" fmla="*/ 26 h 52"/>
                <a:gd name="T8" fmla="*/ 50 w 65"/>
                <a:gd name="T9" fmla="*/ 37 h 52"/>
                <a:gd name="T10" fmla="*/ 41 w 65"/>
                <a:gd name="T11" fmla="*/ 44 h 52"/>
                <a:gd name="T12" fmla="*/ 32 w 65"/>
                <a:gd name="T13" fmla="*/ 52 h 52"/>
                <a:gd name="T14" fmla="*/ 7 w 65"/>
                <a:gd name="T15" fmla="*/ 30 h 52"/>
                <a:gd name="T16" fmla="*/ 4 w 65"/>
                <a:gd name="T17" fmla="*/ 10 h 52"/>
                <a:gd name="T18" fmla="*/ 19 w 65"/>
                <a:gd name="T19" fmla="*/ 2 h 52"/>
                <a:gd name="T20" fmla="*/ 33 w 65"/>
                <a:gd name="T21" fmla="*/ 1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52">
                  <a:moveTo>
                    <a:pt x="33" y="11"/>
                  </a:moveTo>
                  <a:cubicBezTo>
                    <a:pt x="33" y="11"/>
                    <a:pt x="34" y="10"/>
                    <a:pt x="34" y="9"/>
                  </a:cubicBezTo>
                  <a:cubicBezTo>
                    <a:pt x="40" y="2"/>
                    <a:pt x="48" y="0"/>
                    <a:pt x="55" y="4"/>
                  </a:cubicBezTo>
                  <a:cubicBezTo>
                    <a:pt x="62" y="9"/>
                    <a:pt x="65" y="18"/>
                    <a:pt x="60" y="26"/>
                  </a:cubicBezTo>
                  <a:cubicBezTo>
                    <a:pt x="58" y="30"/>
                    <a:pt x="54" y="33"/>
                    <a:pt x="50" y="37"/>
                  </a:cubicBezTo>
                  <a:cubicBezTo>
                    <a:pt x="47" y="39"/>
                    <a:pt x="44" y="42"/>
                    <a:pt x="41" y="44"/>
                  </a:cubicBezTo>
                  <a:cubicBezTo>
                    <a:pt x="38" y="46"/>
                    <a:pt x="35" y="49"/>
                    <a:pt x="32" y="52"/>
                  </a:cubicBezTo>
                  <a:cubicBezTo>
                    <a:pt x="24" y="44"/>
                    <a:pt x="15" y="38"/>
                    <a:pt x="7" y="30"/>
                  </a:cubicBezTo>
                  <a:cubicBezTo>
                    <a:pt x="1" y="25"/>
                    <a:pt x="0" y="17"/>
                    <a:pt x="4" y="10"/>
                  </a:cubicBezTo>
                  <a:cubicBezTo>
                    <a:pt x="7" y="4"/>
                    <a:pt x="12" y="1"/>
                    <a:pt x="19" y="2"/>
                  </a:cubicBezTo>
                  <a:cubicBezTo>
                    <a:pt x="24" y="4"/>
                    <a:pt x="28" y="8"/>
                    <a:pt x="33" y="11"/>
                  </a:cubicBezTo>
                  <a:close/>
                </a:path>
              </a:pathLst>
            </a:custGeom>
            <a:solidFill>
              <a:srgbClr val="C29934"/>
            </a:solidFill>
            <a:ln>
              <a:noFill/>
            </a:ln>
          </p:spPr>
          <p:txBody>
            <a:bodyPr vert="horz" wrap="square" lIns="91440" tIns="45720" rIns="91440" bIns="45720" numCol="1" anchor="t" anchorCtr="0" compatLnSpc="1">
              <a:prstTxWarp prst="textNoShape">
                <a:avLst/>
              </a:prstTxWarp>
            </a:bodyPr>
            <a:lstStyle/>
            <a:p>
              <a:endParaRPr lang="es-AR"/>
            </a:p>
          </p:txBody>
        </p:sp>
        <p:sp>
          <p:nvSpPr>
            <p:cNvPr id="8" name="Freeform 8"/>
            <p:cNvSpPr>
              <a:spLocks/>
            </p:cNvSpPr>
            <p:nvPr/>
          </p:nvSpPr>
          <p:spPr bwMode="auto">
            <a:xfrm>
              <a:off x="-5140326" y="1606551"/>
              <a:ext cx="252413" cy="200025"/>
            </a:xfrm>
            <a:custGeom>
              <a:avLst/>
              <a:gdLst>
                <a:gd name="T0" fmla="*/ 12 w 24"/>
                <a:gd name="T1" fmla="*/ 19 h 19"/>
                <a:gd name="T2" fmla="*/ 2 w 24"/>
                <a:gd name="T3" fmla="*/ 10 h 19"/>
                <a:gd name="T4" fmla="*/ 1 w 24"/>
                <a:gd name="T5" fmla="*/ 1 h 19"/>
                <a:gd name="T6" fmla="*/ 10 w 24"/>
                <a:gd name="T7" fmla="*/ 0 h 19"/>
                <a:gd name="T8" fmla="*/ 15 w 24"/>
                <a:gd name="T9" fmla="*/ 0 h 19"/>
                <a:gd name="T10" fmla="*/ 23 w 24"/>
                <a:gd name="T11" fmla="*/ 1 h 19"/>
                <a:gd name="T12" fmla="*/ 23 w 24"/>
                <a:gd name="T13" fmla="*/ 11 h 19"/>
                <a:gd name="T14" fmla="*/ 12 w 24"/>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9">
                  <a:moveTo>
                    <a:pt x="12" y="19"/>
                  </a:moveTo>
                  <a:cubicBezTo>
                    <a:pt x="8" y="16"/>
                    <a:pt x="4" y="14"/>
                    <a:pt x="2" y="10"/>
                  </a:cubicBezTo>
                  <a:cubicBezTo>
                    <a:pt x="0" y="8"/>
                    <a:pt x="0" y="4"/>
                    <a:pt x="1" y="1"/>
                  </a:cubicBezTo>
                  <a:cubicBezTo>
                    <a:pt x="2" y="0"/>
                    <a:pt x="7" y="0"/>
                    <a:pt x="10" y="0"/>
                  </a:cubicBezTo>
                  <a:cubicBezTo>
                    <a:pt x="11" y="0"/>
                    <a:pt x="13" y="0"/>
                    <a:pt x="15" y="0"/>
                  </a:cubicBezTo>
                  <a:cubicBezTo>
                    <a:pt x="17" y="0"/>
                    <a:pt x="22" y="0"/>
                    <a:pt x="23" y="1"/>
                  </a:cubicBezTo>
                  <a:cubicBezTo>
                    <a:pt x="24" y="4"/>
                    <a:pt x="24" y="8"/>
                    <a:pt x="23" y="11"/>
                  </a:cubicBezTo>
                  <a:cubicBezTo>
                    <a:pt x="20" y="14"/>
                    <a:pt x="16" y="16"/>
                    <a:pt x="12" y="19"/>
                  </a:cubicBezTo>
                  <a:close/>
                </a:path>
              </a:pathLst>
            </a:custGeom>
            <a:solidFill>
              <a:srgbClr val="C29934"/>
            </a:solidFill>
            <a:ln>
              <a:noFill/>
            </a:ln>
          </p:spPr>
          <p:txBody>
            <a:bodyPr vert="horz" wrap="square" lIns="91440" tIns="45720" rIns="91440" bIns="45720" numCol="1" anchor="t" anchorCtr="0" compatLnSpc="1">
              <a:prstTxWarp prst="textNoShape">
                <a:avLst/>
              </a:prstTxWarp>
            </a:bodyPr>
            <a:lstStyle/>
            <a:p>
              <a:endParaRPr lang="es-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2"/>
          <p:cNvSpPr txBox="1">
            <a:spLocks noGrp="1"/>
          </p:cNvSpPr>
          <p:nvPr>
            <p:ph type="title"/>
          </p:nvPr>
        </p:nvSpPr>
        <p:spPr>
          <a:xfrm>
            <a:off x="2233950" y="2779175"/>
            <a:ext cx="4676100" cy="60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ABOUT ME</a:t>
            </a:r>
            <a:endParaRPr/>
          </a:p>
        </p:txBody>
      </p:sp>
      <p:sp>
        <p:nvSpPr>
          <p:cNvPr id="354" name="Google Shape;354;p42"/>
          <p:cNvSpPr txBox="1">
            <a:spLocks noGrp="1"/>
          </p:cNvSpPr>
          <p:nvPr>
            <p:ph type="subTitle" idx="1"/>
          </p:nvPr>
        </p:nvSpPr>
        <p:spPr>
          <a:xfrm>
            <a:off x="2233950" y="3486150"/>
            <a:ext cx="4676100" cy="918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t>You can give a brief description of the topic you want to talk about here. For example, if you want to talk about Mercury, you can say that it’s the smallest planet in the entire Solar System</a:t>
            </a:r>
            <a:endParaRPr/>
          </a:p>
        </p:txBody>
      </p:sp>
      <p:pic>
        <p:nvPicPr>
          <p:cNvPr id="2" name="Imagen 1"/>
          <p:cNvPicPr>
            <a:picLocks noChangeAspect="1"/>
          </p:cNvPicPr>
          <p:nvPr/>
        </p:nvPicPr>
        <p:blipFill>
          <a:blip r:embed="rId3"/>
          <a:stretch>
            <a:fillRect/>
          </a:stretch>
        </p:blipFill>
        <p:spPr>
          <a:xfrm>
            <a:off x="3998055" y="579375"/>
            <a:ext cx="1361250" cy="16987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ipse 6"/>
          <p:cNvSpPr/>
          <p:nvPr/>
        </p:nvSpPr>
        <p:spPr>
          <a:xfrm>
            <a:off x="1227249" y="4109462"/>
            <a:ext cx="2376264" cy="4474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027696"/>
              </a:solidFill>
            </a:endParaRPr>
          </a:p>
        </p:txBody>
      </p:sp>
      <p:sp>
        <p:nvSpPr>
          <p:cNvPr id="2" name="Text Placeholder 1"/>
          <p:cNvSpPr>
            <a:spLocks noGrp="1"/>
          </p:cNvSpPr>
          <p:nvPr>
            <p:ph type="body" sz="quarter" idx="12"/>
          </p:nvPr>
        </p:nvSpPr>
        <p:spPr>
          <a:xfrm>
            <a:off x="-2123728" y="584766"/>
            <a:ext cx="9144000" cy="576064"/>
          </a:xfrm>
        </p:spPr>
        <p:txBody>
          <a:bodyPr/>
          <a:lstStyle/>
          <a:p>
            <a:r>
              <a:rPr lang="en-US" altLang="ko-KR" sz="2400" b="1" dirty="0">
                <a:solidFill>
                  <a:srgbClr val="E69138"/>
                </a:solidFill>
              </a:rPr>
              <a:t>Infographic Style</a:t>
            </a:r>
            <a:endParaRPr lang="ko-KR" altLang="en-US" sz="2400" b="1" dirty="0">
              <a:solidFill>
                <a:srgbClr val="E69138"/>
              </a:solidFill>
            </a:endParaRPr>
          </a:p>
        </p:txBody>
      </p:sp>
      <p:sp>
        <p:nvSpPr>
          <p:cNvPr id="3" name="Text Placeholder 2"/>
          <p:cNvSpPr>
            <a:spLocks noGrp="1"/>
          </p:cNvSpPr>
          <p:nvPr>
            <p:ph type="body" sz="quarter" idx="4294967295"/>
          </p:nvPr>
        </p:nvSpPr>
        <p:spPr>
          <a:xfrm>
            <a:off x="258762" y="1160830"/>
            <a:ext cx="4313238" cy="311150"/>
          </a:xfrm>
        </p:spPr>
        <p:txBody>
          <a:bodyPr>
            <a:noAutofit/>
          </a:bodyPr>
          <a:lstStyle/>
          <a:p>
            <a:pPr marL="152400" lvl="0" indent="0">
              <a:buNone/>
            </a:pPr>
            <a:r>
              <a:rPr lang="en-US" altLang="ko-KR" sz="1800" dirty="0">
                <a:solidFill>
                  <a:schemeClr val="bg2">
                    <a:lumMod val="75000"/>
                  </a:schemeClr>
                </a:solidFill>
              </a:rPr>
              <a:t>Insert the title of your subtitle Here</a:t>
            </a:r>
          </a:p>
        </p:txBody>
      </p:sp>
      <p:sp>
        <p:nvSpPr>
          <p:cNvPr id="14" name="TextBox 13"/>
          <p:cNvSpPr txBox="1"/>
          <p:nvPr/>
        </p:nvSpPr>
        <p:spPr>
          <a:xfrm>
            <a:off x="4644008" y="1218303"/>
            <a:ext cx="2376264" cy="584775"/>
          </a:xfrm>
          <a:prstGeom prst="rect">
            <a:avLst/>
          </a:prstGeom>
          <a:noFill/>
        </p:spPr>
        <p:txBody>
          <a:bodyPr wrap="square" rtlCol="0">
            <a:spAutoFit/>
          </a:bodyPr>
          <a:lstStyle/>
          <a:p>
            <a:r>
              <a:rPr lang="en-US" altLang="ko-KR" sz="1600" b="1" dirty="0">
                <a:solidFill>
                  <a:srgbClr val="BE4626"/>
                </a:solidFill>
                <a:cs typeface="Arial" pitchFamily="34" charset="0"/>
              </a:rPr>
              <a:t>Modern  PowerPoint  Presentation</a:t>
            </a:r>
            <a:endParaRPr lang="ko-KR" altLang="en-US" sz="1600" b="1" dirty="0">
              <a:solidFill>
                <a:srgbClr val="BE4626"/>
              </a:solidFill>
              <a:cs typeface="Arial" pitchFamily="34" charset="0"/>
            </a:endParaRPr>
          </a:p>
        </p:txBody>
      </p:sp>
      <p:sp>
        <p:nvSpPr>
          <p:cNvPr id="15" name="TextBox 14"/>
          <p:cNvSpPr txBox="1"/>
          <p:nvPr/>
        </p:nvSpPr>
        <p:spPr>
          <a:xfrm>
            <a:off x="4644008" y="2284555"/>
            <a:ext cx="4104456" cy="1938992"/>
          </a:xfrm>
          <a:prstGeom prst="rect">
            <a:avLst/>
          </a:prstGeom>
          <a:noFill/>
        </p:spPr>
        <p:txBody>
          <a:bodyPr wrap="square" rtlCol="0">
            <a:spAutoFit/>
          </a:bodyPr>
          <a:lstStyle/>
          <a:p>
            <a:r>
              <a:rPr lang="en-US" altLang="ko-KR" sz="1200" dirty="0">
                <a:solidFill>
                  <a:srgbClr val="8D8D8D"/>
                </a:solidFill>
                <a:cs typeface="Arial" pitchFamily="34" charset="0"/>
              </a:rPr>
              <a:t>Get a modern PowerPoint  Presentation that is beautifully designed.  Easy to change colors, photos and Text. You can simply impress your audience and add a unique zing and appeal to your Presentations. Easy to change colors, photos and Text. Get a modern PowerPoint  Presentation that is beautifully designed.  </a:t>
            </a:r>
          </a:p>
          <a:p>
            <a:endParaRPr lang="en-US" altLang="ko-KR" sz="1200" dirty="0">
              <a:solidFill>
                <a:srgbClr val="8D8D8D"/>
              </a:solidFill>
              <a:cs typeface="Arial" pitchFamily="34" charset="0"/>
            </a:endParaRPr>
          </a:p>
          <a:p>
            <a:r>
              <a:rPr lang="en-US" altLang="ko-KR" sz="1200" dirty="0">
                <a:solidFill>
                  <a:srgbClr val="8D8D8D"/>
                </a:solidFill>
                <a:cs typeface="Arial" pitchFamily="34" charset="0"/>
              </a:rPr>
              <a:t>Easy to change colors, photos and Text. You can simply impress your audience and add a unique zing and appeal to your Presentations. </a:t>
            </a:r>
          </a:p>
        </p:txBody>
      </p:sp>
      <p:sp>
        <p:nvSpPr>
          <p:cNvPr id="16" name="TextBox 15"/>
          <p:cNvSpPr txBox="1"/>
          <p:nvPr/>
        </p:nvSpPr>
        <p:spPr>
          <a:xfrm>
            <a:off x="4644008" y="1921131"/>
            <a:ext cx="4104456" cy="307777"/>
          </a:xfrm>
          <a:prstGeom prst="rect">
            <a:avLst/>
          </a:prstGeom>
          <a:noFill/>
        </p:spPr>
        <p:txBody>
          <a:bodyPr wrap="square" rtlCol="0">
            <a:spAutoFit/>
          </a:bodyPr>
          <a:lstStyle/>
          <a:p>
            <a:r>
              <a:rPr lang="en-US" altLang="ko-KR" sz="1400" b="1" dirty="0">
                <a:solidFill>
                  <a:srgbClr val="EEB245"/>
                </a:solidFill>
                <a:cs typeface="Arial" pitchFamily="34" charset="0"/>
              </a:rPr>
              <a:t>Your Text Here</a:t>
            </a:r>
            <a:endParaRPr lang="ko-KR" altLang="en-US" sz="1400" b="1" dirty="0">
              <a:solidFill>
                <a:srgbClr val="EEB245"/>
              </a:solidFill>
              <a:cs typeface="Arial" pitchFamily="34" charset="0"/>
            </a:endParaRPr>
          </a:p>
        </p:txBody>
      </p:sp>
      <p:pic>
        <p:nvPicPr>
          <p:cNvPr id="4" name="Imagen 3"/>
          <p:cNvPicPr>
            <a:picLocks noChangeAspect="1"/>
          </p:cNvPicPr>
          <p:nvPr/>
        </p:nvPicPr>
        <p:blipFill>
          <a:blip r:embed="rId2"/>
          <a:stretch>
            <a:fillRect/>
          </a:stretch>
        </p:blipFill>
        <p:spPr>
          <a:xfrm>
            <a:off x="808798" y="1921131"/>
            <a:ext cx="3509610" cy="2141617"/>
          </a:xfrm>
          <a:prstGeom prst="rect">
            <a:avLst/>
          </a:prstGeom>
        </p:spPr>
      </p:pic>
    </p:spTree>
    <p:extLst>
      <p:ext uri="{BB962C8B-B14F-4D97-AF65-F5344CB8AC3E}">
        <p14:creationId xmlns:p14="http://schemas.microsoft.com/office/powerpoint/2010/main" val="655160065"/>
      </p:ext>
    </p:extLst>
  </p:cSld>
  <p:clrMapOvr>
    <a:masterClrMapping/>
  </p:clrMapOvr>
</p:sld>
</file>

<file path=ppt/theme/theme1.xml><?xml version="1.0" encoding="utf-8"?>
<a:theme xmlns:a="http://schemas.openxmlformats.org/drawingml/2006/main" name="Golden Translator Agency by Slidesgo">
  <a:themeElements>
    <a:clrScheme name="Simple Light">
      <a:dk1>
        <a:srgbClr val="B6852D"/>
      </a:dk1>
      <a:lt1>
        <a:srgbClr val="F9F5EF"/>
      </a:lt1>
      <a:dk2>
        <a:srgbClr val="644C21"/>
      </a:dk2>
      <a:lt2>
        <a:srgbClr val="FCEB8F"/>
      </a:lt2>
      <a:accent1>
        <a:srgbClr val="B88532"/>
      </a:accent1>
      <a:accent2>
        <a:srgbClr val="C99F4A"/>
      </a:accent2>
      <a:accent3>
        <a:srgbClr val="C29934"/>
      </a:accent3>
      <a:accent4>
        <a:srgbClr val="FFFFFF"/>
      </a:accent4>
      <a:accent5>
        <a:srgbClr val="FFFFFF"/>
      </a:accent5>
      <a:accent6>
        <a:srgbClr val="FFFFFF"/>
      </a:accent6>
      <a:hlink>
        <a:srgbClr val="644C2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TotalTime>
  <Words>1886</Words>
  <Application>Microsoft Office PowerPoint</Application>
  <PresentationFormat>Presentación en pantalla (16:9)</PresentationFormat>
  <Paragraphs>257</Paragraphs>
  <Slides>48</Slides>
  <Notes>44</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48</vt:i4>
      </vt:variant>
    </vt:vector>
  </HeadingPairs>
  <TitlesOfParts>
    <vt:vector size="61" baseType="lpstr">
      <vt:lpstr>Roboto</vt:lpstr>
      <vt:lpstr>PT Sans</vt:lpstr>
      <vt:lpstr>Playfair Display</vt:lpstr>
      <vt:lpstr>Raleway</vt:lpstr>
      <vt:lpstr>Raleway Medium</vt:lpstr>
      <vt:lpstr>Arial Rounded MT Bold</vt:lpstr>
      <vt:lpstr>Arial</vt:lpstr>
      <vt:lpstr>Palace Script MT</vt:lpstr>
      <vt:lpstr>Krona One</vt:lpstr>
      <vt:lpstr>맑은 고딕</vt:lpstr>
      <vt:lpstr>Manjari</vt:lpstr>
      <vt:lpstr>Bellefair</vt:lpstr>
      <vt:lpstr>Golden Translator Agency by Slidesgo</vt:lpstr>
      <vt:lpstr>GOLDEN WEDDING Free Template</vt:lpstr>
      <vt:lpstr>¡Whoa!</vt:lpstr>
      <vt:lpstr>Real Estate Infographics</vt:lpstr>
      <vt:lpstr>About us</vt:lpstr>
      <vt:lpstr>AWESOME WORDS</vt:lpstr>
      <vt:lpstr>About us</vt:lpstr>
      <vt:lpstr>1989</vt:lpstr>
      <vt:lpstr>ABOUT ME</vt:lpstr>
      <vt:lpstr>Presentación de PowerPoint</vt:lpstr>
      <vt:lpstr>Our evolution</vt:lpstr>
      <vt:lpstr>WHAT I DO</vt:lpstr>
      <vt:lpstr>Our evolution</vt:lpstr>
      <vt:lpstr>—Someone Famous</vt:lpstr>
      <vt:lpstr>Real Estate Infographics</vt:lpstr>
      <vt:lpstr>What sets us apart?</vt:lpstr>
      <vt:lpstr>Real Estate Infographics</vt:lpstr>
      <vt:lpstr>What do we do?</vt:lpstr>
      <vt:lpstr>AWESOME WORDS</vt:lpstr>
      <vt:lpstr>How do we do it?</vt:lpstr>
      <vt:lpstr>Presentación de PowerPoint</vt:lpstr>
      <vt:lpstr>4,560</vt:lpstr>
      <vt:lpstr>Our services</vt:lpstr>
      <vt:lpstr>Real Estate Infographics</vt:lpstr>
      <vt:lpstr>What do we offer?</vt:lpstr>
      <vt:lpstr>Our clients</vt:lpstr>
      <vt:lpstr>9h 55m 23s</vt:lpstr>
      <vt:lpstr>What do they say about us?</vt:lpstr>
      <vt:lpstr>Real Estate Infographics</vt:lpstr>
      <vt:lpstr>Real Estate Infographics</vt:lpstr>
      <vt:lpstr>Awesome words</vt:lpstr>
      <vt:lpstr>Case studies</vt:lpstr>
      <vt:lpstr>A picture is worth a thousand words</vt:lpstr>
      <vt:lpstr>Our growth</vt:lpstr>
      <vt:lpstr>Awards</vt:lpstr>
      <vt:lpstr>Martin Johns</vt:lpstr>
      <vt:lpstr>Contact us</vt:lpstr>
      <vt:lpstr>Presentación de PowerPoint</vt:lpstr>
      <vt:lpstr>Presentación de PowerPoint</vt:lpstr>
      <vt:lpstr>Presentación de PowerPoint</vt:lpstr>
      <vt:lpstr>Thanks!</vt:lpstr>
      <vt:lpstr>www.plantillaspower-point.com</vt:lpstr>
      <vt:lpstr>Alternative resources</vt:lpstr>
      <vt:lpstr>Alternative resources</vt:lpstr>
      <vt:lpstr>Alternative resources</vt:lpstr>
      <vt:lpstr>Alternative resources</vt:lpstr>
      <vt:lpstr>...and our sets of editable icons</vt:lpstr>
      <vt:lpstr>Business Icons</vt:lpstr>
      <vt:lpstr>Educational Icons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boda de oro</dc:title>
  <dc:creator>Sr GRYM</dc:creator>
  <cp:lastModifiedBy>ADMIN</cp:lastModifiedBy>
  <cp:revision>29</cp:revision>
  <dcterms:modified xsi:type="dcterms:W3CDTF">2022-04-18T17:51:32Z</dcterms:modified>
</cp:coreProperties>
</file>