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52059-66CD-79E5-EB17-E3D29C122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F0B2295-E9DE-DB5D-42A2-F98136122D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F0B2295-E9DE-DB5D-42A2-F98136122D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B97376C-6928-A015-0AC7-B2B6327D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49766AA-70F1-FCF4-EB88-8940ADD71F7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2175;p38">
            <a:extLst>
              <a:ext uri="{FF2B5EF4-FFF2-40B4-BE49-F238E27FC236}">
                <a16:creationId xmlns:a16="http://schemas.microsoft.com/office/drawing/2014/main" id="{877D28E6-6124-FB79-EA1B-D6D070DAF47A}"/>
              </a:ext>
            </a:extLst>
          </p:cNvPr>
          <p:cNvSpPr/>
          <p:nvPr/>
        </p:nvSpPr>
        <p:spPr>
          <a:xfrm flipH="1">
            <a:off x="3677721" y="2103282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2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19" name="Google Shape;2176;p38">
            <a:extLst>
              <a:ext uri="{FF2B5EF4-FFF2-40B4-BE49-F238E27FC236}">
                <a16:creationId xmlns:a16="http://schemas.microsoft.com/office/drawing/2014/main" id="{4FAC7181-D34B-558E-1F6F-F71E9B2B6539}"/>
              </a:ext>
            </a:extLst>
          </p:cNvPr>
          <p:cNvGrpSpPr/>
          <p:nvPr/>
        </p:nvGrpSpPr>
        <p:grpSpPr>
          <a:xfrm>
            <a:off x="4516845" y="2176486"/>
            <a:ext cx="3029019" cy="386409"/>
            <a:chOff x="4360893" y="2840540"/>
            <a:chExt cx="3017520" cy="384943"/>
          </a:xfrm>
        </p:grpSpPr>
        <p:sp>
          <p:nvSpPr>
            <p:cNvPr id="20" name="Google Shape;2177;p38">
              <a:extLst>
                <a:ext uri="{FF2B5EF4-FFF2-40B4-BE49-F238E27FC236}">
                  <a16:creationId xmlns:a16="http://schemas.microsoft.com/office/drawing/2014/main" id="{75559A99-4400-DA7B-ED83-5D0A0BF72B79}"/>
                </a:ext>
              </a:extLst>
            </p:cNvPr>
            <p:cNvSpPr txBox="1"/>
            <p:nvPr/>
          </p:nvSpPr>
          <p:spPr>
            <a:xfrm>
              <a:off x="4360893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" name="Google Shape;2178;p38">
              <a:extLst>
                <a:ext uri="{FF2B5EF4-FFF2-40B4-BE49-F238E27FC236}">
                  <a16:creationId xmlns:a16="http://schemas.microsoft.com/office/drawing/2014/main" id="{EA4DD358-43DE-9FEE-CAD6-4534E302A811}"/>
                </a:ext>
              </a:extLst>
            </p:cNvPr>
            <p:cNvSpPr txBox="1"/>
            <p:nvPr/>
          </p:nvSpPr>
          <p:spPr>
            <a:xfrm>
              <a:off x="4360893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26" name="Google Shape;2180;p38">
            <a:extLst>
              <a:ext uri="{FF2B5EF4-FFF2-40B4-BE49-F238E27FC236}">
                <a16:creationId xmlns:a16="http://schemas.microsoft.com/office/drawing/2014/main" id="{0CC2FC16-E02C-969C-CFA9-B62AB2B94AFC}"/>
              </a:ext>
            </a:extLst>
          </p:cNvPr>
          <p:cNvSpPr/>
          <p:nvPr/>
        </p:nvSpPr>
        <p:spPr>
          <a:xfrm>
            <a:off x="3677724" y="2962518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3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27" name="Google Shape;2181;p38">
            <a:extLst>
              <a:ext uri="{FF2B5EF4-FFF2-40B4-BE49-F238E27FC236}">
                <a16:creationId xmlns:a16="http://schemas.microsoft.com/office/drawing/2014/main" id="{C48569AF-0AE0-D0BC-D618-09CF53AC8502}"/>
              </a:ext>
            </a:extLst>
          </p:cNvPr>
          <p:cNvGrpSpPr/>
          <p:nvPr/>
        </p:nvGrpSpPr>
        <p:grpSpPr>
          <a:xfrm>
            <a:off x="4516847" y="3035721"/>
            <a:ext cx="3029019" cy="386409"/>
            <a:chOff x="4360893" y="3678040"/>
            <a:chExt cx="3017520" cy="384943"/>
          </a:xfrm>
        </p:grpSpPr>
        <p:sp>
          <p:nvSpPr>
            <p:cNvPr id="28" name="Google Shape;2182;p38">
              <a:extLst>
                <a:ext uri="{FF2B5EF4-FFF2-40B4-BE49-F238E27FC236}">
                  <a16:creationId xmlns:a16="http://schemas.microsoft.com/office/drawing/2014/main" id="{349FA384-7F25-47E0-5FDE-E2D8B92E93ED}"/>
                </a:ext>
              </a:extLst>
            </p:cNvPr>
            <p:cNvSpPr txBox="1"/>
            <p:nvPr/>
          </p:nvSpPr>
          <p:spPr>
            <a:xfrm>
              <a:off x="4360893" y="38937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9" name="Google Shape;2183;p38">
              <a:extLst>
                <a:ext uri="{FF2B5EF4-FFF2-40B4-BE49-F238E27FC236}">
                  <a16:creationId xmlns:a16="http://schemas.microsoft.com/office/drawing/2014/main" id="{CEE6C079-0F9A-96EB-713D-340412BD4BB2}"/>
                </a:ext>
              </a:extLst>
            </p:cNvPr>
            <p:cNvSpPr txBox="1"/>
            <p:nvPr/>
          </p:nvSpPr>
          <p:spPr>
            <a:xfrm>
              <a:off x="4360893" y="36780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1" name="Google Shape;2185;p38">
            <a:extLst>
              <a:ext uri="{FF2B5EF4-FFF2-40B4-BE49-F238E27FC236}">
                <a16:creationId xmlns:a16="http://schemas.microsoft.com/office/drawing/2014/main" id="{E0000AB1-AD57-97E1-10CF-E3BB98587038}"/>
              </a:ext>
            </a:extLst>
          </p:cNvPr>
          <p:cNvSpPr/>
          <p:nvPr/>
        </p:nvSpPr>
        <p:spPr>
          <a:xfrm flipH="1">
            <a:off x="3677724" y="3821753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4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2" name="Google Shape;2186;p38">
            <a:extLst>
              <a:ext uri="{FF2B5EF4-FFF2-40B4-BE49-F238E27FC236}">
                <a16:creationId xmlns:a16="http://schemas.microsoft.com/office/drawing/2014/main" id="{00367605-7ADA-6BCA-AAB2-0A7DA5551210}"/>
              </a:ext>
            </a:extLst>
          </p:cNvPr>
          <p:cNvGrpSpPr/>
          <p:nvPr/>
        </p:nvGrpSpPr>
        <p:grpSpPr>
          <a:xfrm>
            <a:off x="4516847" y="3894958"/>
            <a:ext cx="3029019" cy="386409"/>
            <a:chOff x="4360893" y="4557499"/>
            <a:chExt cx="3017520" cy="384943"/>
          </a:xfrm>
        </p:grpSpPr>
        <p:sp>
          <p:nvSpPr>
            <p:cNvPr id="33" name="Google Shape;2187;p38">
              <a:extLst>
                <a:ext uri="{FF2B5EF4-FFF2-40B4-BE49-F238E27FC236}">
                  <a16:creationId xmlns:a16="http://schemas.microsoft.com/office/drawing/2014/main" id="{5FA2141D-C0F3-452F-915F-17651F5B91D4}"/>
                </a:ext>
              </a:extLst>
            </p:cNvPr>
            <p:cNvSpPr txBox="1"/>
            <p:nvPr/>
          </p:nvSpPr>
          <p:spPr>
            <a:xfrm>
              <a:off x="4360893" y="47731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4" name="Google Shape;2188;p38">
              <a:extLst>
                <a:ext uri="{FF2B5EF4-FFF2-40B4-BE49-F238E27FC236}">
                  <a16:creationId xmlns:a16="http://schemas.microsoft.com/office/drawing/2014/main" id="{43FFAAE5-9531-F2EC-15F1-CB1228420B80}"/>
                </a:ext>
              </a:extLst>
            </p:cNvPr>
            <p:cNvSpPr txBox="1"/>
            <p:nvPr/>
          </p:nvSpPr>
          <p:spPr>
            <a:xfrm>
              <a:off x="4360893" y="45574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5" name="Google Shape;2190;p38">
            <a:extLst>
              <a:ext uri="{FF2B5EF4-FFF2-40B4-BE49-F238E27FC236}">
                <a16:creationId xmlns:a16="http://schemas.microsoft.com/office/drawing/2014/main" id="{28CE9B48-8D5F-5B7F-A127-349A46A91FED}"/>
              </a:ext>
            </a:extLst>
          </p:cNvPr>
          <p:cNvSpPr/>
          <p:nvPr/>
        </p:nvSpPr>
        <p:spPr>
          <a:xfrm>
            <a:off x="3677724" y="1244046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6" name="Google Shape;2191;p38">
            <a:extLst>
              <a:ext uri="{FF2B5EF4-FFF2-40B4-BE49-F238E27FC236}">
                <a16:creationId xmlns:a16="http://schemas.microsoft.com/office/drawing/2014/main" id="{0CC60021-E055-C97D-724E-85D0C54F8973}"/>
              </a:ext>
            </a:extLst>
          </p:cNvPr>
          <p:cNvGrpSpPr/>
          <p:nvPr/>
        </p:nvGrpSpPr>
        <p:grpSpPr>
          <a:xfrm>
            <a:off x="4516847" y="1317248"/>
            <a:ext cx="3029019" cy="386409"/>
            <a:chOff x="4360893" y="2038828"/>
            <a:chExt cx="3017520" cy="384943"/>
          </a:xfrm>
        </p:grpSpPr>
        <p:sp>
          <p:nvSpPr>
            <p:cNvPr id="37" name="Google Shape;2192;p38">
              <a:extLst>
                <a:ext uri="{FF2B5EF4-FFF2-40B4-BE49-F238E27FC236}">
                  <a16:creationId xmlns:a16="http://schemas.microsoft.com/office/drawing/2014/main" id="{A733935B-D150-A4AE-F62C-DAE90E112557}"/>
                </a:ext>
              </a:extLst>
            </p:cNvPr>
            <p:cNvSpPr txBox="1"/>
            <p:nvPr/>
          </p:nvSpPr>
          <p:spPr>
            <a:xfrm>
              <a:off x="4360893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8" name="Google Shape;2193;p38">
              <a:extLst>
                <a:ext uri="{FF2B5EF4-FFF2-40B4-BE49-F238E27FC236}">
                  <a16:creationId xmlns:a16="http://schemas.microsoft.com/office/drawing/2014/main" id="{0F526AFB-C6E8-F537-E6E0-0B374179032A}"/>
                </a:ext>
              </a:extLst>
            </p:cNvPr>
            <p:cNvSpPr txBox="1"/>
            <p:nvPr/>
          </p:nvSpPr>
          <p:spPr>
            <a:xfrm>
              <a:off x="4360893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9" name="Google Shape;2195;p38">
            <a:extLst>
              <a:ext uri="{FF2B5EF4-FFF2-40B4-BE49-F238E27FC236}">
                <a16:creationId xmlns:a16="http://schemas.microsoft.com/office/drawing/2014/main" id="{878AEC8A-FE78-5E0A-9D33-9C9F2891CA62}"/>
              </a:ext>
            </a:extLst>
          </p:cNvPr>
          <p:cNvSpPr/>
          <p:nvPr/>
        </p:nvSpPr>
        <p:spPr>
          <a:xfrm>
            <a:off x="7667384" y="1244045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6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0" name="Google Shape;2196;p38">
            <a:extLst>
              <a:ext uri="{FF2B5EF4-FFF2-40B4-BE49-F238E27FC236}">
                <a16:creationId xmlns:a16="http://schemas.microsoft.com/office/drawing/2014/main" id="{31A17FA2-E492-20A2-1D99-57C8958E4040}"/>
              </a:ext>
            </a:extLst>
          </p:cNvPr>
          <p:cNvGrpSpPr/>
          <p:nvPr/>
        </p:nvGrpSpPr>
        <p:grpSpPr>
          <a:xfrm>
            <a:off x="8535439" y="1317028"/>
            <a:ext cx="3029020" cy="386410"/>
            <a:chOff x="8686149" y="2038828"/>
            <a:chExt cx="3017520" cy="384943"/>
          </a:xfrm>
        </p:grpSpPr>
        <p:sp>
          <p:nvSpPr>
            <p:cNvPr id="41" name="Google Shape;2197;p38">
              <a:extLst>
                <a:ext uri="{FF2B5EF4-FFF2-40B4-BE49-F238E27FC236}">
                  <a16:creationId xmlns:a16="http://schemas.microsoft.com/office/drawing/2014/main" id="{01114EC5-4340-15CE-20CC-89A83BBC81E7}"/>
                </a:ext>
              </a:extLst>
            </p:cNvPr>
            <p:cNvSpPr txBox="1"/>
            <p:nvPr/>
          </p:nvSpPr>
          <p:spPr>
            <a:xfrm>
              <a:off x="8686149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2" name="Google Shape;2198;p38">
              <a:extLst>
                <a:ext uri="{FF2B5EF4-FFF2-40B4-BE49-F238E27FC236}">
                  <a16:creationId xmlns:a16="http://schemas.microsoft.com/office/drawing/2014/main" id="{80D0A7BD-67C6-206F-42D7-467105E28201}"/>
                </a:ext>
              </a:extLst>
            </p:cNvPr>
            <p:cNvSpPr txBox="1"/>
            <p:nvPr/>
          </p:nvSpPr>
          <p:spPr>
            <a:xfrm>
              <a:off x="8686149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3" name="Google Shape;2200;p38">
            <a:extLst>
              <a:ext uri="{FF2B5EF4-FFF2-40B4-BE49-F238E27FC236}">
                <a16:creationId xmlns:a16="http://schemas.microsoft.com/office/drawing/2014/main" id="{1F6AC5D9-E33C-3CE5-D633-3556702A1954}"/>
              </a:ext>
            </a:extLst>
          </p:cNvPr>
          <p:cNvSpPr/>
          <p:nvPr/>
        </p:nvSpPr>
        <p:spPr>
          <a:xfrm>
            <a:off x="7667384" y="2103281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7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4" name="Google Shape;2201;p38">
            <a:extLst>
              <a:ext uri="{FF2B5EF4-FFF2-40B4-BE49-F238E27FC236}">
                <a16:creationId xmlns:a16="http://schemas.microsoft.com/office/drawing/2014/main" id="{5DC87524-1A44-65EE-39A0-580DE5A9CC4C}"/>
              </a:ext>
            </a:extLst>
          </p:cNvPr>
          <p:cNvGrpSpPr/>
          <p:nvPr/>
        </p:nvGrpSpPr>
        <p:grpSpPr>
          <a:xfrm>
            <a:off x="8535439" y="2176264"/>
            <a:ext cx="3029020" cy="386410"/>
            <a:chOff x="8686149" y="2840540"/>
            <a:chExt cx="3017520" cy="384943"/>
          </a:xfrm>
        </p:grpSpPr>
        <p:sp>
          <p:nvSpPr>
            <p:cNvPr id="45" name="Google Shape;2202;p38">
              <a:extLst>
                <a:ext uri="{FF2B5EF4-FFF2-40B4-BE49-F238E27FC236}">
                  <a16:creationId xmlns:a16="http://schemas.microsoft.com/office/drawing/2014/main" id="{6AA1C12B-C692-D265-6530-8DF7DEDF4188}"/>
                </a:ext>
              </a:extLst>
            </p:cNvPr>
            <p:cNvSpPr txBox="1"/>
            <p:nvPr/>
          </p:nvSpPr>
          <p:spPr>
            <a:xfrm>
              <a:off x="8686149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6" name="Google Shape;2203;p38">
              <a:extLst>
                <a:ext uri="{FF2B5EF4-FFF2-40B4-BE49-F238E27FC236}">
                  <a16:creationId xmlns:a16="http://schemas.microsoft.com/office/drawing/2014/main" id="{75C10B76-A6D4-BB01-5BA8-ACD1396FC797}"/>
                </a:ext>
              </a:extLst>
            </p:cNvPr>
            <p:cNvSpPr txBox="1"/>
            <p:nvPr/>
          </p:nvSpPr>
          <p:spPr>
            <a:xfrm>
              <a:off x="8686149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7" name="Google Shape;2205;p38">
            <a:extLst>
              <a:ext uri="{FF2B5EF4-FFF2-40B4-BE49-F238E27FC236}">
                <a16:creationId xmlns:a16="http://schemas.microsoft.com/office/drawing/2014/main" id="{5B28A65D-E7D5-A941-2D19-7117256F3979}"/>
              </a:ext>
            </a:extLst>
          </p:cNvPr>
          <p:cNvSpPr/>
          <p:nvPr/>
        </p:nvSpPr>
        <p:spPr>
          <a:xfrm>
            <a:off x="7667384" y="3490198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8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8" name="Google Shape;2206;p38">
            <a:extLst>
              <a:ext uri="{FF2B5EF4-FFF2-40B4-BE49-F238E27FC236}">
                <a16:creationId xmlns:a16="http://schemas.microsoft.com/office/drawing/2014/main" id="{076F855E-03B1-72F6-EF86-23B420FC4B42}"/>
              </a:ext>
            </a:extLst>
          </p:cNvPr>
          <p:cNvGrpSpPr/>
          <p:nvPr/>
        </p:nvGrpSpPr>
        <p:grpSpPr>
          <a:xfrm>
            <a:off x="8535439" y="3563180"/>
            <a:ext cx="3029020" cy="386410"/>
            <a:chOff x="8686149" y="3982840"/>
            <a:chExt cx="3017520" cy="384943"/>
          </a:xfrm>
        </p:grpSpPr>
        <p:sp>
          <p:nvSpPr>
            <p:cNvPr id="49" name="Google Shape;2207;p38">
              <a:extLst>
                <a:ext uri="{FF2B5EF4-FFF2-40B4-BE49-F238E27FC236}">
                  <a16:creationId xmlns:a16="http://schemas.microsoft.com/office/drawing/2014/main" id="{9E6B87B0-3874-8085-A0AD-0F032CF25321}"/>
                </a:ext>
              </a:extLst>
            </p:cNvPr>
            <p:cNvSpPr txBox="1"/>
            <p:nvPr/>
          </p:nvSpPr>
          <p:spPr>
            <a:xfrm>
              <a:off x="8686149" y="41985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2208;p38">
              <a:extLst>
                <a:ext uri="{FF2B5EF4-FFF2-40B4-BE49-F238E27FC236}">
                  <a16:creationId xmlns:a16="http://schemas.microsoft.com/office/drawing/2014/main" id="{F40CEFCC-4FD9-35BC-0EBE-9CE149369A64}"/>
                </a:ext>
              </a:extLst>
            </p:cNvPr>
            <p:cNvSpPr txBox="1"/>
            <p:nvPr/>
          </p:nvSpPr>
          <p:spPr>
            <a:xfrm>
              <a:off x="8686149" y="39828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1" name="Google Shape;2210;p38">
            <a:extLst>
              <a:ext uri="{FF2B5EF4-FFF2-40B4-BE49-F238E27FC236}">
                <a16:creationId xmlns:a16="http://schemas.microsoft.com/office/drawing/2014/main" id="{87E3BDB3-AF78-61BC-52B0-0A0C304662C3}"/>
              </a:ext>
            </a:extLst>
          </p:cNvPr>
          <p:cNvSpPr/>
          <p:nvPr/>
        </p:nvSpPr>
        <p:spPr>
          <a:xfrm>
            <a:off x="7667384" y="4349434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9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2" name="Google Shape;2211;p38">
            <a:extLst>
              <a:ext uri="{FF2B5EF4-FFF2-40B4-BE49-F238E27FC236}">
                <a16:creationId xmlns:a16="http://schemas.microsoft.com/office/drawing/2014/main" id="{C9D0E20C-D462-DB1E-FB7D-901ACFC24AE1}"/>
              </a:ext>
            </a:extLst>
          </p:cNvPr>
          <p:cNvGrpSpPr/>
          <p:nvPr/>
        </p:nvGrpSpPr>
        <p:grpSpPr>
          <a:xfrm>
            <a:off x="8535439" y="4422417"/>
            <a:ext cx="3029020" cy="386410"/>
            <a:chOff x="8686149" y="4862299"/>
            <a:chExt cx="3017520" cy="384943"/>
          </a:xfrm>
        </p:grpSpPr>
        <p:sp>
          <p:nvSpPr>
            <p:cNvPr id="53" name="Google Shape;2212;p38">
              <a:extLst>
                <a:ext uri="{FF2B5EF4-FFF2-40B4-BE49-F238E27FC236}">
                  <a16:creationId xmlns:a16="http://schemas.microsoft.com/office/drawing/2014/main" id="{2EC6CB52-80C4-EFB2-9420-C2FA7DB4278E}"/>
                </a:ext>
              </a:extLst>
            </p:cNvPr>
            <p:cNvSpPr txBox="1"/>
            <p:nvPr/>
          </p:nvSpPr>
          <p:spPr>
            <a:xfrm>
              <a:off x="8686149" y="50779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2213;p38">
              <a:extLst>
                <a:ext uri="{FF2B5EF4-FFF2-40B4-BE49-F238E27FC236}">
                  <a16:creationId xmlns:a16="http://schemas.microsoft.com/office/drawing/2014/main" id="{C37D9A57-838B-4CD0-6A98-69508B77FF56}"/>
                </a:ext>
              </a:extLst>
            </p:cNvPr>
            <p:cNvSpPr txBox="1"/>
            <p:nvPr/>
          </p:nvSpPr>
          <p:spPr>
            <a:xfrm>
              <a:off x="8686149" y="48622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6" name="Google Shape;2215;p38">
            <a:extLst>
              <a:ext uri="{FF2B5EF4-FFF2-40B4-BE49-F238E27FC236}">
                <a16:creationId xmlns:a16="http://schemas.microsoft.com/office/drawing/2014/main" id="{87D43A73-068D-5390-3038-A892D5CBB9A0}"/>
              </a:ext>
            </a:extLst>
          </p:cNvPr>
          <p:cNvSpPr/>
          <p:nvPr/>
        </p:nvSpPr>
        <p:spPr>
          <a:xfrm>
            <a:off x="3677724" y="5208225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5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7" name="Google Shape;2216;p38">
            <a:extLst>
              <a:ext uri="{FF2B5EF4-FFF2-40B4-BE49-F238E27FC236}">
                <a16:creationId xmlns:a16="http://schemas.microsoft.com/office/drawing/2014/main" id="{281551A4-AA3A-3495-2FF1-1FFF8C00E849}"/>
              </a:ext>
            </a:extLst>
          </p:cNvPr>
          <p:cNvGrpSpPr/>
          <p:nvPr/>
        </p:nvGrpSpPr>
        <p:grpSpPr>
          <a:xfrm>
            <a:off x="4516847" y="5281428"/>
            <a:ext cx="3029019" cy="386409"/>
            <a:chOff x="4360893" y="5696988"/>
            <a:chExt cx="3017520" cy="384943"/>
          </a:xfrm>
        </p:grpSpPr>
        <p:sp>
          <p:nvSpPr>
            <p:cNvPr id="58" name="Google Shape;2217;p38">
              <a:extLst>
                <a:ext uri="{FF2B5EF4-FFF2-40B4-BE49-F238E27FC236}">
                  <a16:creationId xmlns:a16="http://schemas.microsoft.com/office/drawing/2014/main" id="{FF760BE0-5157-6B2D-5835-EDD8BA97E40D}"/>
                </a:ext>
              </a:extLst>
            </p:cNvPr>
            <p:cNvSpPr txBox="1"/>
            <p:nvPr/>
          </p:nvSpPr>
          <p:spPr>
            <a:xfrm>
              <a:off x="4360893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2218;p38">
              <a:extLst>
                <a:ext uri="{FF2B5EF4-FFF2-40B4-BE49-F238E27FC236}">
                  <a16:creationId xmlns:a16="http://schemas.microsoft.com/office/drawing/2014/main" id="{DD03DB0B-63B5-F0FE-47F2-D1385D21B34A}"/>
                </a:ext>
              </a:extLst>
            </p:cNvPr>
            <p:cNvSpPr txBox="1"/>
            <p:nvPr/>
          </p:nvSpPr>
          <p:spPr>
            <a:xfrm>
              <a:off x="4360893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0" name="Google Shape;2220;p38">
            <a:extLst>
              <a:ext uri="{FF2B5EF4-FFF2-40B4-BE49-F238E27FC236}">
                <a16:creationId xmlns:a16="http://schemas.microsoft.com/office/drawing/2014/main" id="{F4B6F788-FA05-7B5D-6689-C42420EB5566}"/>
              </a:ext>
            </a:extLst>
          </p:cNvPr>
          <p:cNvSpPr/>
          <p:nvPr/>
        </p:nvSpPr>
        <p:spPr>
          <a:xfrm>
            <a:off x="7667384" y="5208669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10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61" name="Google Shape;2221;p38">
            <a:extLst>
              <a:ext uri="{FF2B5EF4-FFF2-40B4-BE49-F238E27FC236}">
                <a16:creationId xmlns:a16="http://schemas.microsoft.com/office/drawing/2014/main" id="{5E1A3793-9657-A7CD-5992-711B6A84F4DB}"/>
              </a:ext>
            </a:extLst>
          </p:cNvPr>
          <p:cNvGrpSpPr/>
          <p:nvPr/>
        </p:nvGrpSpPr>
        <p:grpSpPr>
          <a:xfrm>
            <a:off x="8535439" y="5281652"/>
            <a:ext cx="3029020" cy="386410"/>
            <a:chOff x="8686149" y="5696988"/>
            <a:chExt cx="3017520" cy="384943"/>
          </a:xfrm>
        </p:grpSpPr>
        <p:sp>
          <p:nvSpPr>
            <p:cNvPr id="62" name="Google Shape;2222;p38">
              <a:extLst>
                <a:ext uri="{FF2B5EF4-FFF2-40B4-BE49-F238E27FC236}">
                  <a16:creationId xmlns:a16="http://schemas.microsoft.com/office/drawing/2014/main" id="{E706ED80-B586-454A-158B-AEDA818195C2}"/>
                </a:ext>
              </a:extLst>
            </p:cNvPr>
            <p:cNvSpPr txBox="1"/>
            <p:nvPr/>
          </p:nvSpPr>
          <p:spPr>
            <a:xfrm>
              <a:off x="8686149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2223;p38">
              <a:extLst>
                <a:ext uri="{FF2B5EF4-FFF2-40B4-BE49-F238E27FC236}">
                  <a16:creationId xmlns:a16="http://schemas.microsoft.com/office/drawing/2014/main" id="{6FA76D51-FC0E-28E3-DA76-3C86C83723DA}"/>
                </a:ext>
              </a:extLst>
            </p:cNvPr>
            <p:cNvSpPr txBox="1"/>
            <p:nvPr/>
          </p:nvSpPr>
          <p:spPr>
            <a:xfrm>
              <a:off x="8686149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4" name="Google Shape;2224;p38">
            <a:extLst>
              <a:ext uri="{FF2B5EF4-FFF2-40B4-BE49-F238E27FC236}">
                <a16:creationId xmlns:a16="http://schemas.microsoft.com/office/drawing/2014/main" id="{9E248384-AE58-4855-3D8F-EDC12E113DE7}"/>
              </a:ext>
            </a:extLst>
          </p:cNvPr>
          <p:cNvSpPr txBox="1"/>
          <p:nvPr/>
        </p:nvSpPr>
        <p:spPr>
          <a:xfrm>
            <a:off x="3509690" y="4680989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Lunch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5" name="Google Shape;2225;p38">
            <a:extLst>
              <a:ext uri="{FF2B5EF4-FFF2-40B4-BE49-F238E27FC236}">
                <a16:creationId xmlns:a16="http://schemas.microsoft.com/office/drawing/2014/main" id="{3D2F66FA-F1BE-49C6-3000-2442489F3985}"/>
              </a:ext>
            </a:extLst>
          </p:cNvPr>
          <p:cNvSpPr txBox="1"/>
          <p:nvPr/>
        </p:nvSpPr>
        <p:spPr>
          <a:xfrm>
            <a:off x="7677486" y="2962518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Coffee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6" name="Google Shape;2037;p35">
            <a:extLst>
              <a:ext uri="{FF2B5EF4-FFF2-40B4-BE49-F238E27FC236}">
                <a16:creationId xmlns:a16="http://schemas.microsoft.com/office/drawing/2014/main" id="{999F0CD3-1A7F-F5AF-9492-9C7F282E7628}"/>
              </a:ext>
            </a:extLst>
          </p:cNvPr>
          <p:cNvSpPr/>
          <p:nvPr/>
        </p:nvSpPr>
        <p:spPr>
          <a:xfrm>
            <a:off x="627542" y="1244045"/>
            <a:ext cx="2901854" cy="4496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67" name="Google Shape;2039;p35">
            <a:extLst>
              <a:ext uri="{FF2B5EF4-FFF2-40B4-BE49-F238E27FC236}">
                <a16:creationId xmlns:a16="http://schemas.microsoft.com/office/drawing/2014/main" id="{D4C5A97E-CD31-098B-72ED-5127DE02DA37}"/>
              </a:ext>
            </a:extLst>
          </p:cNvPr>
          <p:cNvSpPr txBox="1"/>
          <p:nvPr/>
        </p:nvSpPr>
        <p:spPr>
          <a:xfrm>
            <a:off x="673755" y="280209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Date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8" name="Google Shape;2040;p35">
            <a:extLst>
              <a:ext uri="{FF2B5EF4-FFF2-40B4-BE49-F238E27FC236}">
                <a16:creationId xmlns:a16="http://schemas.microsoft.com/office/drawing/2014/main" id="{513CC2C9-BF98-74C2-4EE6-A2E5DBC81F36}"/>
              </a:ext>
            </a:extLst>
          </p:cNvPr>
          <p:cNvSpPr txBox="1"/>
          <p:nvPr/>
        </p:nvSpPr>
        <p:spPr>
          <a:xfrm>
            <a:off x="673755" y="392961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/>
          </a:p>
        </p:txBody>
      </p:sp>
      <p:sp>
        <p:nvSpPr>
          <p:cNvPr id="69" name="Google Shape;2041;p35">
            <a:extLst>
              <a:ext uri="{FF2B5EF4-FFF2-40B4-BE49-F238E27FC236}">
                <a16:creationId xmlns:a16="http://schemas.microsoft.com/office/drawing/2014/main" id="{B7683109-5D78-FA88-8E4A-30183CA2F891}"/>
              </a:ext>
            </a:extLst>
          </p:cNvPr>
          <p:cNvSpPr txBox="1"/>
          <p:nvPr/>
        </p:nvSpPr>
        <p:spPr>
          <a:xfrm>
            <a:off x="673755" y="3369325"/>
            <a:ext cx="2753655" cy="285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800"/>
            </a:pPr>
            <a:r>
              <a:rPr lang="en-US" b="1" dirty="0"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70" name="Google Shape;2042;p35">
            <a:extLst>
              <a:ext uri="{FF2B5EF4-FFF2-40B4-BE49-F238E27FC236}">
                <a16:creationId xmlns:a16="http://schemas.microsoft.com/office/drawing/2014/main" id="{25CECE23-0AFD-D281-3D03-44EF752AFDEC}"/>
              </a:ext>
            </a:extLst>
          </p:cNvPr>
          <p:cNvCxnSpPr/>
          <p:nvPr/>
        </p:nvCxnSpPr>
        <p:spPr>
          <a:xfrm>
            <a:off x="627542" y="3161011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" name="Google Shape;2043;p35">
            <a:extLst>
              <a:ext uri="{FF2B5EF4-FFF2-40B4-BE49-F238E27FC236}">
                <a16:creationId xmlns:a16="http://schemas.microsoft.com/office/drawing/2014/main" id="{5DE54ED5-BD70-5CB2-A1B7-3EF6D89E3B45}"/>
              </a:ext>
            </a:extLst>
          </p:cNvPr>
          <p:cNvCxnSpPr/>
          <p:nvPr/>
        </p:nvCxnSpPr>
        <p:spPr>
          <a:xfrm>
            <a:off x="627542" y="3824077"/>
            <a:ext cx="2901854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06770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8948</TotalTime>
  <Words>65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517</cp:revision>
  <dcterms:created xsi:type="dcterms:W3CDTF">2021-03-31T02:49:57Z</dcterms:created>
  <dcterms:modified xsi:type="dcterms:W3CDTF">2025-10-16T11:13:05Z</dcterms:modified>
  <cp:category/>
</cp:coreProperties>
</file>