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DCAEB3F-8AA7-4C72-9DB1-9AD92764AC37}">
  <a:tblStyle styleId="{BDCAEB3F-8AA7-4C72-9DB1-9AD92764AC3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they make silly sounds in cartoons?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{BDCAEB3F-8AA7-4C72-9DB1-9AD92764AC37}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lluvia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gotas de agua que caen de las nubes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sonido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vibraciones que por lo regular puedes </a:t>
                      </a:r>
                      <a:r>
                        <a:rPr lang="en" sz="1200">
                          <a:solidFill>
                            <a:srgbClr val="1F1F1F"/>
                          </a:solidFill>
                        </a:rPr>
                        <a:t>escuchar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con tus oídos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tormenta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hay mucho viento y lluvia o nieve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trueno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fuerte sonido que se escucha durante una tormenta, normalmente después de un relámpago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vibración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movimiento rápido de un lado a otro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they make silly sounds in cartoons?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