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7" r:id="rId3"/>
    <p:sldId id="288" r:id="rId4"/>
    <p:sldId id="289" r:id="rId5"/>
    <p:sldId id="290" r:id="rId6"/>
    <p:sldId id="29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4" d="100"/>
          <a:sy n="124" d="100"/>
        </p:scale>
        <p:origin x="427"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11/29/2025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11/29/2025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11/29/2025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11/29/2025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11/29/2025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11/29/2025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11/29/2025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11/29/2025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11/29/2025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11/29/2025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vi-VN" sz="6000" b="1" dirty="0">
                <a:solidFill>
                  <a:srgbClr val="FF0000"/>
                </a:solidFill>
                <a:latin typeface="Arial" panose="020B0604020202020204" pitchFamily="34" charset="0"/>
                <a:cs typeface="Arial" panose="020B0604020202020204" pitchFamily="34" charset="0"/>
              </a:rPr>
              <a:t>Tiếng hát thiên thần</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32332" y="333251"/>
            <a:ext cx="11299936" cy="5693866"/>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1. </a:t>
            </a:r>
            <a:r>
              <a:rPr lang="vi-VN" sz="5200" b="1" dirty="0">
                <a:latin typeface="Arial" panose="020B0604020202020204" pitchFamily="34" charset="0"/>
                <a:cs typeface="Arial" panose="020B0604020202020204" pitchFamily="34" charset="0"/>
              </a:rPr>
              <a:t>Đêm thanh nghe tiếng hát của Thiên Thần. Chung nhau đàn ca thánh thót hỉ hoan. Trên thiên cung vang xuống cõi dương trần. Ngâm nga hoà câu kính chúc hiển vang.</a:t>
            </a:r>
            <a:endParaRPr lang="en-US" sz="5200" b="1" dirty="0">
              <a:latin typeface="Arial" panose="020B0604020202020204" pitchFamily="34" charset="0"/>
              <a:cs typeface="Arial" panose="020B0604020202020204" pitchFamily="34" charset="0"/>
            </a:endParaRPr>
          </a:p>
          <a:p>
            <a:pPr algn="just"/>
            <a:r>
              <a:rPr lang="vi-VN" sz="5200" b="1" dirty="0">
                <a:solidFill>
                  <a:srgbClr val="FF0000"/>
                </a:solidFill>
                <a:latin typeface="Arial" panose="020B0604020202020204" pitchFamily="34" charset="0"/>
                <a:cs typeface="Arial" panose="020B0604020202020204" pitchFamily="34" charset="0"/>
              </a:rPr>
              <a:t>ĐK: </a:t>
            </a:r>
            <a:r>
              <a:rPr lang="vi-VN" sz="5200" b="1" dirty="0">
                <a:latin typeface="Arial" panose="020B0604020202020204" pitchFamily="34" charset="0"/>
                <a:cs typeface="Arial" panose="020B0604020202020204" pitchFamily="34" charset="0"/>
              </a:rPr>
              <a:t>Gloria in excelsis Deo. Gloria in excelsis Deo.</a:t>
            </a:r>
            <a:endParaRPr lang="vi-VN" sz="5200" b="1" dirty="0"/>
          </a:p>
        </p:txBody>
      </p:sp>
    </p:spTree>
    <p:extLst>
      <p:ext uri="{BB962C8B-B14F-4D97-AF65-F5344CB8AC3E}">
        <p14:creationId xmlns:p14="http://schemas.microsoft.com/office/powerpoint/2010/main" val="15970729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32332" y="333251"/>
            <a:ext cx="11299936" cy="5693866"/>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2. </a:t>
            </a:r>
            <a:r>
              <a:rPr lang="vi-VN" sz="5200" b="1" dirty="0">
                <a:latin typeface="Arial" panose="020B0604020202020204" pitchFamily="34" charset="0"/>
                <a:cs typeface="Arial" panose="020B0604020202020204" pitchFamily="34" charset="0"/>
              </a:rPr>
              <a:t>Đem tin vui Con Chúa đã ra đời. Sinh nơi lều tranh nên Đấng cứu dân. Cho nhân gian cám mến báo ơn Người. Chung nhau hoà âm những khúc tri ân.</a:t>
            </a:r>
            <a:endParaRPr lang="en-US" sz="5200" b="1" dirty="0">
              <a:latin typeface="Arial" panose="020B0604020202020204" pitchFamily="34" charset="0"/>
              <a:cs typeface="Arial" panose="020B0604020202020204" pitchFamily="34" charset="0"/>
            </a:endParaRPr>
          </a:p>
          <a:p>
            <a:pPr algn="just"/>
            <a:r>
              <a:rPr lang="vi-VN" sz="5200" b="1" dirty="0">
                <a:solidFill>
                  <a:srgbClr val="FF0000"/>
                </a:solidFill>
                <a:latin typeface="Arial" panose="020B0604020202020204" pitchFamily="34" charset="0"/>
                <a:cs typeface="Arial" panose="020B0604020202020204" pitchFamily="34" charset="0"/>
              </a:rPr>
              <a:t>ĐK: </a:t>
            </a:r>
            <a:r>
              <a:rPr lang="vi-VN" sz="5200" b="1" dirty="0">
                <a:latin typeface="Arial" panose="020B0604020202020204" pitchFamily="34" charset="0"/>
                <a:cs typeface="Arial" panose="020B0604020202020204" pitchFamily="34" charset="0"/>
              </a:rPr>
              <a:t>Gloria in excelsis Deo. Gloria in excelsis Deo.</a:t>
            </a:r>
            <a:endParaRPr lang="vi-VN" sz="5200" b="1" dirty="0"/>
          </a:p>
        </p:txBody>
      </p:sp>
    </p:spTree>
    <p:extLst>
      <p:ext uri="{BB962C8B-B14F-4D97-AF65-F5344CB8AC3E}">
        <p14:creationId xmlns:p14="http://schemas.microsoft.com/office/powerpoint/2010/main" val="21585770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32332" y="333251"/>
            <a:ext cx="11299936" cy="5693866"/>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3. </a:t>
            </a:r>
            <a:r>
              <a:rPr lang="vi-VN" sz="5200" b="1" dirty="0">
                <a:latin typeface="Arial" panose="020B0604020202020204" pitchFamily="34" charset="0"/>
                <a:cs typeface="Arial" panose="020B0604020202020204" pitchFamily="34" charset="0"/>
              </a:rPr>
              <a:t>Nương thân trên rơm rác giữa hang lừa. Ôi thân Hài Nhi giá rét khổ thay. Đây Vua ta quản xuất cõi sơn hà. Mau vui cùng nhau kính bái Ngôi Hai.</a:t>
            </a:r>
            <a:endParaRPr lang="en-US" sz="5200" b="1" dirty="0">
              <a:latin typeface="Arial" panose="020B0604020202020204" pitchFamily="34" charset="0"/>
              <a:cs typeface="Arial" panose="020B0604020202020204" pitchFamily="34" charset="0"/>
            </a:endParaRPr>
          </a:p>
          <a:p>
            <a:pPr algn="just"/>
            <a:r>
              <a:rPr lang="vi-VN" sz="5200" b="1" dirty="0">
                <a:solidFill>
                  <a:srgbClr val="FF0000"/>
                </a:solidFill>
                <a:latin typeface="Arial" panose="020B0604020202020204" pitchFamily="34" charset="0"/>
                <a:cs typeface="Arial" panose="020B0604020202020204" pitchFamily="34" charset="0"/>
              </a:rPr>
              <a:t>ĐK: </a:t>
            </a:r>
            <a:r>
              <a:rPr lang="vi-VN" sz="5200" b="1" dirty="0">
                <a:latin typeface="Arial" panose="020B0604020202020204" pitchFamily="34" charset="0"/>
                <a:cs typeface="Arial" panose="020B0604020202020204" pitchFamily="34" charset="0"/>
              </a:rPr>
              <a:t>Gloria in excelsis Deo. Gloria in excelsis Deo.</a:t>
            </a:r>
            <a:endParaRPr lang="vi-VN" sz="5200" b="1" dirty="0"/>
          </a:p>
        </p:txBody>
      </p:sp>
    </p:spTree>
    <p:extLst>
      <p:ext uri="{BB962C8B-B14F-4D97-AF65-F5344CB8AC3E}">
        <p14:creationId xmlns:p14="http://schemas.microsoft.com/office/powerpoint/2010/main" val="27765302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32332" y="333251"/>
            <a:ext cx="11299936" cy="5693866"/>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4. </a:t>
            </a:r>
            <a:r>
              <a:rPr lang="vi-VN" sz="5200" b="1" dirty="0">
                <a:latin typeface="Arial" panose="020B0604020202020204" pitchFamily="34" charset="0"/>
                <a:cs typeface="Arial" panose="020B0604020202020204" pitchFamily="34" charset="0"/>
              </a:rPr>
              <a:t>Đưa tay ra để tỏ cho muôn người. Bao nhiêu tình thương đối với thế gian. Sao ta chưa kíp đến lễ dâng Người. Dâng tâm hồn ta tiếng hát hỉ hoan.</a:t>
            </a:r>
            <a:endParaRPr lang="en-US" sz="5200" b="1" dirty="0">
              <a:latin typeface="Arial" panose="020B0604020202020204" pitchFamily="34" charset="0"/>
              <a:cs typeface="Arial" panose="020B0604020202020204" pitchFamily="34" charset="0"/>
            </a:endParaRPr>
          </a:p>
          <a:p>
            <a:pPr algn="just"/>
            <a:r>
              <a:rPr lang="vi-VN" sz="5200" b="1" dirty="0">
                <a:solidFill>
                  <a:srgbClr val="FF0000"/>
                </a:solidFill>
                <a:latin typeface="Arial" panose="020B0604020202020204" pitchFamily="34" charset="0"/>
                <a:cs typeface="Arial" panose="020B0604020202020204" pitchFamily="34" charset="0"/>
              </a:rPr>
              <a:t>ĐK: </a:t>
            </a:r>
            <a:r>
              <a:rPr lang="vi-VN" sz="5200" b="1" dirty="0">
                <a:latin typeface="Arial" panose="020B0604020202020204" pitchFamily="34" charset="0"/>
                <a:cs typeface="Arial" panose="020B0604020202020204" pitchFamily="34" charset="0"/>
              </a:rPr>
              <a:t>Gloria in excelsis Deo. Gloria in excelsis Deo.</a:t>
            </a:r>
            <a:endParaRPr lang="vi-VN" sz="5200" b="1" dirty="0"/>
          </a:p>
        </p:txBody>
      </p:sp>
    </p:spTree>
    <p:extLst>
      <p:ext uri="{BB962C8B-B14F-4D97-AF65-F5344CB8AC3E}">
        <p14:creationId xmlns:p14="http://schemas.microsoft.com/office/powerpoint/2010/main" val="12287009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32332" y="333251"/>
            <a:ext cx="11299936" cy="5616922"/>
          </a:xfrm>
          <a:prstGeom prst="rect">
            <a:avLst/>
          </a:prstGeom>
        </p:spPr>
        <p:txBody>
          <a:bodyPr wrap="square">
            <a:spAutoFit/>
          </a:bodyPr>
          <a:lstStyle/>
          <a:p>
            <a:pPr algn="just"/>
            <a:r>
              <a:rPr lang="vi-VN" sz="5100" b="1" dirty="0">
                <a:solidFill>
                  <a:srgbClr val="FF0000"/>
                </a:solidFill>
                <a:latin typeface="Arial" panose="020B0604020202020204" pitchFamily="34" charset="0"/>
                <a:cs typeface="Arial" panose="020B0604020202020204" pitchFamily="34" charset="0"/>
              </a:rPr>
              <a:t>5. </a:t>
            </a:r>
            <a:r>
              <a:rPr lang="vi-VN" sz="5100" b="1" dirty="0">
                <a:latin typeface="Arial" panose="020B0604020202020204" pitchFamily="34" charset="0"/>
                <a:cs typeface="Arial" panose="020B0604020202020204" pitchFamily="34" charset="0"/>
              </a:rPr>
              <a:t>Noi theo gương sốt sắng của Thiên Thần. Con xin từ nay mến Chúa chẳng khuây. Đem ca ngâm tríu mến để thông phần. Khong khen ngàn ơn Chúa xuống xưa nay.</a:t>
            </a:r>
            <a:endParaRPr lang="en-US" sz="5100" b="1" dirty="0">
              <a:latin typeface="Arial" panose="020B0604020202020204" pitchFamily="34" charset="0"/>
              <a:cs typeface="Arial" panose="020B0604020202020204" pitchFamily="34" charset="0"/>
            </a:endParaRPr>
          </a:p>
          <a:p>
            <a:pPr algn="just"/>
            <a:r>
              <a:rPr lang="vi-VN" sz="5200" b="1" dirty="0">
                <a:solidFill>
                  <a:srgbClr val="FF0000"/>
                </a:solidFill>
                <a:latin typeface="Arial" panose="020B0604020202020204" pitchFamily="34" charset="0"/>
                <a:cs typeface="Arial" panose="020B0604020202020204" pitchFamily="34" charset="0"/>
              </a:rPr>
              <a:t>ĐK: </a:t>
            </a:r>
            <a:r>
              <a:rPr lang="vi-VN" sz="5200" b="1" dirty="0">
                <a:latin typeface="Arial" panose="020B0604020202020204" pitchFamily="34" charset="0"/>
                <a:cs typeface="Arial" panose="020B0604020202020204" pitchFamily="34" charset="0"/>
              </a:rPr>
              <a:t>Gloria in excelsis Deo. Gloria in excelsis Deo.</a:t>
            </a:r>
            <a:endParaRPr lang="vi-VN" sz="5200" b="1" dirty="0"/>
          </a:p>
        </p:txBody>
      </p:sp>
    </p:spTree>
    <p:extLst>
      <p:ext uri="{BB962C8B-B14F-4D97-AF65-F5344CB8AC3E}">
        <p14:creationId xmlns:p14="http://schemas.microsoft.com/office/powerpoint/2010/main" val="22249354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191</TotalTime>
  <Words>254</Words>
  <Application>Microsoft Office PowerPoint</Application>
  <PresentationFormat>Widescreen</PresentationFormat>
  <Paragraphs>11</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Century Gothic</vt:lpstr>
      <vt:lpstr>Garamond</vt:lpstr>
      <vt:lpstr>Verdana</vt:lpstr>
      <vt:lpstr>Savon</vt:lpstr>
      <vt:lpstr>Tiếng hát thiên thần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39</cp:revision>
  <dcterms:created xsi:type="dcterms:W3CDTF">2024-12-09T09:23:25Z</dcterms:created>
  <dcterms:modified xsi:type="dcterms:W3CDTF">2025-11-29T08:42:12Z</dcterms:modified>
</cp:coreProperties>
</file>