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Arbutus"/>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MbrR2a/MdXzat/MbwmaxT4mw0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Arbutus-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6e85b9c5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6e85b9c5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6e85b9c5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76e85b9c59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76e85b9c59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76e85b9c59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76e85b9c59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276e85b9c59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276e85b9c59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76e85b9c59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76e85b9c59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76e85b9c59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76e85b9c59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276e85b9c59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g276e85b9c59_0_3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76e85b9c59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276e85b9c59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276e85b9c59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6e85b9c59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76e85b9c59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6e85b9c59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76e85b9c59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76e85b9c59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76e85b9c59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76e85b9c59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76e85b9c59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76e85b9c59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76e85b9c59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76e85b9c59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76e85b9c59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76e85b9c59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76e85b9c59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76e85b9c59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76e85b9c59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76e85b9c59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76e85b9c59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76e85b9c59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76e85b9c59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76e85b9c59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76e85b9c59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276e85b9c59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276e85b9c59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76e85b9c59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276e85b9c59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276e85b9c59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76e85b9c59_0_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g276e85b9c59_0_6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g276e85b9c59_0_6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76e85b9c59_0_6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276e85b9c59_0_6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g276e85b9c59_0_6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276e85b9c59_0_7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6" name="Google Shape;756;g276e85b9c59_0_7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7" name="Google Shape;757;g276e85b9c59_0_7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76e85b9c59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76e85b9c59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76e85b9c59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76e85b9c59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76e85b9c59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76e85b9c59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76e85b9c59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76e85b9c59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76e85b9c59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76e85b9c59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76e85b9c59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76e85b9c59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76e85b9c59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76e85b9c59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76e85b9c59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76e85b9c59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76e85b9c59_0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76e85b9c59_0_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76e85b9c59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76e85b9c59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76e85b9c59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7.png"/><Relationship Id="rId4" Type="http://schemas.openxmlformats.org/officeDocument/2006/relationships/image" Target="../media/image23.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4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36.png"/><Relationship Id="rId10" Type="http://schemas.openxmlformats.org/officeDocument/2006/relationships/image" Target="../media/image87.png"/><Relationship Id="rId9" Type="http://schemas.openxmlformats.org/officeDocument/2006/relationships/image" Target="../media/image77.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97.png"/></Relationships>
</file>

<file path=ppt/slides/_rels/slide11.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83.png"/><Relationship Id="rId13" Type="http://schemas.openxmlformats.org/officeDocument/2006/relationships/image" Target="../media/image89.png"/><Relationship Id="rId12"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08.png"/><Relationship Id="rId14" Type="http://schemas.openxmlformats.org/officeDocument/2006/relationships/image" Target="../media/image90.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9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36.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1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2.png"/></Relationships>
</file>

<file path=ppt/slides/_rels/slide15.xml.rels><?xml version="1.0" encoding="UTF-8" standalone="yes"?><Relationships xmlns="http://schemas.openxmlformats.org/package/2006/relationships"><Relationship Id="rId20" Type="http://schemas.openxmlformats.org/officeDocument/2006/relationships/image" Target="../media/image143.png"/><Relationship Id="rId22" Type="http://schemas.openxmlformats.org/officeDocument/2006/relationships/image" Target="../media/image132.png"/><Relationship Id="rId21" Type="http://schemas.openxmlformats.org/officeDocument/2006/relationships/image" Target="../media/image136.png"/><Relationship Id="rId24" Type="http://schemas.openxmlformats.org/officeDocument/2006/relationships/image" Target="../media/image137.png"/><Relationship Id="rId23"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36.png"/><Relationship Id="rId9" Type="http://schemas.openxmlformats.org/officeDocument/2006/relationships/image" Target="../media/image120.png"/><Relationship Id="rId26" Type="http://schemas.openxmlformats.org/officeDocument/2006/relationships/image" Target="../media/image163.png"/><Relationship Id="rId25" Type="http://schemas.openxmlformats.org/officeDocument/2006/relationships/image" Target="../media/image134.png"/><Relationship Id="rId28" Type="http://schemas.openxmlformats.org/officeDocument/2006/relationships/image" Target="../media/image152.png"/><Relationship Id="rId27" Type="http://schemas.openxmlformats.org/officeDocument/2006/relationships/image" Target="../media/image199.png"/><Relationship Id="rId5" Type="http://schemas.openxmlformats.org/officeDocument/2006/relationships/image" Target="../media/image20.png"/><Relationship Id="rId6" Type="http://schemas.openxmlformats.org/officeDocument/2006/relationships/image" Target="../media/image17.png"/><Relationship Id="rId29" Type="http://schemas.openxmlformats.org/officeDocument/2006/relationships/image" Target="../media/image162.png"/><Relationship Id="rId7" Type="http://schemas.openxmlformats.org/officeDocument/2006/relationships/image" Target="../media/image22.png"/><Relationship Id="rId8" Type="http://schemas.openxmlformats.org/officeDocument/2006/relationships/image" Target="../media/image121.png"/><Relationship Id="rId31" Type="http://schemas.openxmlformats.org/officeDocument/2006/relationships/image" Target="../media/image155.png"/><Relationship Id="rId30" Type="http://schemas.openxmlformats.org/officeDocument/2006/relationships/image" Target="../media/image138.png"/><Relationship Id="rId11" Type="http://schemas.openxmlformats.org/officeDocument/2006/relationships/image" Target="../media/image119.png"/><Relationship Id="rId10" Type="http://schemas.openxmlformats.org/officeDocument/2006/relationships/image" Target="../media/image206.png"/><Relationship Id="rId13" Type="http://schemas.openxmlformats.org/officeDocument/2006/relationships/image" Target="../media/image125.png"/><Relationship Id="rId12" Type="http://schemas.openxmlformats.org/officeDocument/2006/relationships/image" Target="../media/image149.png"/><Relationship Id="rId15" Type="http://schemas.openxmlformats.org/officeDocument/2006/relationships/image" Target="../media/image123.png"/><Relationship Id="rId14" Type="http://schemas.openxmlformats.org/officeDocument/2006/relationships/image" Target="../media/image127.png"/><Relationship Id="rId17" Type="http://schemas.openxmlformats.org/officeDocument/2006/relationships/image" Target="../media/image130.png"/><Relationship Id="rId16" Type="http://schemas.openxmlformats.org/officeDocument/2006/relationships/image" Target="../media/image145.png"/><Relationship Id="rId19" Type="http://schemas.openxmlformats.org/officeDocument/2006/relationships/image" Target="../media/image140.png"/><Relationship Id="rId18" Type="http://schemas.openxmlformats.org/officeDocument/2006/relationships/image" Target="../media/image1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7.png"/><Relationship Id="rId4" Type="http://schemas.openxmlformats.org/officeDocument/2006/relationships/image" Target="../media/image23.png"/><Relationship Id="rId9" Type="http://schemas.openxmlformats.org/officeDocument/2006/relationships/image" Target="../media/image161.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1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84.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9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36.png"/><Relationship Id="rId9" Type="http://schemas.openxmlformats.org/officeDocument/2006/relationships/image" Target="../media/image189.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1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8.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23.png"/><Relationship Id="rId9" Type="http://schemas.openxmlformats.org/officeDocument/2006/relationships/image" Target="../media/image223.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1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8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36.png"/><Relationship Id="rId9" Type="http://schemas.openxmlformats.org/officeDocument/2006/relationships/image" Target="../media/image197.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233.png"/><Relationship Id="rId11" Type="http://schemas.openxmlformats.org/officeDocument/2006/relationships/image" Target="../media/image225.png"/><Relationship Id="rId10" Type="http://schemas.openxmlformats.org/officeDocument/2006/relationships/image" Target="../media/image192.png"/><Relationship Id="rId12" Type="http://schemas.openxmlformats.org/officeDocument/2006/relationships/image" Target="../media/image2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7.png"/><Relationship Id="rId4" Type="http://schemas.openxmlformats.org/officeDocument/2006/relationships/image" Target="../media/image23.png"/><Relationship Id="rId9" Type="http://schemas.openxmlformats.org/officeDocument/2006/relationships/image" Target="../media/image240.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210.png"/><Relationship Id="rId10" Type="http://schemas.openxmlformats.org/officeDocument/2006/relationships/image" Target="../media/image239.png"/></Relationships>
</file>

<file path=ppt/slides/_rels/slide24.xml.rels><?xml version="1.0" encoding="UTF-8" standalone="yes"?><Relationships xmlns="http://schemas.openxmlformats.org/package/2006/relationships"><Relationship Id="rId20" Type="http://schemas.openxmlformats.org/officeDocument/2006/relationships/image" Target="../media/image221.png"/><Relationship Id="rId22" Type="http://schemas.openxmlformats.org/officeDocument/2006/relationships/hyperlink" Target="https://eatemp.com/powerpoint-org-chart-template/" TargetMode="External"/><Relationship Id="rId21" Type="http://schemas.openxmlformats.org/officeDocument/2006/relationships/image" Target="../media/image234.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png"/><Relationship Id="rId4" Type="http://schemas.openxmlformats.org/officeDocument/2006/relationships/image" Target="../media/image36.png"/><Relationship Id="rId9" Type="http://schemas.openxmlformats.org/officeDocument/2006/relationships/image" Target="../media/image238.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214.png"/><Relationship Id="rId11" Type="http://schemas.openxmlformats.org/officeDocument/2006/relationships/image" Target="../media/image212.png"/><Relationship Id="rId10" Type="http://schemas.openxmlformats.org/officeDocument/2006/relationships/image" Target="../media/image211.png"/><Relationship Id="rId13" Type="http://schemas.openxmlformats.org/officeDocument/2006/relationships/image" Target="../media/image215.png"/><Relationship Id="rId12" Type="http://schemas.openxmlformats.org/officeDocument/2006/relationships/image" Target="../media/image226.png"/><Relationship Id="rId15" Type="http://schemas.openxmlformats.org/officeDocument/2006/relationships/image" Target="../media/image222.png"/><Relationship Id="rId14" Type="http://schemas.openxmlformats.org/officeDocument/2006/relationships/image" Target="../media/image236.png"/><Relationship Id="rId17" Type="http://schemas.openxmlformats.org/officeDocument/2006/relationships/image" Target="../media/image220.png"/><Relationship Id="rId16" Type="http://schemas.openxmlformats.org/officeDocument/2006/relationships/image" Target="../media/image224.png"/><Relationship Id="rId19" Type="http://schemas.openxmlformats.org/officeDocument/2006/relationships/image" Target="../media/image228.png"/><Relationship Id="rId18" Type="http://schemas.openxmlformats.org/officeDocument/2006/relationships/image" Target="../media/image2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237.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35.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36.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7.png"/><Relationship Id="rId4" Type="http://schemas.openxmlformats.org/officeDocument/2006/relationships/image" Target="../media/image23.png"/><Relationship Id="rId10" Type="http://schemas.openxmlformats.org/officeDocument/2006/relationships/image" Target="../media/image29.png"/><Relationship Id="rId9" Type="http://schemas.openxmlformats.org/officeDocument/2006/relationships/image" Target="../media/image37.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png"/><Relationship Id="rId10" Type="http://schemas.openxmlformats.org/officeDocument/2006/relationships/image" Target="../media/image60.png"/><Relationship Id="rId9" Type="http://schemas.openxmlformats.org/officeDocument/2006/relationships/image" Target="../media/image55.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6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5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36.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6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7.png"/><Relationship Id="rId4" Type="http://schemas.openxmlformats.org/officeDocument/2006/relationships/image" Target="../media/image23.png"/><Relationship Id="rId10" Type="http://schemas.openxmlformats.org/officeDocument/2006/relationships/image" Target="../media/image22.png"/><Relationship Id="rId9" Type="http://schemas.openxmlformats.org/officeDocument/2006/relationships/image" Target="../media/image64.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70.png"/><Relationship Id="rId8" Type="http://schemas.openxmlformats.org/officeDocument/2006/relationships/image" Target="../media/image7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15" name="Shape 15"/>
        <p:cNvGrpSpPr/>
        <p:nvPr/>
      </p:nvGrpSpPr>
      <p:grpSpPr>
        <a:xfrm>
          <a:off x="0" y="0"/>
          <a:ext cx="0" cy="0"/>
          <a:chOff x="0" y="0"/>
          <a:chExt cx="0" cy="0"/>
        </a:xfrm>
      </p:grpSpPr>
      <p:pic>
        <p:nvPicPr>
          <p:cNvPr descr=" " id="16" name="Google Shape;16;g276e85b9c59_0_0"/>
          <p:cNvPicPr preferRelativeResize="0"/>
          <p:nvPr/>
        </p:nvPicPr>
        <p:blipFill rotWithShape="1">
          <a:blip r:embed="rId3">
            <a:alphaModFix/>
          </a:blip>
          <a:srcRect b="0" l="0" r="0" t="0"/>
          <a:stretch/>
        </p:blipFill>
        <p:spPr>
          <a:xfrm>
            <a:off x="0" y="1460500"/>
            <a:ext cx="16245330" cy="12255500"/>
          </a:xfrm>
          <a:prstGeom prst="rect">
            <a:avLst/>
          </a:prstGeom>
          <a:noFill/>
          <a:ln>
            <a:noFill/>
          </a:ln>
        </p:spPr>
      </p:pic>
      <p:pic>
        <p:nvPicPr>
          <p:cNvPr descr=" " id="17" name="Google Shape;17;g276e85b9c59_0_0"/>
          <p:cNvPicPr preferRelativeResize="0"/>
          <p:nvPr/>
        </p:nvPicPr>
        <p:blipFill rotWithShape="1">
          <a:blip r:embed="rId4">
            <a:alphaModFix/>
          </a:blip>
          <a:srcRect b="0" l="0" r="0" t="0"/>
          <a:stretch/>
        </p:blipFill>
        <p:spPr>
          <a:xfrm>
            <a:off x="12460257" y="0"/>
            <a:ext cx="11926791" cy="10426700"/>
          </a:xfrm>
          <a:prstGeom prst="rect">
            <a:avLst/>
          </a:prstGeom>
          <a:noFill/>
          <a:ln>
            <a:noFill/>
          </a:ln>
        </p:spPr>
      </p:pic>
      <p:pic>
        <p:nvPicPr>
          <p:cNvPr descr=" " id="18" name="Google Shape;18;g276e85b9c59_0_0"/>
          <p:cNvPicPr preferRelativeResize="0"/>
          <p:nvPr/>
        </p:nvPicPr>
        <p:blipFill rotWithShape="1">
          <a:blip r:embed="rId5">
            <a:alphaModFix/>
          </a:blip>
          <a:srcRect b="0" l="0" r="0" t="0"/>
          <a:stretch/>
        </p:blipFill>
        <p:spPr>
          <a:xfrm>
            <a:off x="1041530" y="520700"/>
            <a:ext cx="2349794" cy="2349500"/>
          </a:xfrm>
          <a:prstGeom prst="rect">
            <a:avLst/>
          </a:prstGeom>
          <a:noFill/>
          <a:ln>
            <a:noFill/>
          </a:ln>
        </p:spPr>
      </p:pic>
      <p:pic>
        <p:nvPicPr>
          <p:cNvPr descr=" " id="19" name="Google Shape;19;g276e85b9c59_0_0"/>
          <p:cNvPicPr preferRelativeResize="0"/>
          <p:nvPr/>
        </p:nvPicPr>
        <p:blipFill rotWithShape="1">
          <a:blip r:embed="rId6">
            <a:alphaModFix/>
          </a:blip>
          <a:srcRect b="0" l="0" r="0" t="0"/>
          <a:stretch/>
        </p:blipFill>
        <p:spPr>
          <a:xfrm>
            <a:off x="16410451" y="9105900"/>
            <a:ext cx="1867133" cy="1866900"/>
          </a:xfrm>
          <a:prstGeom prst="rect">
            <a:avLst/>
          </a:prstGeom>
          <a:noFill/>
          <a:ln>
            <a:noFill/>
          </a:ln>
        </p:spPr>
      </p:pic>
      <p:pic>
        <p:nvPicPr>
          <p:cNvPr descr=" " id="20" name="Google Shape;20;g276e85b9c59_0_0"/>
          <p:cNvPicPr preferRelativeResize="0"/>
          <p:nvPr/>
        </p:nvPicPr>
        <p:blipFill rotWithShape="1">
          <a:blip r:embed="rId6">
            <a:alphaModFix/>
          </a:blip>
          <a:srcRect b="0" l="0" r="0" t="0"/>
          <a:stretch/>
        </p:blipFill>
        <p:spPr>
          <a:xfrm>
            <a:off x="21630804" y="4102100"/>
            <a:ext cx="1867133" cy="1866900"/>
          </a:xfrm>
          <a:prstGeom prst="rect">
            <a:avLst/>
          </a:prstGeom>
          <a:noFill/>
          <a:ln>
            <a:noFill/>
          </a:ln>
        </p:spPr>
      </p:pic>
      <p:sp>
        <p:nvSpPr>
          <p:cNvPr id="21" name="Google Shape;21;g276e85b9c59_0_0"/>
          <p:cNvSpPr/>
          <p:nvPr/>
        </p:nvSpPr>
        <p:spPr>
          <a:xfrm>
            <a:off x="355644" y="3695700"/>
            <a:ext cx="13476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4000"/>
              <a:buFont typeface="Arbutus"/>
              <a:buNone/>
            </a:pPr>
            <a:r>
              <a:rPr b="0" i="0" lang="en-US" sz="24000" u="none" cap="none" strike="noStrike">
                <a:solidFill>
                  <a:srgbClr val="16F2D2"/>
                </a:solidFill>
                <a:latin typeface="Arbutus"/>
                <a:ea typeface="Arbutus"/>
                <a:cs typeface="Arbutus"/>
                <a:sym typeface="Arbutus"/>
              </a:rPr>
              <a:t>Casino </a:t>
            </a:r>
            <a:endParaRPr b="0" i="0" sz="24000" u="none" cap="none" strike="noStrike">
              <a:solidFill>
                <a:schemeClr val="dk1"/>
              </a:solidFill>
              <a:latin typeface="Calibri"/>
              <a:ea typeface="Calibri"/>
              <a:cs typeface="Calibri"/>
              <a:sym typeface="Calibri"/>
            </a:endParaRPr>
          </a:p>
        </p:txBody>
      </p:sp>
      <p:sp>
        <p:nvSpPr>
          <p:cNvPr id="22" name="Google Shape;22;g276e85b9c59_0_0"/>
          <p:cNvSpPr/>
          <p:nvPr/>
        </p:nvSpPr>
        <p:spPr>
          <a:xfrm>
            <a:off x="355644" y="7327900"/>
            <a:ext cx="127311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9697"/>
              </a:buClr>
              <a:buSzPts val="6400"/>
              <a:buFont typeface="DM Sans"/>
              <a:buNone/>
            </a:pPr>
            <a:r>
              <a:rPr b="1" i="0" lang="en-US" sz="6400" u="none" cap="none" strike="noStrike">
                <a:solidFill>
                  <a:srgbClr val="509697"/>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76e85b9c5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76e85b9c59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 name="Google Shape;25;g276e85b9c59_0_0"/>
          <p:cNvPicPr preferRelativeResize="0"/>
          <p:nvPr/>
        </p:nvPicPr>
        <p:blipFill rotWithShape="1">
          <a:blip r:embed="rId8">
            <a:alphaModFix/>
          </a:blip>
          <a:srcRect b="0" l="0" r="0" t="0"/>
          <a:stretch/>
        </p:blipFill>
        <p:spPr>
          <a:xfrm>
            <a:off x="12028403" y="1473200"/>
            <a:ext cx="11571146" cy="11582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242" name="Shape 242"/>
        <p:cNvGrpSpPr/>
        <p:nvPr/>
      </p:nvGrpSpPr>
      <p:grpSpPr>
        <a:xfrm>
          <a:off x="0" y="0"/>
          <a:ext cx="0" cy="0"/>
          <a:chOff x="0" y="0"/>
          <a:chExt cx="0" cy="0"/>
        </a:xfrm>
      </p:grpSpPr>
      <p:pic>
        <p:nvPicPr>
          <p:cNvPr descr=" " id="243" name="Google Shape;243;g276e85b9c59_0_218"/>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244" name="Google Shape;244;g276e85b9c59_0_218"/>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245" name="Google Shape;245;g276e85b9c59_0_218"/>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246" name="Google Shape;246;g276e85b9c59_0_218"/>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247" name="Google Shape;247;g276e85b9c59_0_218"/>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248" name="Google Shape;248;g276e85b9c59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76e85b9c59_0_2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50" name="Google Shape;250;g276e85b9c59_0_218"/>
          <p:cNvSpPr/>
          <p:nvPr/>
        </p:nvSpPr>
        <p:spPr>
          <a:xfrm>
            <a:off x="9107038" y="469900"/>
            <a:ext cx="8035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Pricing Plan</a:t>
            </a:r>
            <a:endParaRPr b="0" i="0" sz="8000" u="none" cap="none" strike="noStrike">
              <a:solidFill>
                <a:schemeClr val="dk1"/>
              </a:solidFill>
              <a:latin typeface="Calibri"/>
              <a:ea typeface="Calibri"/>
              <a:cs typeface="Calibri"/>
              <a:sym typeface="Calibri"/>
            </a:endParaRPr>
          </a:p>
        </p:txBody>
      </p:sp>
      <p:sp>
        <p:nvSpPr>
          <p:cNvPr id="251" name="Google Shape;251;g276e85b9c59_0_218"/>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6e85b9c59_0_218"/>
          <p:cNvSpPr/>
          <p:nvPr/>
        </p:nvSpPr>
        <p:spPr>
          <a:xfrm>
            <a:off x="1778222" y="2489200"/>
            <a:ext cx="6439800" cy="9651900"/>
          </a:xfrm>
          <a:prstGeom prst="roundRect">
            <a:avLst>
              <a:gd fmla="val 3124" name="adj"/>
            </a:avLst>
          </a:prstGeom>
          <a:noFill/>
          <a:ln cap="flat" cmpd="sng" w="127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76e85b9c59_0_218"/>
          <p:cNvPicPr preferRelativeResize="0"/>
          <p:nvPr/>
        </p:nvPicPr>
        <p:blipFill rotWithShape="1">
          <a:blip r:embed="rId8">
            <a:alphaModFix/>
          </a:blip>
          <a:srcRect b="0" l="0" r="0" t="0"/>
          <a:stretch/>
        </p:blipFill>
        <p:spPr>
          <a:xfrm>
            <a:off x="4203630" y="2946400"/>
            <a:ext cx="1588892" cy="1625600"/>
          </a:xfrm>
          <a:prstGeom prst="rect">
            <a:avLst/>
          </a:prstGeom>
          <a:noFill/>
          <a:ln>
            <a:noFill/>
          </a:ln>
        </p:spPr>
      </p:pic>
      <p:sp>
        <p:nvSpPr>
          <p:cNvPr id="254" name="Google Shape;254;g276e85b9c59_0_218"/>
          <p:cNvSpPr/>
          <p:nvPr/>
        </p:nvSpPr>
        <p:spPr>
          <a:xfrm>
            <a:off x="3956545" y="4876800"/>
            <a:ext cx="2083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Basic</a:t>
            </a:r>
            <a:endParaRPr b="0" i="0" sz="4800" u="none" cap="none" strike="noStrike">
              <a:solidFill>
                <a:schemeClr val="dk1"/>
              </a:solidFill>
              <a:latin typeface="Calibri"/>
              <a:ea typeface="Calibri"/>
              <a:cs typeface="Calibri"/>
              <a:sym typeface="Calibri"/>
            </a:endParaRPr>
          </a:p>
        </p:txBody>
      </p:sp>
      <p:sp>
        <p:nvSpPr>
          <p:cNvPr id="255" name="Google Shape;255;g276e85b9c59_0_218"/>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g276e85b9c59_0_218"/>
          <p:cNvSpPr/>
          <p:nvPr/>
        </p:nvSpPr>
        <p:spPr>
          <a:xfrm>
            <a:off x="2813402" y="10922000"/>
            <a:ext cx="4369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$10/month</a:t>
            </a:r>
            <a:endParaRPr b="0" i="0" sz="4800" u="none" cap="none" strike="noStrike">
              <a:solidFill>
                <a:schemeClr val="dk1"/>
              </a:solidFill>
              <a:latin typeface="Calibri"/>
              <a:ea typeface="Calibri"/>
              <a:cs typeface="Calibri"/>
              <a:sym typeface="Calibri"/>
            </a:endParaRPr>
          </a:p>
        </p:txBody>
      </p:sp>
      <p:sp>
        <p:nvSpPr>
          <p:cNvPr id="257" name="Google Shape;257;g276e85b9c59_0_218"/>
          <p:cNvSpPr/>
          <p:nvPr/>
        </p:nvSpPr>
        <p:spPr>
          <a:xfrm>
            <a:off x="8980022" y="2489200"/>
            <a:ext cx="6439800" cy="9651900"/>
          </a:xfrm>
          <a:prstGeom prst="roundRect">
            <a:avLst>
              <a:gd fmla="val 3124" name="adj"/>
            </a:avLst>
          </a:prstGeom>
          <a:noFill/>
          <a:ln cap="flat" cmpd="sng" w="127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76e85b9c59_0_218"/>
          <p:cNvPicPr preferRelativeResize="0"/>
          <p:nvPr/>
        </p:nvPicPr>
        <p:blipFill rotWithShape="1">
          <a:blip r:embed="rId9">
            <a:alphaModFix/>
          </a:blip>
          <a:srcRect b="0" l="0" r="0" t="0"/>
          <a:stretch/>
        </p:blipFill>
        <p:spPr>
          <a:xfrm>
            <a:off x="11630266" y="2946400"/>
            <a:ext cx="1139214" cy="1625600"/>
          </a:xfrm>
          <a:prstGeom prst="rect">
            <a:avLst/>
          </a:prstGeom>
          <a:noFill/>
          <a:ln>
            <a:noFill/>
          </a:ln>
        </p:spPr>
      </p:pic>
      <p:sp>
        <p:nvSpPr>
          <p:cNvPr id="259" name="Google Shape;259;g276e85b9c59_0_218"/>
          <p:cNvSpPr/>
          <p:nvPr/>
        </p:nvSpPr>
        <p:spPr>
          <a:xfrm>
            <a:off x="11228203" y="4876800"/>
            <a:ext cx="1943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Elite</a:t>
            </a:r>
            <a:endParaRPr b="0" i="0" sz="4800" u="none" cap="none" strike="noStrike">
              <a:solidFill>
                <a:schemeClr val="dk1"/>
              </a:solidFill>
              <a:latin typeface="Calibri"/>
              <a:ea typeface="Calibri"/>
              <a:cs typeface="Calibri"/>
              <a:sym typeface="Calibri"/>
            </a:endParaRPr>
          </a:p>
        </p:txBody>
      </p:sp>
      <p:sp>
        <p:nvSpPr>
          <p:cNvPr id="260" name="Google Shape;260;g276e85b9c59_0_218"/>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g276e85b9c59_0_218"/>
          <p:cNvSpPr/>
          <p:nvPr/>
        </p:nvSpPr>
        <p:spPr>
          <a:xfrm>
            <a:off x="9938992" y="10922000"/>
            <a:ext cx="452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$50/month</a:t>
            </a:r>
            <a:endParaRPr b="0" i="0" sz="4800" u="none" cap="none" strike="noStrike">
              <a:solidFill>
                <a:schemeClr val="dk1"/>
              </a:solidFill>
              <a:latin typeface="Calibri"/>
              <a:ea typeface="Calibri"/>
              <a:cs typeface="Calibri"/>
              <a:sym typeface="Calibri"/>
            </a:endParaRPr>
          </a:p>
        </p:txBody>
      </p:sp>
      <p:sp>
        <p:nvSpPr>
          <p:cNvPr id="262" name="Google Shape;262;g276e85b9c59_0_218"/>
          <p:cNvSpPr/>
          <p:nvPr/>
        </p:nvSpPr>
        <p:spPr>
          <a:xfrm>
            <a:off x="16181822" y="2489200"/>
            <a:ext cx="6439800" cy="9651900"/>
          </a:xfrm>
          <a:prstGeom prst="roundRect">
            <a:avLst>
              <a:gd fmla="val 3124" name="adj"/>
            </a:avLst>
          </a:prstGeom>
          <a:noFill/>
          <a:ln cap="flat" cmpd="sng" w="127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76e85b9c59_0_218"/>
          <p:cNvPicPr preferRelativeResize="0"/>
          <p:nvPr/>
        </p:nvPicPr>
        <p:blipFill rotWithShape="1">
          <a:blip r:embed="rId10">
            <a:alphaModFix/>
          </a:blip>
          <a:srcRect b="0" l="0" r="0" t="0"/>
          <a:stretch/>
        </p:blipFill>
        <p:spPr>
          <a:xfrm>
            <a:off x="18510024" y="2946400"/>
            <a:ext cx="1783302" cy="1625600"/>
          </a:xfrm>
          <a:prstGeom prst="rect">
            <a:avLst/>
          </a:prstGeom>
          <a:noFill/>
          <a:ln>
            <a:noFill/>
          </a:ln>
        </p:spPr>
      </p:pic>
      <p:sp>
        <p:nvSpPr>
          <p:cNvPr id="264" name="Google Shape;264;g276e85b9c59_0_218"/>
          <p:cNvSpPr/>
          <p:nvPr/>
        </p:nvSpPr>
        <p:spPr>
          <a:xfrm>
            <a:off x="17344018" y="4876800"/>
            <a:ext cx="411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Legendary</a:t>
            </a:r>
            <a:endParaRPr b="0" i="0" sz="4800" u="none" cap="none" strike="noStrike">
              <a:solidFill>
                <a:schemeClr val="dk1"/>
              </a:solidFill>
              <a:latin typeface="Calibri"/>
              <a:ea typeface="Calibri"/>
              <a:cs typeface="Calibri"/>
              <a:sym typeface="Calibri"/>
            </a:endParaRPr>
          </a:p>
        </p:txBody>
      </p:sp>
      <p:sp>
        <p:nvSpPr>
          <p:cNvPr id="265" name="Google Shape;265;g276e85b9c59_0_218"/>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g276e85b9c59_0_218"/>
          <p:cNvSpPr/>
          <p:nvPr/>
        </p:nvSpPr>
        <p:spPr>
          <a:xfrm>
            <a:off x="16962970" y="10922000"/>
            <a:ext cx="4877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271" name="Shape 271"/>
        <p:cNvGrpSpPr/>
        <p:nvPr/>
      </p:nvGrpSpPr>
      <p:grpSpPr>
        <a:xfrm>
          <a:off x="0" y="0"/>
          <a:ext cx="0" cy="0"/>
          <a:chOff x="0" y="0"/>
          <a:chExt cx="0" cy="0"/>
        </a:xfrm>
      </p:grpSpPr>
      <p:pic>
        <p:nvPicPr>
          <p:cNvPr descr=" " id="272" name="Google Shape;272;g276e85b9c59_0_246"/>
          <p:cNvPicPr preferRelativeResize="0"/>
          <p:nvPr/>
        </p:nvPicPr>
        <p:blipFill rotWithShape="1">
          <a:blip r:embed="rId3">
            <a:alphaModFix/>
          </a:blip>
          <a:srcRect b="0" l="0" r="0" t="0"/>
          <a:stretch/>
        </p:blipFill>
        <p:spPr>
          <a:xfrm>
            <a:off x="0" y="0"/>
            <a:ext cx="18061657" cy="11087100"/>
          </a:xfrm>
          <a:prstGeom prst="rect">
            <a:avLst/>
          </a:prstGeom>
          <a:noFill/>
          <a:ln>
            <a:noFill/>
          </a:ln>
        </p:spPr>
      </p:pic>
      <p:pic>
        <p:nvPicPr>
          <p:cNvPr descr=" " id="273" name="Google Shape;273;g276e85b9c59_0_246"/>
          <p:cNvPicPr preferRelativeResize="0"/>
          <p:nvPr/>
        </p:nvPicPr>
        <p:blipFill rotWithShape="1">
          <a:blip r:embed="rId4">
            <a:alphaModFix/>
          </a:blip>
          <a:srcRect b="0" l="0" r="0" t="0"/>
          <a:stretch/>
        </p:blipFill>
        <p:spPr>
          <a:xfrm>
            <a:off x="10377197" y="2628900"/>
            <a:ext cx="14009851" cy="11087100"/>
          </a:xfrm>
          <a:prstGeom prst="rect">
            <a:avLst/>
          </a:prstGeom>
          <a:noFill/>
          <a:ln>
            <a:noFill/>
          </a:ln>
        </p:spPr>
      </p:pic>
      <p:pic>
        <p:nvPicPr>
          <p:cNvPr descr=" " id="274" name="Google Shape;274;g276e85b9c59_0_246"/>
          <p:cNvPicPr preferRelativeResize="0"/>
          <p:nvPr/>
        </p:nvPicPr>
        <p:blipFill rotWithShape="1">
          <a:blip r:embed="rId5">
            <a:alphaModFix/>
          </a:blip>
          <a:srcRect b="0" l="0" r="0" t="0"/>
          <a:stretch/>
        </p:blipFill>
        <p:spPr>
          <a:xfrm>
            <a:off x="1041530" y="1689100"/>
            <a:ext cx="1867133" cy="1866900"/>
          </a:xfrm>
          <a:prstGeom prst="rect">
            <a:avLst/>
          </a:prstGeom>
          <a:noFill/>
          <a:ln>
            <a:noFill/>
          </a:ln>
        </p:spPr>
      </p:pic>
      <p:pic>
        <p:nvPicPr>
          <p:cNvPr descr=" " id="275" name="Google Shape;275;g276e85b9c59_0_246"/>
          <p:cNvPicPr preferRelativeResize="0"/>
          <p:nvPr/>
        </p:nvPicPr>
        <p:blipFill rotWithShape="1">
          <a:blip r:embed="rId5">
            <a:alphaModFix/>
          </a:blip>
          <a:srcRect b="0" l="0" r="0" t="0"/>
          <a:stretch/>
        </p:blipFill>
        <p:spPr>
          <a:xfrm>
            <a:off x="7138292" y="10020300"/>
            <a:ext cx="1867133" cy="1866900"/>
          </a:xfrm>
          <a:prstGeom prst="rect">
            <a:avLst/>
          </a:prstGeom>
          <a:noFill/>
          <a:ln>
            <a:noFill/>
          </a:ln>
        </p:spPr>
      </p:pic>
      <p:pic>
        <p:nvPicPr>
          <p:cNvPr descr=" " id="276" name="Google Shape;276;g276e85b9c59_0_246"/>
          <p:cNvPicPr preferRelativeResize="0"/>
          <p:nvPr/>
        </p:nvPicPr>
        <p:blipFill rotWithShape="1">
          <a:blip r:embed="rId6">
            <a:alphaModFix/>
          </a:blip>
          <a:srcRect b="0" l="0" r="0" t="0"/>
          <a:stretch/>
        </p:blipFill>
        <p:spPr>
          <a:xfrm>
            <a:off x="20373346" y="1689100"/>
            <a:ext cx="2349794" cy="2349500"/>
          </a:xfrm>
          <a:prstGeom prst="rect">
            <a:avLst/>
          </a:prstGeom>
          <a:noFill/>
          <a:ln>
            <a:noFill/>
          </a:ln>
        </p:spPr>
      </p:pic>
      <p:sp>
        <p:nvSpPr>
          <p:cNvPr id="277" name="Google Shape;277;g276e85b9c59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76e85b9c59_0_2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79" name="Google Shape;279;g276e85b9c59_0_246"/>
          <p:cNvPicPr preferRelativeResize="0"/>
          <p:nvPr/>
        </p:nvPicPr>
        <p:blipFill rotWithShape="1">
          <a:blip r:embed="rId8">
            <a:alphaModFix/>
          </a:blip>
          <a:srcRect b="0" l="0" r="0" t="0"/>
          <a:stretch/>
        </p:blipFill>
        <p:spPr>
          <a:xfrm>
            <a:off x="990724" y="1574800"/>
            <a:ext cx="22418302" cy="10579100"/>
          </a:xfrm>
          <a:prstGeom prst="rect">
            <a:avLst/>
          </a:prstGeom>
          <a:noFill/>
          <a:ln>
            <a:noFill/>
          </a:ln>
        </p:spPr>
      </p:pic>
      <p:sp>
        <p:nvSpPr>
          <p:cNvPr id="280" name="Google Shape;280;g276e85b9c59_0_24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76e85b9c59_0_246"/>
          <p:cNvPicPr preferRelativeResize="0"/>
          <p:nvPr/>
        </p:nvPicPr>
        <p:blipFill rotWithShape="1">
          <a:blip r:embed="rId9">
            <a:alphaModFix/>
          </a:blip>
          <a:srcRect b="0" l="0" r="0" t="0"/>
          <a:stretch/>
        </p:blipFill>
        <p:spPr>
          <a:xfrm>
            <a:off x="1270159" y="1574800"/>
            <a:ext cx="5639505" cy="5638800"/>
          </a:xfrm>
          <a:prstGeom prst="rect">
            <a:avLst/>
          </a:prstGeom>
          <a:noFill/>
          <a:ln>
            <a:noFill/>
          </a:ln>
        </p:spPr>
      </p:pic>
      <p:pic>
        <p:nvPicPr>
          <p:cNvPr descr=" " id="282" name="Google Shape;282;g276e85b9c59_0_246"/>
          <p:cNvPicPr preferRelativeResize="0"/>
          <p:nvPr/>
        </p:nvPicPr>
        <p:blipFill rotWithShape="1">
          <a:blip r:embed="rId10">
            <a:alphaModFix/>
          </a:blip>
          <a:srcRect b="0" l="0" r="0" t="0"/>
          <a:stretch/>
        </p:blipFill>
        <p:spPr>
          <a:xfrm>
            <a:off x="3361700" y="3666083"/>
            <a:ext cx="1456422" cy="1456246"/>
          </a:xfrm>
          <a:prstGeom prst="rect">
            <a:avLst/>
          </a:prstGeom>
          <a:noFill/>
          <a:ln>
            <a:noFill/>
          </a:ln>
        </p:spPr>
      </p:pic>
      <p:pic>
        <p:nvPicPr>
          <p:cNvPr descr=" " id="283" name="Google Shape;283;g276e85b9c59_0_246"/>
          <p:cNvPicPr preferRelativeResize="0"/>
          <p:nvPr/>
        </p:nvPicPr>
        <p:blipFill rotWithShape="1">
          <a:blip r:embed="rId9">
            <a:alphaModFix/>
          </a:blip>
          <a:srcRect b="0" l="0" r="0" t="0"/>
          <a:stretch/>
        </p:blipFill>
        <p:spPr>
          <a:xfrm>
            <a:off x="6769946" y="1574800"/>
            <a:ext cx="5639505" cy="5638800"/>
          </a:xfrm>
          <a:prstGeom prst="rect">
            <a:avLst/>
          </a:prstGeom>
          <a:noFill/>
          <a:ln>
            <a:noFill/>
          </a:ln>
        </p:spPr>
      </p:pic>
      <p:pic>
        <p:nvPicPr>
          <p:cNvPr descr=" " id="284" name="Google Shape;284;g276e85b9c59_0_246"/>
          <p:cNvPicPr preferRelativeResize="0"/>
          <p:nvPr/>
        </p:nvPicPr>
        <p:blipFill rotWithShape="1">
          <a:blip r:embed="rId11">
            <a:alphaModFix/>
          </a:blip>
          <a:srcRect b="0" l="0" r="0" t="0"/>
          <a:stretch/>
        </p:blipFill>
        <p:spPr>
          <a:xfrm>
            <a:off x="8776797" y="3581400"/>
            <a:ext cx="1625803" cy="1625600"/>
          </a:xfrm>
          <a:prstGeom prst="rect">
            <a:avLst/>
          </a:prstGeom>
          <a:noFill/>
          <a:ln>
            <a:noFill/>
          </a:ln>
        </p:spPr>
      </p:pic>
      <p:pic>
        <p:nvPicPr>
          <p:cNvPr descr=" " id="285" name="Google Shape;285;g276e85b9c59_0_246"/>
          <p:cNvPicPr preferRelativeResize="0"/>
          <p:nvPr/>
        </p:nvPicPr>
        <p:blipFill rotWithShape="1">
          <a:blip r:embed="rId12">
            <a:alphaModFix/>
          </a:blip>
          <a:srcRect b="0" l="0" r="0" t="0"/>
          <a:stretch/>
        </p:blipFill>
        <p:spPr>
          <a:xfrm>
            <a:off x="8980022" y="3784600"/>
            <a:ext cx="1192256" cy="1190414"/>
          </a:xfrm>
          <a:prstGeom prst="rect">
            <a:avLst/>
          </a:prstGeom>
          <a:noFill/>
          <a:ln>
            <a:noFill/>
          </a:ln>
        </p:spPr>
      </p:pic>
      <p:pic>
        <p:nvPicPr>
          <p:cNvPr descr=" " id="286" name="Google Shape;286;g276e85b9c59_0_246"/>
          <p:cNvPicPr preferRelativeResize="0"/>
          <p:nvPr/>
        </p:nvPicPr>
        <p:blipFill rotWithShape="1">
          <a:blip r:embed="rId9">
            <a:alphaModFix/>
          </a:blip>
          <a:srcRect b="0" l="0" r="0" t="0"/>
          <a:stretch/>
        </p:blipFill>
        <p:spPr>
          <a:xfrm>
            <a:off x="12269734" y="1574800"/>
            <a:ext cx="5639505" cy="5638800"/>
          </a:xfrm>
          <a:prstGeom prst="rect">
            <a:avLst/>
          </a:prstGeom>
          <a:noFill/>
          <a:ln>
            <a:noFill/>
          </a:ln>
        </p:spPr>
      </p:pic>
      <p:pic>
        <p:nvPicPr>
          <p:cNvPr descr=" " id="287" name="Google Shape;287;g276e85b9c59_0_246"/>
          <p:cNvPicPr preferRelativeResize="0"/>
          <p:nvPr/>
        </p:nvPicPr>
        <p:blipFill rotWithShape="1">
          <a:blip r:embed="rId11">
            <a:alphaModFix/>
          </a:blip>
          <a:srcRect b="0" l="0" r="0" t="0"/>
          <a:stretch/>
        </p:blipFill>
        <p:spPr>
          <a:xfrm>
            <a:off x="14276584" y="3581400"/>
            <a:ext cx="1625803" cy="1625600"/>
          </a:xfrm>
          <a:prstGeom prst="rect">
            <a:avLst/>
          </a:prstGeom>
          <a:noFill/>
          <a:ln>
            <a:noFill/>
          </a:ln>
        </p:spPr>
      </p:pic>
      <p:pic>
        <p:nvPicPr>
          <p:cNvPr descr=" " id="288" name="Google Shape;288;g276e85b9c59_0_246"/>
          <p:cNvPicPr preferRelativeResize="0"/>
          <p:nvPr/>
        </p:nvPicPr>
        <p:blipFill rotWithShape="1">
          <a:blip r:embed="rId13">
            <a:alphaModFix/>
          </a:blip>
          <a:srcRect b="0" l="0" r="0" t="0"/>
          <a:stretch/>
        </p:blipFill>
        <p:spPr>
          <a:xfrm>
            <a:off x="14378172" y="3586163"/>
            <a:ext cx="1519452" cy="1519262"/>
          </a:xfrm>
          <a:prstGeom prst="rect">
            <a:avLst/>
          </a:prstGeom>
          <a:noFill/>
          <a:ln>
            <a:noFill/>
          </a:ln>
        </p:spPr>
      </p:pic>
      <p:pic>
        <p:nvPicPr>
          <p:cNvPr descr=" " id="289" name="Google Shape;289;g276e85b9c59_0_246"/>
          <p:cNvPicPr preferRelativeResize="0"/>
          <p:nvPr/>
        </p:nvPicPr>
        <p:blipFill rotWithShape="1">
          <a:blip r:embed="rId9">
            <a:alphaModFix/>
          </a:blip>
          <a:srcRect b="0" l="0" r="0" t="0"/>
          <a:stretch/>
        </p:blipFill>
        <p:spPr>
          <a:xfrm>
            <a:off x="17769521" y="1574800"/>
            <a:ext cx="5639505" cy="5638800"/>
          </a:xfrm>
          <a:prstGeom prst="rect">
            <a:avLst/>
          </a:prstGeom>
          <a:noFill/>
          <a:ln>
            <a:noFill/>
          </a:ln>
        </p:spPr>
      </p:pic>
      <p:pic>
        <p:nvPicPr>
          <p:cNvPr descr=" " id="290" name="Google Shape;290;g276e85b9c59_0_246"/>
          <p:cNvPicPr preferRelativeResize="0"/>
          <p:nvPr/>
        </p:nvPicPr>
        <p:blipFill rotWithShape="1">
          <a:blip r:embed="rId11">
            <a:alphaModFix/>
          </a:blip>
          <a:srcRect b="0" l="0" r="0" t="0"/>
          <a:stretch/>
        </p:blipFill>
        <p:spPr>
          <a:xfrm>
            <a:off x="19776372" y="3581400"/>
            <a:ext cx="1625803" cy="1625600"/>
          </a:xfrm>
          <a:prstGeom prst="rect">
            <a:avLst/>
          </a:prstGeom>
          <a:noFill/>
          <a:ln>
            <a:noFill/>
          </a:ln>
        </p:spPr>
      </p:pic>
      <p:pic>
        <p:nvPicPr>
          <p:cNvPr descr=" " id="291" name="Google Shape;291;g276e85b9c59_0_246"/>
          <p:cNvPicPr preferRelativeResize="0"/>
          <p:nvPr/>
        </p:nvPicPr>
        <p:blipFill rotWithShape="1">
          <a:blip r:embed="rId14">
            <a:alphaModFix/>
          </a:blip>
          <a:srcRect b="0" l="0" r="0" t="0"/>
          <a:stretch/>
        </p:blipFill>
        <p:spPr>
          <a:xfrm>
            <a:off x="19844116" y="3581400"/>
            <a:ext cx="1490319" cy="1625600"/>
          </a:xfrm>
          <a:prstGeom prst="rect">
            <a:avLst/>
          </a:prstGeom>
          <a:noFill/>
          <a:ln>
            <a:noFill/>
          </a:ln>
        </p:spPr>
      </p:pic>
      <p:sp>
        <p:nvSpPr>
          <p:cNvPr id="292" name="Google Shape;292;g276e85b9c59_0_24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76e85b9c59_0_246"/>
          <p:cNvSpPr/>
          <p:nvPr/>
        </p:nvSpPr>
        <p:spPr>
          <a:xfrm>
            <a:off x="990724" y="3835400"/>
            <a:ext cx="1117800" cy="1117500"/>
          </a:xfrm>
          <a:prstGeom prst="roundRect">
            <a:avLst>
              <a:gd fmla="val 378818" name="adj"/>
            </a:avLst>
          </a:prstGeom>
          <a:solidFill>
            <a:srgbClr val="16F2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6e85b9c59_0_246"/>
          <p:cNvSpPr/>
          <p:nvPr/>
        </p:nvSpPr>
        <p:spPr>
          <a:xfrm>
            <a:off x="1168546" y="3759200"/>
            <a:ext cx="110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S</a:t>
            </a:r>
            <a:endParaRPr b="0" i="0" sz="8000" u="none" cap="none" strike="noStrike">
              <a:solidFill>
                <a:schemeClr val="dk1"/>
              </a:solidFill>
              <a:latin typeface="Calibri"/>
              <a:ea typeface="Calibri"/>
              <a:cs typeface="Calibri"/>
              <a:sym typeface="Calibri"/>
            </a:endParaRPr>
          </a:p>
        </p:txBody>
      </p:sp>
      <p:sp>
        <p:nvSpPr>
          <p:cNvPr id="295" name="Google Shape;295;g276e85b9c59_0_246"/>
          <p:cNvSpPr/>
          <p:nvPr/>
        </p:nvSpPr>
        <p:spPr>
          <a:xfrm>
            <a:off x="6427003" y="3835400"/>
            <a:ext cx="1117800" cy="1117500"/>
          </a:xfrm>
          <a:prstGeom prst="roundRect">
            <a:avLst>
              <a:gd fmla="val 378818" name="adj"/>
            </a:avLst>
          </a:prstGeom>
          <a:solidFill>
            <a:srgbClr val="16F2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6e85b9c59_0_246"/>
          <p:cNvSpPr/>
          <p:nvPr/>
        </p:nvSpPr>
        <p:spPr>
          <a:xfrm>
            <a:off x="6350794" y="3759200"/>
            <a:ext cx="1608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W</a:t>
            </a:r>
            <a:endParaRPr b="0" i="0" sz="8000" u="none" cap="none" strike="noStrike">
              <a:solidFill>
                <a:schemeClr val="dk1"/>
              </a:solidFill>
              <a:latin typeface="Calibri"/>
              <a:ea typeface="Calibri"/>
              <a:cs typeface="Calibri"/>
              <a:sym typeface="Calibri"/>
            </a:endParaRPr>
          </a:p>
        </p:txBody>
      </p:sp>
      <p:sp>
        <p:nvSpPr>
          <p:cNvPr id="297" name="Google Shape;297;g276e85b9c59_0_246"/>
          <p:cNvSpPr/>
          <p:nvPr/>
        </p:nvSpPr>
        <p:spPr>
          <a:xfrm>
            <a:off x="11863283" y="3835400"/>
            <a:ext cx="1117800" cy="1117500"/>
          </a:xfrm>
          <a:prstGeom prst="roundRect">
            <a:avLst>
              <a:gd fmla="val 378818" name="adj"/>
            </a:avLst>
          </a:prstGeom>
          <a:solidFill>
            <a:srgbClr val="16F2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6e85b9c59_0_246"/>
          <p:cNvSpPr/>
          <p:nvPr/>
        </p:nvSpPr>
        <p:spPr>
          <a:xfrm>
            <a:off x="11996649" y="3759200"/>
            <a:ext cx="1189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O</a:t>
            </a:r>
            <a:endParaRPr b="0" i="0" sz="8000" u="none" cap="none" strike="noStrike">
              <a:solidFill>
                <a:schemeClr val="dk1"/>
              </a:solidFill>
              <a:latin typeface="Calibri"/>
              <a:ea typeface="Calibri"/>
              <a:cs typeface="Calibri"/>
              <a:sym typeface="Calibri"/>
            </a:endParaRPr>
          </a:p>
        </p:txBody>
      </p:sp>
      <p:sp>
        <p:nvSpPr>
          <p:cNvPr id="299" name="Google Shape;299;g276e85b9c59_0_246"/>
          <p:cNvSpPr/>
          <p:nvPr/>
        </p:nvSpPr>
        <p:spPr>
          <a:xfrm>
            <a:off x="17299562" y="3835400"/>
            <a:ext cx="1117800" cy="1117500"/>
          </a:xfrm>
          <a:prstGeom prst="roundRect">
            <a:avLst>
              <a:gd fmla="val 378818" name="adj"/>
            </a:avLst>
          </a:prstGeom>
          <a:solidFill>
            <a:srgbClr val="16F2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6e85b9c59_0_246"/>
          <p:cNvSpPr/>
          <p:nvPr/>
        </p:nvSpPr>
        <p:spPr>
          <a:xfrm>
            <a:off x="17388473" y="3759200"/>
            <a:ext cx="1278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a:t>
            </a:r>
            <a:endParaRPr b="0" i="0" sz="8000" u="none" cap="none" strike="noStrike">
              <a:solidFill>
                <a:schemeClr val="dk1"/>
              </a:solidFill>
              <a:latin typeface="Calibri"/>
              <a:ea typeface="Calibri"/>
              <a:cs typeface="Calibri"/>
              <a:sym typeface="Calibri"/>
            </a:endParaRPr>
          </a:p>
        </p:txBody>
      </p:sp>
      <p:sp>
        <p:nvSpPr>
          <p:cNvPr id="301" name="Google Shape;301;g276e85b9c59_0_246"/>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6e85b9c59_0_24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76e85b9c59_0_24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6e85b9c59_0_246"/>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Eclipse</a:t>
            </a:r>
            <a:endParaRPr b="0" i="0" sz="3600" u="none" cap="none" strike="noStrike">
              <a:solidFill>
                <a:schemeClr val="dk1"/>
              </a:solidFill>
              <a:latin typeface="Calibri"/>
              <a:ea typeface="Calibri"/>
              <a:cs typeface="Calibri"/>
              <a:sym typeface="Calibri"/>
            </a:endParaRPr>
          </a:p>
        </p:txBody>
      </p:sp>
      <p:sp>
        <p:nvSpPr>
          <p:cNvPr id="305" name="Google Shape;305;g276e85b9c59_0_24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6" name="Google Shape;306;g276e85b9c59_0_24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6e85b9c59_0_24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6e85b9c59_0_246"/>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Quest</a:t>
            </a:r>
            <a:endParaRPr b="0" i="0" sz="3600" u="none" cap="none" strike="noStrike">
              <a:solidFill>
                <a:schemeClr val="dk1"/>
              </a:solidFill>
              <a:latin typeface="Calibri"/>
              <a:ea typeface="Calibri"/>
              <a:cs typeface="Calibri"/>
              <a:sym typeface="Calibri"/>
            </a:endParaRPr>
          </a:p>
        </p:txBody>
      </p:sp>
      <p:sp>
        <p:nvSpPr>
          <p:cNvPr id="309" name="Google Shape;309;g276e85b9c59_0_246"/>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0" name="Google Shape;310;g276e85b9c59_0_246"/>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6e85b9c59_0_24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6e85b9c59_0_24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6e85b9c59_0_246"/>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Eclipse</a:t>
            </a:r>
            <a:endParaRPr b="0" i="0" sz="3600" u="none" cap="none" strike="noStrike">
              <a:solidFill>
                <a:schemeClr val="dk1"/>
              </a:solidFill>
              <a:latin typeface="Calibri"/>
              <a:ea typeface="Calibri"/>
              <a:cs typeface="Calibri"/>
              <a:sym typeface="Calibri"/>
            </a:endParaRPr>
          </a:p>
        </p:txBody>
      </p:sp>
      <p:sp>
        <p:nvSpPr>
          <p:cNvPr id="314" name="Google Shape;314;g276e85b9c59_0_24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5" name="Google Shape;315;g276e85b9c59_0_24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6e85b9c59_0_24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6e85b9c59_0_246"/>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Quest</a:t>
            </a:r>
            <a:endParaRPr b="0" i="0" sz="3600" u="none" cap="none" strike="noStrike">
              <a:solidFill>
                <a:schemeClr val="dk1"/>
              </a:solidFill>
              <a:latin typeface="Calibri"/>
              <a:ea typeface="Calibri"/>
              <a:cs typeface="Calibri"/>
              <a:sym typeface="Calibri"/>
            </a:endParaRPr>
          </a:p>
        </p:txBody>
      </p:sp>
      <p:sp>
        <p:nvSpPr>
          <p:cNvPr id="318" name="Google Shape;318;g276e85b9c59_0_246"/>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9" name="Google Shape;319;g276e85b9c59_0_246"/>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6e85b9c59_0_24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76e85b9c59_0_24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6e85b9c59_0_246"/>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Eclipse</a:t>
            </a:r>
            <a:endParaRPr b="0" i="0" sz="3600" u="none" cap="none" strike="noStrike">
              <a:solidFill>
                <a:schemeClr val="dk1"/>
              </a:solidFill>
              <a:latin typeface="Calibri"/>
              <a:ea typeface="Calibri"/>
              <a:cs typeface="Calibri"/>
              <a:sym typeface="Calibri"/>
            </a:endParaRPr>
          </a:p>
        </p:txBody>
      </p:sp>
      <p:sp>
        <p:nvSpPr>
          <p:cNvPr id="323" name="Google Shape;323;g276e85b9c59_0_24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4" name="Google Shape;324;g276e85b9c59_0_24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6e85b9c59_0_24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6e85b9c59_0_246"/>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Quest</a:t>
            </a:r>
            <a:endParaRPr b="0" i="0" sz="3600" u="none" cap="none" strike="noStrike">
              <a:solidFill>
                <a:schemeClr val="dk1"/>
              </a:solidFill>
              <a:latin typeface="Calibri"/>
              <a:ea typeface="Calibri"/>
              <a:cs typeface="Calibri"/>
              <a:sym typeface="Calibri"/>
            </a:endParaRPr>
          </a:p>
        </p:txBody>
      </p:sp>
      <p:sp>
        <p:nvSpPr>
          <p:cNvPr id="327" name="Google Shape;327;g276e85b9c59_0_246"/>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8" name="Google Shape;328;g276e85b9c59_0_246"/>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6e85b9c59_0_24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6e85b9c59_0_24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76e85b9c59_0_246"/>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Eclipse</a:t>
            </a:r>
            <a:endParaRPr b="0" i="0" sz="3600" u="none" cap="none" strike="noStrike">
              <a:solidFill>
                <a:schemeClr val="dk1"/>
              </a:solidFill>
              <a:latin typeface="Calibri"/>
              <a:ea typeface="Calibri"/>
              <a:cs typeface="Calibri"/>
              <a:sym typeface="Calibri"/>
            </a:endParaRPr>
          </a:p>
        </p:txBody>
      </p:sp>
      <p:sp>
        <p:nvSpPr>
          <p:cNvPr id="332" name="Google Shape;332;g276e85b9c59_0_24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3" name="Google Shape;333;g276e85b9c59_0_24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6e85b9c59_0_24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6e85b9c59_0_246"/>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Quest</a:t>
            </a:r>
            <a:endParaRPr b="0" i="0" sz="3600" u="none" cap="none" strike="noStrike">
              <a:solidFill>
                <a:schemeClr val="dk1"/>
              </a:solidFill>
              <a:latin typeface="Calibri"/>
              <a:ea typeface="Calibri"/>
              <a:cs typeface="Calibri"/>
              <a:sym typeface="Calibri"/>
            </a:endParaRPr>
          </a:p>
        </p:txBody>
      </p:sp>
      <p:sp>
        <p:nvSpPr>
          <p:cNvPr id="336" name="Google Shape;336;g276e85b9c59_0_246"/>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341" name="Shape 341"/>
        <p:cNvGrpSpPr/>
        <p:nvPr/>
      </p:nvGrpSpPr>
      <p:grpSpPr>
        <a:xfrm>
          <a:off x="0" y="0"/>
          <a:ext cx="0" cy="0"/>
          <a:chOff x="0" y="0"/>
          <a:chExt cx="0" cy="0"/>
        </a:xfrm>
      </p:grpSpPr>
      <p:pic>
        <p:nvPicPr>
          <p:cNvPr descr=" " id="342" name="Google Shape;342;g276e85b9c59_0_315"/>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343" name="Google Shape;343;g276e85b9c59_0_315"/>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344" name="Google Shape;344;g276e85b9c59_0_315"/>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345" name="Google Shape;345;g276e85b9c59_0_315"/>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346" name="Google Shape;346;g276e85b9c59_0_315"/>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347" name="Google Shape;347;g276e85b9c59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76e85b9c59_0_3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49" name="Google Shape;349;g276e85b9c59_0_315"/>
          <p:cNvPicPr preferRelativeResize="0"/>
          <p:nvPr/>
        </p:nvPicPr>
        <p:blipFill rotWithShape="1">
          <a:blip r:embed="rId8">
            <a:alphaModFix/>
          </a:blip>
          <a:srcRect b="0" l="0" r="0" t="0"/>
          <a:stretch/>
        </p:blipFill>
        <p:spPr>
          <a:xfrm>
            <a:off x="1295562" y="1016000"/>
            <a:ext cx="12574572" cy="12052300"/>
          </a:xfrm>
          <a:prstGeom prst="rect">
            <a:avLst/>
          </a:prstGeom>
          <a:noFill/>
          <a:ln>
            <a:noFill/>
          </a:ln>
        </p:spPr>
      </p:pic>
      <p:sp>
        <p:nvSpPr>
          <p:cNvPr id="350" name="Google Shape;350;g276e85b9c59_0_315"/>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Some Data</a:t>
            </a:r>
            <a:endParaRPr b="0" i="0" sz="8000" u="none" cap="none" strike="noStrike">
              <a:solidFill>
                <a:schemeClr val="dk1"/>
              </a:solidFill>
              <a:latin typeface="Calibri"/>
              <a:ea typeface="Calibri"/>
              <a:cs typeface="Calibri"/>
              <a:sym typeface="Calibri"/>
            </a:endParaRPr>
          </a:p>
        </p:txBody>
      </p:sp>
      <p:sp>
        <p:nvSpPr>
          <p:cNvPr id="351" name="Google Shape;351;g276e85b9c59_0_315"/>
          <p:cNvSpPr/>
          <p:nvPr/>
        </p:nvSpPr>
        <p:spPr>
          <a:xfrm>
            <a:off x="14543318" y="3543300"/>
            <a:ext cx="78750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76e85b9c59_0_315"/>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6e85b9c59_0_315"/>
          <p:cNvSpPr/>
          <p:nvPr/>
        </p:nvSpPr>
        <p:spPr>
          <a:xfrm>
            <a:off x="14543318" y="3543300"/>
            <a:ext cx="4051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6e85b9c59_0_315"/>
          <p:cNvSpPr/>
          <p:nvPr/>
        </p:nvSpPr>
        <p:spPr>
          <a:xfrm>
            <a:off x="14543318" y="3543300"/>
            <a:ext cx="4593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75%</a:t>
            </a:r>
            <a:endParaRPr b="0" i="0" sz="12800" u="none" cap="none" strike="noStrike">
              <a:solidFill>
                <a:schemeClr val="dk1"/>
              </a:solidFill>
              <a:latin typeface="Calibri"/>
              <a:ea typeface="Calibri"/>
              <a:cs typeface="Calibri"/>
              <a:sym typeface="Calibri"/>
            </a:endParaRPr>
          </a:p>
        </p:txBody>
      </p:sp>
      <p:sp>
        <p:nvSpPr>
          <p:cNvPr id="355" name="Google Shape;355;g276e85b9c59_0_315"/>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6e85b9c59_0_315"/>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Enchanted Creatures</a:t>
            </a:r>
            <a:endParaRPr b="0" i="0" sz="3600" u="none" cap="none" strike="noStrike">
              <a:solidFill>
                <a:schemeClr val="dk1"/>
              </a:solidFill>
              <a:latin typeface="Calibri"/>
              <a:ea typeface="Calibri"/>
              <a:cs typeface="Calibri"/>
              <a:sym typeface="Calibri"/>
            </a:endParaRPr>
          </a:p>
        </p:txBody>
      </p:sp>
      <p:sp>
        <p:nvSpPr>
          <p:cNvPr id="357" name="Google Shape;357;g276e85b9c59_0_315"/>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8" name="Google Shape;358;g276e85b9c59_0_315"/>
          <p:cNvSpPr/>
          <p:nvPr/>
        </p:nvSpPr>
        <p:spPr>
          <a:xfrm>
            <a:off x="14543318" y="76962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76e85b9c59_0_315"/>
          <p:cNvSpPr/>
          <p:nvPr/>
        </p:nvSpPr>
        <p:spPr>
          <a:xfrm>
            <a:off x="14543318" y="7696200"/>
            <a:ext cx="4318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6e85b9c59_0_315"/>
          <p:cNvSpPr/>
          <p:nvPr/>
        </p:nvSpPr>
        <p:spPr>
          <a:xfrm>
            <a:off x="14543318" y="7696200"/>
            <a:ext cx="486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60%</a:t>
            </a:r>
            <a:endParaRPr b="0" i="0" sz="12800" u="none" cap="none" strike="noStrike">
              <a:solidFill>
                <a:schemeClr val="dk1"/>
              </a:solidFill>
              <a:latin typeface="Calibri"/>
              <a:ea typeface="Calibri"/>
              <a:cs typeface="Calibri"/>
              <a:sym typeface="Calibri"/>
            </a:endParaRPr>
          </a:p>
        </p:txBody>
      </p:sp>
      <p:sp>
        <p:nvSpPr>
          <p:cNvPr id="361" name="Google Shape;361;g276e85b9c59_0_315"/>
          <p:cNvSpPr/>
          <p:nvPr/>
        </p:nvSpPr>
        <p:spPr>
          <a:xfrm>
            <a:off x="14543318" y="100330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76e85b9c59_0_315"/>
          <p:cNvSpPr/>
          <p:nvPr/>
        </p:nvSpPr>
        <p:spPr>
          <a:xfrm>
            <a:off x="14543318" y="100330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Magic-Wielding Individuals</a:t>
            </a:r>
            <a:endParaRPr b="0" i="0" sz="3600" u="none" cap="none" strike="noStrike">
              <a:solidFill>
                <a:schemeClr val="dk1"/>
              </a:solidFill>
              <a:latin typeface="Calibri"/>
              <a:ea typeface="Calibri"/>
              <a:cs typeface="Calibri"/>
              <a:sym typeface="Calibri"/>
            </a:endParaRPr>
          </a:p>
        </p:txBody>
      </p:sp>
      <p:sp>
        <p:nvSpPr>
          <p:cNvPr id="363" name="Google Shape;363;g276e85b9c59_0_315"/>
          <p:cNvSpPr/>
          <p:nvPr/>
        </p:nvSpPr>
        <p:spPr>
          <a:xfrm>
            <a:off x="14543318" y="10706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368" name="Shape 368"/>
        <p:cNvGrpSpPr/>
        <p:nvPr/>
      </p:nvGrpSpPr>
      <p:grpSpPr>
        <a:xfrm>
          <a:off x="0" y="0"/>
          <a:ext cx="0" cy="0"/>
          <a:chOff x="0" y="0"/>
          <a:chExt cx="0" cy="0"/>
        </a:xfrm>
      </p:grpSpPr>
      <p:pic>
        <p:nvPicPr>
          <p:cNvPr descr=" " id="369" name="Google Shape;369;g276e85b9c59_0_341"/>
          <p:cNvPicPr preferRelativeResize="0"/>
          <p:nvPr/>
        </p:nvPicPr>
        <p:blipFill rotWithShape="1">
          <a:blip r:embed="rId3">
            <a:alphaModFix/>
          </a:blip>
          <a:srcRect b="0" l="0" r="0" t="0"/>
          <a:stretch/>
        </p:blipFill>
        <p:spPr>
          <a:xfrm>
            <a:off x="11228203" y="0"/>
            <a:ext cx="13158845" cy="13716000"/>
          </a:xfrm>
          <a:prstGeom prst="rect">
            <a:avLst/>
          </a:prstGeom>
          <a:noFill/>
          <a:ln>
            <a:noFill/>
          </a:ln>
        </p:spPr>
      </p:pic>
      <p:pic>
        <p:nvPicPr>
          <p:cNvPr descr=" " id="370" name="Google Shape;370;g276e85b9c59_0_341"/>
          <p:cNvPicPr preferRelativeResize="0"/>
          <p:nvPr/>
        </p:nvPicPr>
        <p:blipFill rotWithShape="1">
          <a:blip r:embed="rId4">
            <a:alphaModFix/>
          </a:blip>
          <a:srcRect b="0" l="0" r="0" t="0"/>
          <a:stretch/>
        </p:blipFill>
        <p:spPr>
          <a:xfrm>
            <a:off x="0" y="0"/>
            <a:ext cx="12739692" cy="12522200"/>
          </a:xfrm>
          <a:prstGeom prst="rect">
            <a:avLst/>
          </a:prstGeom>
          <a:noFill/>
          <a:ln>
            <a:noFill/>
          </a:ln>
        </p:spPr>
      </p:pic>
      <p:pic>
        <p:nvPicPr>
          <p:cNvPr descr=" " id="371" name="Google Shape;371;g276e85b9c59_0_341"/>
          <p:cNvPicPr preferRelativeResize="0"/>
          <p:nvPr/>
        </p:nvPicPr>
        <p:blipFill rotWithShape="1">
          <a:blip r:embed="rId5">
            <a:alphaModFix/>
          </a:blip>
          <a:srcRect b="0" l="0" r="0" t="0"/>
          <a:stretch/>
        </p:blipFill>
        <p:spPr>
          <a:xfrm>
            <a:off x="21262457" y="838200"/>
            <a:ext cx="2349794" cy="2349500"/>
          </a:xfrm>
          <a:prstGeom prst="rect">
            <a:avLst/>
          </a:prstGeom>
          <a:noFill/>
          <a:ln>
            <a:noFill/>
          </a:ln>
        </p:spPr>
      </p:pic>
      <p:pic>
        <p:nvPicPr>
          <p:cNvPr descr=" " id="372" name="Google Shape;372;g276e85b9c59_0_341"/>
          <p:cNvPicPr preferRelativeResize="0"/>
          <p:nvPr/>
        </p:nvPicPr>
        <p:blipFill rotWithShape="1">
          <a:blip r:embed="rId6">
            <a:alphaModFix/>
          </a:blip>
          <a:srcRect b="0" l="0" r="0" t="0"/>
          <a:stretch/>
        </p:blipFill>
        <p:spPr>
          <a:xfrm>
            <a:off x="15521340" y="10528300"/>
            <a:ext cx="1867133" cy="1866900"/>
          </a:xfrm>
          <a:prstGeom prst="rect">
            <a:avLst/>
          </a:prstGeom>
          <a:noFill/>
          <a:ln>
            <a:noFill/>
          </a:ln>
        </p:spPr>
      </p:pic>
      <p:pic>
        <p:nvPicPr>
          <p:cNvPr descr=" " id="373" name="Google Shape;373;g276e85b9c59_0_341"/>
          <p:cNvPicPr preferRelativeResize="0"/>
          <p:nvPr/>
        </p:nvPicPr>
        <p:blipFill rotWithShape="1">
          <a:blip r:embed="rId6">
            <a:alphaModFix/>
          </a:blip>
          <a:srcRect b="0" l="0" r="0" t="0"/>
          <a:stretch/>
        </p:blipFill>
        <p:spPr>
          <a:xfrm>
            <a:off x="889111" y="6705600"/>
            <a:ext cx="1867133" cy="1866900"/>
          </a:xfrm>
          <a:prstGeom prst="rect">
            <a:avLst/>
          </a:prstGeom>
          <a:noFill/>
          <a:ln>
            <a:noFill/>
          </a:ln>
        </p:spPr>
      </p:pic>
      <p:sp>
        <p:nvSpPr>
          <p:cNvPr id="374" name="Google Shape;374;g276e85b9c59_0_3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76e85b9c59_0_3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6" name="Google Shape;376;g276e85b9c59_0_341"/>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6e85b9c59_0_341"/>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76e85b9c59_0_341"/>
          <p:cNvSpPr/>
          <p:nvPr/>
        </p:nvSpPr>
        <p:spPr>
          <a:xfrm>
            <a:off x="4464608" y="3403600"/>
            <a:ext cx="154452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F2D2"/>
              </a:buClr>
              <a:buSzPts val="24000"/>
              <a:buFont typeface="Arbutus"/>
              <a:buNone/>
            </a:pPr>
            <a:r>
              <a:rPr b="0" i="0" lang="en-US" sz="24000" u="none" cap="none" strike="noStrike">
                <a:solidFill>
                  <a:srgbClr val="16F2D2"/>
                </a:solidFill>
                <a:latin typeface="Arbutus"/>
                <a:ea typeface="Arbutus"/>
                <a:cs typeface="Arbutus"/>
                <a:sym typeface="Arbutus"/>
              </a:rPr>
              <a:t>234,567</a:t>
            </a:r>
            <a:endParaRPr b="0" i="0" sz="24000" u="none" cap="none" strike="noStrike">
              <a:solidFill>
                <a:schemeClr val="dk1"/>
              </a:solidFill>
              <a:latin typeface="Calibri"/>
              <a:ea typeface="Calibri"/>
              <a:cs typeface="Calibri"/>
              <a:sym typeface="Calibri"/>
            </a:endParaRPr>
          </a:p>
        </p:txBody>
      </p:sp>
      <p:sp>
        <p:nvSpPr>
          <p:cNvPr id="379" name="Google Shape;379;g276e85b9c59_0_341"/>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80" name="Google Shape;380;g276e85b9c59_0_341"/>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385" name="Shape 385"/>
        <p:cNvGrpSpPr/>
        <p:nvPr/>
      </p:nvGrpSpPr>
      <p:grpSpPr>
        <a:xfrm>
          <a:off x="0" y="0"/>
          <a:ext cx="0" cy="0"/>
          <a:chOff x="0" y="0"/>
          <a:chExt cx="0" cy="0"/>
        </a:xfrm>
      </p:grpSpPr>
      <p:pic>
        <p:nvPicPr>
          <p:cNvPr descr=" " id="386" name="Google Shape;386;g276e85b9c59_0_357"/>
          <p:cNvPicPr preferRelativeResize="0"/>
          <p:nvPr/>
        </p:nvPicPr>
        <p:blipFill rotWithShape="1">
          <a:blip r:embed="rId3">
            <a:alphaModFix/>
          </a:blip>
          <a:srcRect b="0" l="0" r="0" t="0"/>
          <a:stretch/>
        </p:blipFill>
        <p:spPr>
          <a:xfrm>
            <a:off x="0" y="0"/>
            <a:ext cx="18061657" cy="11087100"/>
          </a:xfrm>
          <a:prstGeom prst="rect">
            <a:avLst/>
          </a:prstGeom>
          <a:noFill/>
          <a:ln>
            <a:noFill/>
          </a:ln>
        </p:spPr>
      </p:pic>
      <p:pic>
        <p:nvPicPr>
          <p:cNvPr descr=" " id="387" name="Google Shape;387;g276e85b9c59_0_357"/>
          <p:cNvPicPr preferRelativeResize="0"/>
          <p:nvPr/>
        </p:nvPicPr>
        <p:blipFill rotWithShape="1">
          <a:blip r:embed="rId4">
            <a:alphaModFix/>
          </a:blip>
          <a:srcRect b="0" l="0" r="0" t="0"/>
          <a:stretch/>
        </p:blipFill>
        <p:spPr>
          <a:xfrm>
            <a:off x="10377197" y="2628900"/>
            <a:ext cx="14009851" cy="11087100"/>
          </a:xfrm>
          <a:prstGeom prst="rect">
            <a:avLst/>
          </a:prstGeom>
          <a:noFill/>
          <a:ln>
            <a:noFill/>
          </a:ln>
        </p:spPr>
      </p:pic>
      <p:pic>
        <p:nvPicPr>
          <p:cNvPr descr=" " id="388" name="Google Shape;388;g276e85b9c59_0_357"/>
          <p:cNvPicPr preferRelativeResize="0"/>
          <p:nvPr/>
        </p:nvPicPr>
        <p:blipFill rotWithShape="1">
          <a:blip r:embed="rId5">
            <a:alphaModFix/>
          </a:blip>
          <a:srcRect b="0" l="0" r="0" t="0"/>
          <a:stretch/>
        </p:blipFill>
        <p:spPr>
          <a:xfrm>
            <a:off x="1041530" y="1689100"/>
            <a:ext cx="1867133" cy="1866900"/>
          </a:xfrm>
          <a:prstGeom prst="rect">
            <a:avLst/>
          </a:prstGeom>
          <a:noFill/>
          <a:ln>
            <a:noFill/>
          </a:ln>
        </p:spPr>
      </p:pic>
      <p:pic>
        <p:nvPicPr>
          <p:cNvPr descr=" " id="389" name="Google Shape;389;g276e85b9c59_0_357"/>
          <p:cNvPicPr preferRelativeResize="0"/>
          <p:nvPr/>
        </p:nvPicPr>
        <p:blipFill rotWithShape="1">
          <a:blip r:embed="rId5">
            <a:alphaModFix/>
          </a:blip>
          <a:srcRect b="0" l="0" r="0" t="0"/>
          <a:stretch/>
        </p:blipFill>
        <p:spPr>
          <a:xfrm>
            <a:off x="7138292" y="10020300"/>
            <a:ext cx="1867133" cy="1866900"/>
          </a:xfrm>
          <a:prstGeom prst="rect">
            <a:avLst/>
          </a:prstGeom>
          <a:noFill/>
          <a:ln>
            <a:noFill/>
          </a:ln>
        </p:spPr>
      </p:pic>
      <p:pic>
        <p:nvPicPr>
          <p:cNvPr descr=" " id="390" name="Google Shape;390;g276e85b9c59_0_357"/>
          <p:cNvPicPr preferRelativeResize="0"/>
          <p:nvPr/>
        </p:nvPicPr>
        <p:blipFill rotWithShape="1">
          <a:blip r:embed="rId6">
            <a:alphaModFix/>
          </a:blip>
          <a:srcRect b="0" l="0" r="0" t="0"/>
          <a:stretch/>
        </p:blipFill>
        <p:spPr>
          <a:xfrm>
            <a:off x="20373346" y="1689100"/>
            <a:ext cx="2349794" cy="2349500"/>
          </a:xfrm>
          <a:prstGeom prst="rect">
            <a:avLst/>
          </a:prstGeom>
          <a:noFill/>
          <a:ln>
            <a:noFill/>
          </a:ln>
        </p:spPr>
      </p:pic>
      <p:sp>
        <p:nvSpPr>
          <p:cNvPr id="391" name="Google Shape;391;g276e85b9c59_0_3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76e85b9c59_0_3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3" name="Google Shape;393;g276e85b9c59_0_357"/>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76e85b9c59_0_357"/>
          <p:cNvSpPr/>
          <p:nvPr/>
        </p:nvSpPr>
        <p:spPr>
          <a:xfrm>
            <a:off x="2394249" y="3263900"/>
            <a:ext cx="9869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6e85b9c59_0_357"/>
          <p:cNvSpPr/>
          <p:nvPr/>
        </p:nvSpPr>
        <p:spPr>
          <a:xfrm>
            <a:off x="2394249" y="3263900"/>
            <a:ext cx="10411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2800"/>
              <a:buFont typeface="Arbutus"/>
              <a:buNone/>
            </a:pPr>
            <a:r>
              <a:rPr b="0" i="0" lang="en-US" sz="12800" u="none" cap="none" strike="noStrike">
                <a:solidFill>
                  <a:srgbClr val="16F2D2"/>
                </a:solidFill>
                <a:latin typeface="Arbutus"/>
                <a:ea typeface="Arbutus"/>
                <a:cs typeface="Arbutus"/>
                <a:sym typeface="Arbutus"/>
              </a:rPr>
              <a:t>233 Coins</a:t>
            </a:r>
            <a:endParaRPr b="0" i="0" sz="12800" u="none" cap="none" strike="noStrike">
              <a:solidFill>
                <a:schemeClr val="dk1"/>
              </a:solidFill>
              <a:latin typeface="Calibri"/>
              <a:ea typeface="Calibri"/>
              <a:cs typeface="Calibri"/>
              <a:sym typeface="Calibri"/>
            </a:endParaRPr>
          </a:p>
        </p:txBody>
      </p:sp>
      <p:sp>
        <p:nvSpPr>
          <p:cNvPr id="396" name="Google Shape;396;g276e85b9c59_0_357"/>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76e85b9c59_0_357"/>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98" name="Google Shape;398;g276e85b9c59_0_357"/>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76e85b9c59_0_357"/>
          <p:cNvSpPr/>
          <p:nvPr/>
        </p:nvSpPr>
        <p:spPr>
          <a:xfrm>
            <a:off x="2191024" y="6985000"/>
            <a:ext cx="1027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76e85b9c59_0_357"/>
          <p:cNvSpPr/>
          <p:nvPr/>
        </p:nvSpPr>
        <p:spPr>
          <a:xfrm>
            <a:off x="2191024" y="6985000"/>
            <a:ext cx="1081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2800"/>
              <a:buFont typeface="Arbutus"/>
              <a:buNone/>
            </a:pPr>
            <a:r>
              <a:rPr b="0" i="0" lang="en-US" sz="12800" u="none" cap="none" strike="noStrike">
                <a:solidFill>
                  <a:srgbClr val="16F2D2"/>
                </a:solidFill>
                <a:latin typeface="Arbutus"/>
                <a:ea typeface="Arbutus"/>
                <a:cs typeface="Arbutus"/>
                <a:sym typeface="Arbutus"/>
              </a:rPr>
              <a:t>456 Hours</a:t>
            </a:r>
            <a:endParaRPr b="0" i="0" sz="12800" u="none" cap="none" strike="noStrike">
              <a:solidFill>
                <a:schemeClr val="dk1"/>
              </a:solidFill>
              <a:latin typeface="Calibri"/>
              <a:ea typeface="Calibri"/>
              <a:cs typeface="Calibri"/>
              <a:sym typeface="Calibri"/>
            </a:endParaRPr>
          </a:p>
        </p:txBody>
      </p:sp>
      <p:sp>
        <p:nvSpPr>
          <p:cNvPr id="401" name="Google Shape;401;g276e85b9c59_0_357"/>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76e85b9c59_0_357"/>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3" name="Google Shape;403;g276e85b9c59_0_357"/>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76e85b9c59_0_357"/>
          <p:cNvSpPr/>
          <p:nvPr/>
        </p:nvSpPr>
        <p:spPr>
          <a:xfrm>
            <a:off x="15394324" y="3263900"/>
            <a:ext cx="4191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76e85b9c59_0_357"/>
          <p:cNvSpPr/>
          <p:nvPr/>
        </p:nvSpPr>
        <p:spPr>
          <a:xfrm>
            <a:off x="15394324" y="3263900"/>
            <a:ext cx="4733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2800"/>
              <a:buFont typeface="Arbutus"/>
              <a:buNone/>
            </a:pPr>
            <a:r>
              <a:rPr b="0" i="0" lang="en-US" sz="12800" u="none" cap="none" strike="noStrike">
                <a:solidFill>
                  <a:srgbClr val="16F2D2"/>
                </a:solidFill>
                <a:latin typeface="Arbutus"/>
                <a:ea typeface="Arbutus"/>
                <a:cs typeface="Arbutus"/>
                <a:sym typeface="Arbutus"/>
              </a:rPr>
              <a:t>85%</a:t>
            </a:r>
            <a:endParaRPr b="0" i="0" sz="12800" u="none" cap="none" strike="noStrike">
              <a:solidFill>
                <a:schemeClr val="dk1"/>
              </a:solidFill>
              <a:latin typeface="Calibri"/>
              <a:ea typeface="Calibri"/>
              <a:cs typeface="Calibri"/>
              <a:sym typeface="Calibri"/>
            </a:endParaRPr>
          </a:p>
        </p:txBody>
      </p:sp>
      <p:sp>
        <p:nvSpPr>
          <p:cNvPr id="406" name="Google Shape;406;g276e85b9c59_0_357"/>
          <p:cNvSpPr/>
          <p:nvPr/>
        </p:nvSpPr>
        <p:spPr>
          <a:xfrm>
            <a:off x="1355259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6e85b9c59_0_357"/>
          <p:cNvSpPr/>
          <p:nvPr/>
        </p:nvSpPr>
        <p:spPr>
          <a:xfrm>
            <a:off x="1348485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08" name="Google Shape;408;g276e85b9c59_0_357"/>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6e85b9c59_0_357"/>
          <p:cNvSpPr/>
          <p:nvPr/>
        </p:nvSpPr>
        <p:spPr>
          <a:xfrm>
            <a:off x="13635154" y="6985000"/>
            <a:ext cx="7710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76e85b9c59_0_357"/>
          <p:cNvSpPr/>
          <p:nvPr/>
        </p:nvSpPr>
        <p:spPr>
          <a:xfrm>
            <a:off x="13635154" y="6985000"/>
            <a:ext cx="8251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2800"/>
              <a:buFont typeface="Arbutus"/>
              <a:buNone/>
            </a:pPr>
            <a:r>
              <a:rPr b="0" i="0" lang="en-US" sz="12800" u="none" cap="none" strike="noStrike">
                <a:solidFill>
                  <a:srgbClr val="16F2D2"/>
                </a:solidFill>
                <a:latin typeface="Arbutus"/>
                <a:ea typeface="Arbutus"/>
                <a:cs typeface="Arbutus"/>
                <a:sym typeface="Arbutus"/>
              </a:rPr>
              <a:t>323 Km</a:t>
            </a:r>
            <a:endParaRPr b="0" i="0" sz="12800" u="none" cap="none" strike="noStrike">
              <a:solidFill>
                <a:schemeClr val="dk1"/>
              </a:solidFill>
              <a:latin typeface="Calibri"/>
              <a:ea typeface="Calibri"/>
              <a:cs typeface="Calibri"/>
              <a:sym typeface="Calibri"/>
            </a:endParaRPr>
          </a:p>
        </p:txBody>
      </p:sp>
      <p:sp>
        <p:nvSpPr>
          <p:cNvPr id="411" name="Google Shape;411;g276e85b9c59_0_357"/>
          <p:cNvSpPr/>
          <p:nvPr/>
        </p:nvSpPr>
        <p:spPr>
          <a:xfrm>
            <a:off x="1355259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76e85b9c59_0_357"/>
          <p:cNvSpPr/>
          <p:nvPr/>
        </p:nvSpPr>
        <p:spPr>
          <a:xfrm>
            <a:off x="1348485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417" name="Shape 417"/>
        <p:cNvGrpSpPr/>
        <p:nvPr/>
      </p:nvGrpSpPr>
      <p:grpSpPr>
        <a:xfrm>
          <a:off x="0" y="0"/>
          <a:ext cx="0" cy="0"/>
          <a:chOff x="0" y="0"/>
          <a:chExt cx="0" cy="0"/>
        </a:xfrm>
      </p:grpSpPr>
      <p:pic>
        <p:nvPicPr>
          <p:cNvPr descr=" " id="418" name="Google Shape;418;g276e85b9c59_0_388"/>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419" name="Google Shape;419;g276e85b9c59_0_388"/>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420" name="Google Shape;420;g276e85b9c59_0_388"/>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421" name="Google Shape;421;g276e85b9c59_0_388"/>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422" name="Google Shape;422;g276e85b9c59_0_388"/>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423" name="Google Shape;423;g276e85b9c59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76e85b9c59_0_3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25" name="Google Shape;425;g276e85b9c59_0_388"/>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Some Graph</a:t>
            </a:r>
            <a:endParaRPr b="0" i="0" sz="8000" u="none" cap="none" strike="noStrike">
              <a:solidFill>
                <a:schemeClr val="dk1"/>
              </a:solidFill>
              <a:latin typeface="Calibri"/>
              <a:ea typeface="Calibri"/>
              <a:cs typeface="Calibri"/>
              <a:sym typeface="Calibri"/>
            </a:endParaRPr>
          </a:p>
        </p:txBody>
      </p:sp>
      <p:sp>
        <p:nvSpPr>
          <p:cNvPr id="426" name="Google Shape;426;g276e85b9c59_0_38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6e85b9c59_0_38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8" name="Google Shape;428;g276e85b9c59_0_38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9" name="Google Shape;429;g276e85b9c59_0_38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0" name="Google Shape;430;g276e85b9c59_0_38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1" name="Google Shape;431;g276e85b9c59_0_38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2" name="Google Shape;432;g276e85b9c59_0_38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3" name="Google Shape;433;g276e85b9c59_0_38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4" name="Google Shape;434;g276e85b9c59_0_38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5" name="Google Shape;435;g276e85b9c59_0_38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2185"/>
              <a:buFont typeface="Lato"/>
              <a:buNone/>
            </a:pPr>
            <a:r>
              <a:rPr b="0" i="0" lang="en-US" sz="2185" u="none" cap="none" strike="noStrike">
                <a:solidFill>
                  <a:srgbClr val="16F2D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6" name="Google Shape;436;g276e85b9c59_0_38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7" name="Google Shape;437;g276e85b9c59_0_38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8" name="Google Shape;438;g276e85b9c59_0_38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9" name="Google Shape;439;g276e85b9c59_0_38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0" name="Google Shape;440;g276e85b9c59_0_38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1" name="Google Shape;441;g276e85b9c59_0_38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2" name="Google Shape;442;g276e85b9c59_0_38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3" name="Google Shape;443;g276e85b9c59_0_38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4" name="Google Shape;444;g276e85b9c59_0_38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5" name="Google Shape;445;g276e85b9c59_0_38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1820"/>
              <a:buFont typeface="Lato"/>
              <a:buNone/>
            </a:pPr>
            <a:r>
              <a:rPr b="0" i="0" lang="en-US" sz="1820" u="none" cap="none" strike="noStrike">
                <a:solidFill>
                  <a:srgbClr val="16F2D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6" name="Google Shape;446;g276e85b9c59_0_388"/>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47" name="Google Shape;447;g276e85b9c59_0_388"/>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48" name="Google Shape;448;g276e85b9c59_0_388"/>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49" name="Google Shape;449;g276e85b9c59_0_388"/>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50" name="Google Shape;450;g276e85b9c59_0_388"/>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51" name="Google Shape;451;g276e85b9c59_0_388"/>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52" name="Google Shape;452;g276e85b9c59_0_388"/>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53" name="Google Shape;453;g276e85b9c59_0_388"/>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54" name="Google Shape;454;g276e85b9c59_0_388"/>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55" name="Google Shape;455;g276e85b9c59_0_388"/>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56" name="Google Shape;456;g276e85b9c59_0_388"/>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57" name="Google Shape;457;g276e85b9c59_0_388"/>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58" name="Google Shape;458;g276e85b9c59_0_388"/>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59" name="Google Shape;459;g276e85b9c59_0_388"/>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60" name="Google Shape;460;g276e85b9c59_0_388"/>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61" name="Google Shape;461;g276e85b9c59_0_388"/>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62" name="Google Shape;462;g276e85b9c59_0_388"/>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63" name="Google Shape;463;g276e85b9c59_0_388"/>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64" name="Google Shape;464;g276e85b9c59_0_388"/>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65" name="Google Shape;465;g276e85b9c59_0_388"/>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66" name="Google Shape;466;g276e85b9c59_0_388"/>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67" name="Google Shape;467;g276e85b9c59_0_388"/>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68" name="Google Shape;468;g276e85b9c59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6e85b9c59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76e85b9c59_0_388"/>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71" name="Google Shape;471;g276e85b9c59_0_388"/>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72" name="Google Shape;472;g276e85b9c59_0_388"/>
          <p:cNvSpPr/>
          <p:nvPr/>
        </p:nvSpPr>
        <p:spPr>
          <a:xfrm>
            <a:off x="15978597" y="6365379"/>
            <a:ext cx="2438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76e85b9c59_0_388"/>
          <p:cNvSpPr/>
          <p:nvPr/>
        </p:nvSpPr>
        <p:spPr>
          <a:xfrm>
            <a:off x="15978597" y="6330950"/>
            <a:ext cx="26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34.574</a:t>
            </a:r>
            <a:endParaRPr b="0" i="0" sz="4800" u="none" cap="none" strike="noStrike">
              <a:solidFill>
                <a:schemeClr val="dk1"/>
              </a:solidFill>
              <a:latin typeface="Calibri"/>
              <a:ea typeface="Calibri"/>
              <a:cs typeface="Calibri"/>
              <a:sym typeface="Calibri"/>
            </a:endParaRPr>
          </a:p>
        </p:txBody>
      </p:sp>
      <p:sp>
        <p:nvSpPr>
          <p:cNvPr id="474" name="Google Shape;474;g276e85b9c59_0_388"/>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75" name="Google Shape;475;g276e85b9c59_0_388"/>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76e85b9c59_0_388"/>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6e85b9c59_0_388"/>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Treasure Found</a:t>
            </a:r>
            <a:endParaRPr b="0" i="0" sz="4800" u="none" cap="none" strike="noStrike">
              <a:solidFill>
                <a:schemeClr val="dk1"/>
              </a:solidFill>
              <a:latin typeface="Calibri"/>
              <a:ea typeface="Calibri"/>
              <a:cs typeface="Calibri"/>
              <a:sym typeface="Calibri"/>
            </a:endParaRPr>
          </a:p>
        </p:txBody>
      </p:sp>
      <p:sp>
        <p:nvSpPr>
          <p:cNvPr id="478" name="Google Shape;478;g276e85b9c59_0_388"/>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9" name="Google Shape;479;g276e85b9c59_0_388"/>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6e85b9c59_0_388"/>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76e85b9c59_0_388"/>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Spellcasting</a:t>
            </a:r>
            <a:endParaRPr b="0" i="0" sz="4800" u="none" cap="none" strike="noStrike">
              <a:solidFill>
                <a:schemeClr val="dk1"/>
              </a:solidFill>
              <a:latin typeface="Calibri"/>
              <a:ea typeface="Calibri"/>
              <a:cs typeface="Calibri"/>
              <a:sym typeface="Calibri"/>
            </a:endParaRPr>
          </a:p>
        </p:txBody>
      </p:sp>
      <p:sp>
        <p:nvSpPr>
          <p:cNvPr id="482" name="Google Shape;482;g276e85b9c59_0_388"/>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487" name="Shape 487"/>
        <p:cNvGrpSpPr/>
        <p:nvPr/>
      </p:nvGrpSpPr>
      <p:grpSpPr>
        <a:xfrm>
          <a:off x="0" y="0"/>
          <a:ext cx="0" cy="0"/>
          <a:chOff x="0" y="0"/>
          <a:chExt cx="0" cy="0"/>
        </a:xfrm>
      </p:grpSpPr>
      <p:pic>
        <p:nvPicPr>
          <p:cNvPr descr=" " id="488" name="Google Shape;488;g276e85b9c59_0_457"/>
          <p:cNvPicPr preferRelativeResize="0"/>
          <p:nvPr/>
        </p:nvPicPr>
        <p:blipFill rotWithShape="1">
          <a:blip r:embed="rId3">
            <a:alphaModFix/>
          </a:blip>
          <a:srcRect b="0" l="0" r="0" t="0"/>
          <a:stretch/>
        </p:blipFill>
        <p:spPr>
          <a:xfrm>
            <a:off x="0" y="1460500"/>
            <a:ext cx="16245330" cy="12255500"/>
          </a:xfrm>
          <a:prstGeom prst="rect">
            <a:avLst/>
          </a:prstGeom>
          <a:noFill/>
          <a:ln>
            <a:noFill/>
          </a:ln>
        </p:spPr>
      </p:pic>
      <p:pic>
        <p:nvPicPr>
          <p:cNvPr descr=" " id="489" name="Google Shape;489;g276e85b9c59_0_457"/>
          <p:cNvPicPr preferRelativeResize="0"/>
          <p:nvPr/>
        </p:nvPicPr>
        <p:blipFill rotWithShape="1">
          <a:blip r:embed="rId4">
            <a:alphaModFix/>
          </a:blip>
          <a:srcRect b="0" l="0" r="0" t="0"/>
          <a:stretch/>
        </p:blipFill>
        <p:spPr>
          <a:xfrm>
            <a:off x="12460257" y="0"/>
            <a:ext cx="11926791" cy="10426700"/>
          </a:xfrm>
          <a:prstGeom prst="rect">
            <a:avLst/>
          </a:prstGeom>
          <a:noFill/>
          <a:ln>
            <a:noFill/>
          </a:ln>
        </p:spPr>
      </p:pic>
      <p:pic>
        <p:nvPicPr>
          <p:cNvPr descr=" " id="490" name="Google Shape;490;g276e85b9c59_0_457"/>
          <p:cNvPicPr preferRelativeResize="0"/>
          <p:nvPr/>
        </p:nvPicPr>
        <p:blipFill rotWithShape="1">
          <a:blip r:embed="rId5">
            <a:alphaModFix/>
          </a:blip>
          <a:srcRect b="0" l="0" r="0" t="0"/>
          <a:stretch/>
        </p:blipFill>
        <p:spPr>
          <a:xfrm>
            <a:off x="1041530" y="520700"/>
            <a:ext cx="2349794" cy="2349500"/>
          </a:xfrm>
          <a:prstGeom prst="rect">
            <a:avLst/>
          </a:prstGeom>
          <a:noFill/>
          <a:ln>
            <a:noFill/>
          </a:ln>
        </p:spPr>
      </p:pic>
      <p:pic>
        <p:nvPicPr>
          <p:cNvPr descr=" " id="491" name="Google Shape;491;g276e85b9c59_0_457"/>
          <p:cNvPicPr preferRelativeResize="0"/>
          <p:nvPr/>
        </p:nvPicPr>
        <p:blipFill rotWithShape="1">
          <a:blip r:embed="rId6">
            <a:alphaModFix/>
          </a:blip>
          <a:srcRect b="0" l="0" r="0" t="0"/>
          <a:stretch/>
        </p:blipFill>
        <p:spPr>
          <a:xfrm>
            <a:off x="16410451" y="9105900"/>
            <a:ext cx="1867133" cy="1866900"/>
          </a:xfrm>
          <a:prstGeom prst="rect">
            <a:avLst/>
          </a:prstGeom>
          <a:noFill/>
          <a:ln>
            <a:noFill/>
          </a:ln>
        </p:spPr>
      </p:pic>
      <p:pic>
        <p:nvPicPr>
          <p:cNvPr descr=" " id="492" name="Google Shape;492;g276e85b9c59_0_457"/>
          <p:cNvPicPr preferRelativeResize="0"/>
          <p:nvPr/>
        </p:nvPicPr>
        <p:blipFill rotWithShape="1">
          <a:blip r:embed="rId6">
            <a:alphaModFix/>
          </a:blip>
          <a:srcRect b="0" l="0" r="0" t="0"/>
          <a:stretch/>
        </p:blipFill>
        <p:spPr>
          <a:xfrm>
            <a:off x="21630804" y="4102100"/>
            <a:ext cx="1867133" cy="1866900"/>
          </a:xfrm>
          <a:prstGeom prst="rect">
            <a:avLst/>
          </a:prstGeom>
          <a:noFill/>
          <a:ln>
            <a:noFill/>
          </a:ln>
        </p:spPr>
      </p:pic>
      <p:sp>
        <p:nvSpPr>
          <p:cNvPr id="493" name="Google Shape;493;g276e85b9c59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76e85b9c59_0_4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5" name="Google Shape;495;g276e85b9c59_0_457"/>
          <p:cNvSpPr/>
          <p:nvPr/>
        </p:nvSpPr>
        <p:spPr>
          <a:xfrm>
            <a:off x="13450981" y="73406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6e85b9c59_0_457"/>
          <p:cNvSpPr/>
          <p:nvPr/>
        </p:nvSpPr>
        <p:spPr>
          <a:xfrm>
            <a:off x="13450981" y="73406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6e85b9c59_0_457"/>
          <p:cNvSpPr/>
          <p:nvPr/>
        </p:nvSpPr>
        <p:spPr>
          <a:xfrm>
            <a:off x="13450981" y="73406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A web application</a:t>
            </a:r>
            <a:endParaRPr b="0" i="0" sz="4800" u="none" cap="none" strike="noStrike">
              <a:solidFill>
                <a:schemeClr val="dk1"/>
              </a:solidFill>
              <a:latin typeface="Calibri"/>
              <a:ea typeface="Calibri"/>
              <a:cs typeface="Calibri"/>
              <a:sym typeface="Calibri"/>
            </a:endParaRPr>
          </a:p>
        </p:txBody>
      </p:sp>
      <p:sp>
        <p:nvSpPr>
          <p:cNvPr id="498" name="Google Shape;498;g276e85b9c59_0_457"/>
          <p:cNvSpPr/>
          <p:nvPr/>
        </p:nvSpPr>
        <p:spPr>
          <a:xfrm>
            <a:off x="13450981" y="83058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9" name="Google Shape;499;g276e85b9c59_0_457"/>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500" name="Google Shape;500;g276e85b9c59_0_457"/>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501" name="Google Shape;501;g276e85b9c59_0_457"/>
          <p:cNvSpPr/>
          <p:nvPr/>
        </p:nvSpPr>
        <p:spPr>
          <a:xfrm>
            <a:off x="13374772" y="36576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506" name="Shape 506"/>
        <p:cNvGrpSpPr/>
        <p:nvPr/>
      </p:nvGrpSpPr>
      <p:grpSpPr>
        <a:xfrm>
          <a:off x="0" y="0"/>
          <a:ext cx="0" cy="0"/>
          <a:chOff x="0" y="0"/>
          <a:chExt cx="0" cy="0"/>
        </a:xfrm>
      </p:grpSpPr>
      <p:pic>
        <p:nvPicPr>
          <p:cNvPr descr=" " id="507" name="Google Shape;507;g276e85b9c59_0_475"/>
          <p:cNvPicPr preferRelativeResize="0"/>
          <p:nvPr/>
        </p:nvPicPr>
        <p:blipFill rotWithShape="1">
          <a:blip r:embed="rId3">
            <a:alphaModFix/>
          </a:blip>
          <a:srcRect b="0" l="0" r="0" t="0"/>
          <a:stretch/>
        </p:blipFill>
        <p:spPr>
          <a:xfrm>
            <a:off x="0" y="0"/>
            <a:ext cx="18061657" cy="11087100"/>
          </a:xfrm>
          <a:prstGeom prst="rect">
            <a:avLst/>
          </a:prstGeom>
          <a:noFill/>
          <a:ln>
            <a:noFill/>
          </a:ln>
        </p:spPr>
      </p:pic>
      <p:pic>
        <p:nvPicPr>
          <p:cNvPr descr=" " id="508" name="Google Shape;508;g276e85b9c59_0_475"/>
          <p:cNvPicPr preferRelativeResize="0"/>
          <p:nvPr/>
        </p:nvPicPr>
        <p:blipFill rotWithShape="1">
          <a:blip r:embed="rId4">
            <a:alphaModFix/>
          </a:blip>
          <a:srcRect b="0" l="0" r="0" t="0"/>
          <a:stretch/>
        </p:blipFill>
        <p:spPr>
          <a:xfrm>
            <a:off x="10377197" y="2628900"/>
            <a:ext cx="14009851" cy="11087100"/>
          </a:xfrm>
          <a:prstGeom prst="rect">
            <a:avLst/>
          </a:prstGeom>
          <a:noFill/>
          <a:ln>
            <a:noFill/>
          </a:ln>
        </p:spPr>
      </p:pic>
      <p:pic>
        <p:nvPicPr>
          <p:cNvPr descr=" " id="509" name="Google Shape;509;g276e85b9c59_0_475"/>
          <p:cNvPicPr preferRelativeResize="0"/>
          <p:nvPr/>
        </p:nvPicPr>
        <p:blipFill rotWithShape="1">
          <a:blip r:embed="rId5">
            <a:alphaModFix/>
          </a:blip>
          <a:srcRect b="0" l="0" r="0" t="0"/>
          <a:stretch/>
        </p:blipFill>
        <p:spPr>
          <a:xfrm>
            <a:off x="1041530" y="1689100"/>
            <a:ext cx="1867133" cy="1866900"/>
          </a:xfrm>
          <a:prstGeom prst="rect">
            <a:avLst/>
          </a:prstGeom>
          <a:noFill/>
          <a:ln>
            <a:noFill/>
          </a:ln>
        </p:spPr>
      </p:pic>
      <p:pic>
        <p:nvPicPr>
          <p:cNvPr descr=" " id="510" name="Google Shape;510;g276e85b9c59_0_475"/>
          <p:cNvPicPr preferRelativeResize="0"/>
          <p:nvPr/>
        </p:nvPicPr>
        <p:blipFill rotWithShape="1">
          <a:blip r:embed="rId5">
            <a:alphaModFix/>
          </a:blip>
          <a:srcRect b="0" l="0" r="0" t="0"/>
          <a:stretch/>
        </p:blipFill>
        <p:spPr>
          <a:xfrm>
            <a:off x="7138292" y="10020300"/>
            <a:ext cx="1867133" cy="1866900"/>
          </a:xfrm>
          <a:prstGeom prst="rect">
            <a:avLst/>
          </a:prstGeom>
          <a:noFill/>
          <a:ln>
            <a:noFill/>
          </a:ln>
        </p:spPr>
      </p:pic>
      <p:pic>
        <p:nvPicPr>
          <p:cNvPr descr=" " id="511" name="Google Shape;511;g276e85b9c59_0_475"/>
          <p:cNvPicPr preferRelativeResize="0"/>
          <p:nvPr/>
        </p:nvPicPr>
        <p:blipFill rotWithShape="1">
          <a:blip r:embed="rId6">
            <a:alphaModFix/>
          </a:blip>
          <a:srcRect b="0" l="0" r="0" t="0"/>
          <a:stretch/>
        </p:blipFill>
        <p:spPr>
          <a:xfrm>
            <a:off x="20373346" y="1689100"/>
            <a:ext cx="2349794" cy="2349500"/>
          </a:xfrm>
          <a:prstGeom prst="rect">
            <a:avLst/>
          </a:prstGeom>
          <a:noFill/>
          <a:ln>
            <a:noFill/>
          </a:ln>
        </p:spPr>
      </p:pic>
      <p:sp>
        <p:nvSpPr>
          <p:cNvPr id="512" name="Google Shape;512;g276e85b9c59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76e85b9c59_0_4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4" name="Google Shape;514;g276e85b9c59_0_475"/>
          <p:cNvSpPr/>
          <p:nvPr/>
        </p:nvSpPr>
        <p:spPr>
          <a:xfrm>
            <a:off x="2946768" y="49276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6e85b9c59_0_475"/>
          <p:cNvSpPr/>
          <p:nvPr/>
        </p:nvSpPr>
        <p:spPr>
          <a:xfrm>
            <a:off x="2946768" y="49276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6e85b9c59_0_475"/>
          <p:cNvSpPr/>
          <p:nvPr/>
        </p:nvSpPr>
        <p:spPr>
          <a:xfrm>
            <a:off x="2946768" y="49276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An mobile app</a:t>
            </a:r>
            <a:endParaRPr b="0" i="0" sz="4800" u="none" cap="none" strike="noStrike">
              <a:solidFill>
                <a:schemeClr val="dk1"/>
              </a:solidFill>
              <a:latin typeface="Calibri"/>
              <a:ea typeface="Calibri"/>
              <a:cs typeface="Calibri"/>
              <a:sym typeface="Calibri"/>
            </a:endParaRPr>
          </a:p>
        </p:txBody>
      </p:sp>
      <p:sp>
        <p:nvSpPr>
          <p:cNvPr id="517" name="Google Shape;517;g276e85b9c59_0_475"/>
          <p:cNvSpPr/>
          <p:nvPr/>
        </p:nvSpPr>
        <p:spPr>
          <a:xfrm>
            <a:off x="2946768" y="58928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8" name="Google Shape;518;g276e85b9c59_0_47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19" name="Google Shape;519;g276e85b9c59_0_475"/>
          <p:cNvSpPr/>
          <p:nvPr/>
        </p:nvSpPr>
        <p:spPr>
          <a:xfrm>
            <a:off x="2895962" y="18542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The Future of Fantasy</a:t>
            </a:r>
            <a:endParaRPr b="0" i="0" sz="8000" u="none" cap="none" strike="noStrike">
              <a:solidFill>
                <a:schemeClr val="dk1"/>
              </a:solidFill>
              <a:latin typeface="Calibri"/>
              <a:ea typeface="Calibri"/>
              <a:cs typeface="Calibri"/>
              <a:sym typeface="Calibri"/>
            </a:endParaRPr>
          </a:p>
        </p:txBody>
      </p:sp>
      <p:pic>
        <p:nvPicPr>
          <p:cNvPr descr=" " id="520" name="Google Shape;520;g276e85b9c59_0_475"/>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21" name="Google Shape;521;g276e85b9c59_0_475"/>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526" name="Shape 526"/>
        <p:cNvGrpSpPr/>
        <p:nvPr/>
      </p:nvGrpSpPr>
      <p:grpSpPr>
        <a:xfrm>
          <a:off x="0" y="0"/>
          <a:ext cx="0" cy="0"/>
          <a:chOff x="0" y="0"/>
          <a:chExt cx="0" cy="0"/>
        </a:xfrm>
      </p:grpSpPr>
      <p:pic>
        <p:nvPicPr>
          <p:cNvPr descr=" " id="527" name="Google Shape;527;g276e85b9c59_0_494"/>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528" name="Google Shape;528;g276e85b9c59_0_494"/>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529" name="Google Shape;529;g276e85b9c59_0_494"/>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530" name="Google Shape;530;g276e85b9c59_0_494"/>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531" name="Google Shape;531;g276e85b9c59_0_494"/>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532" name="Google Shape;532;g276e85b9c59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76e85b9c59_0_49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4" name="Google Shape;534;g276e85b9c59_0_494"/>
          <p:cNvSpPr/>
          <p:nvPr/>
        </p:nvSpPr>
        <p:spPr>
          <a:xfrm>
            <a:off x="16880410" y="2616200"/>
            <a:ext cx="6808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6e85b9c59_0_494"/>
          <p:cNvSpPr/>
          <p:nvPr/>
        </p:nvSpPr>
        <p:spPr>
          <a:xfrm>
            <a:off x="16880410" y="2616200"/>
            <a:ext cx="6808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6e85b9c59_0_494"/>
          <p:cNvSpPr/>
          <p:nvPr/>
        </p:nvSpPr>
        <p:spPr>
          <a:xfrm>
            <a:off x="16880410" y="2616200"/>
            <a:ext cx="7011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A web application</a:t>
            </a:r>
            <a:endParaRPr b="0" i="0" sz="4800" u="none" cap="none" strike="noStrike">
              <a:solidFill>
                <a:schemeClr val="dk1"/>
              </a:solidFill>
              <a:latin typeface="Calibri"/>
              <a:ea typeface="Calibri"/>
              <a:cs typeface="Calibri"/>
              <a:sym typeface="Calibri"/>
            </a:endParaRPr>
          </a:p>
        </p:txBody>
      </p:sp>
      <p:sp>
        <p:nvSpPr>
          <p:cNvPr id="537" name="Google Shape;537;g276e85b9c59_0_494"/>
          <p:cNvSpPr/>
          <p:nvPr/>
        </p:nvSpPr>
        <p:spPr>
          <a:xfrm>
            <a:off x="16880410" y="3581400"/>
            <a:ext cx="69435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8" name="Google Shape;538;g276e85b9c59_0_494"/>
          <p:cNvSpPr/>
          <p:nvPr/>
        </p:nvSpPr>
        <p:spPr>
          <a:xfrm>
            <a:off x="825603" y="3048000"/>
            <a:ext cx="7007100" cy="795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9" name="Google Shape;539;g276e85b9c59_0_494"/>
          <p:cNvSpPr/>
          <p:nvPr/>
        </p:nvSpPr>
        <p:spPr>
          <a:xfrm>
            <a:off x="16766096" y="59817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40" name="Google Shape;540;g276e85b9c59_0_494"/>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41" name="Google Shape;541;g276e85b9c59_0_494"/>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546" name="Shape 546"/>
        <p:cNvGrpSpPr/>
        <p:nvPr/>
      </p:nvGrpSpPr>
      <p:grpSpPr>
        <a:xfrm>
          <a:off x="0" y="0"/>
          <a:ext cx="0" cy="0"/>
          <a:chOff x="0" y="0"/>
          <a:chExt cx="0" cy="0"/>
        </a:xfrm>
      </p:grpSpPr>
      <p:pic>
        <p:nvPicPr>
          <p:cNvPr descr=" " id="547" name="Google Shape;547;g276e85b9c59_0_5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8" name="Google Shape;548;g276e85b9c59_0_5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76e85b9c59_0_5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0" name="Google Shape;550;g276e85b9c59_0_513"/>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30" name="Shape 30"/>
        <p:cNvGrpSpPr/>
        <p:nvPr/>
      </p:nvGrpSpPr>
      <p:grpSpPr>
        <a:xfrm>
          <a:off x="0" y="0"/>
          <a:ext cx="0" cy="0"/>
          <a:chOff x="0" y="0"/>
          <a:chExt cx="0" cy="0"/>
        </a:xfrm>
      </p:grpSpPr>
      <p:pic>
        <p:nvPicPr>
          <p:cNvPr descr=" " id="31" name="Google Shape;31;g276e85b9c59_0_14"/>
          <p:cNvPicPr preferRelativeResize="0"/>
          <p:nvPr/>
        </p:nvPicPr>
        <p:blipFill rotWithShape="1">
          <a:blip r:embed="rId3">
            <a:alphaModFix/>
          </a:blip>
          <a:srcRect b="0" l="0" r="0" t="0"/>
          <a:stretch/>
        </p:blipFill>
        <p:spPr>
          <a:xfrm>
            <a:off x="11228203" y="0"/>
            <a:ext cx="13158845" cy="13716000"/>
          </a:xfrm>
          <a:prstGeom prst="rect">
            <a:avLst/>
          </a:prstGeom>
          <a:noFill/>
          <a:ln>
            <a:noFill/>
          </a:ln>
        </p:spPr>
      </p:pic>
      <p:pic>
        <p:nvPicPr>
          <p:cNvPr descr=" " id="32" name="Google Shape;32;g276e85b9c59_0_14"/>
          <p:cNvPicPr preferRelativeResize="0"/>
          <p:nvPr/>
        </p:nvPicPr>
        <p:blipFill rotWithShape="1">
          <a:blip r:embed="rId4">
            <a:alphaModFix/>
          </a:blip>
          <a:srcRect b="0" l="0" r="0" t="0"/>
          <a:stretch/>
        </p:blipFill>
        <p:spPr>
          <a:xfrm>
            <a:off x="0" y="0"/>
            <a:ext cx="12739692" cy="12522200"/>
          </a:xfrm>
          <a:prstGeom prst="rect">
            <a:avLst/>
          </a:prstGeom>
          <a:noFill/>
          <a:ln>
            <a:noFill/>
          </a:ln>
        </p:spPr>
      </p:pic>
      <p:pic>
        <p:nvPicPr>
          <p:cNvPr descr=" " id="33" name="Google Shape;33;g276e85b9c59_0_14"/>
          <p:cNvPicPr preferRelativeResize="0"/>
          <p:nvPr/>
        </p:nvPicPr>
        <p:blipFill rotWithShape="1">
          <a:blip r:embed="rId5">
            <a:alphaModFix/>
          </a:blip>
          <a:srcRect b="0" l="0" r="0" t="0"/>
          <a:stretch/>
        </p:blipFill>
        <p:spPr>
          <a:xfrm>
            <a:off x="21262457" y="838200"/>
            <a:ext cx="2349794" cy="2349500"/>
          </a:xfrm>
          <a:prstGeom prst="rect">
            <a:avLst/>
          </a:prstGeom>
          <a:noFill/>
          <a:ln>
            <a:noFill/>
          </a:ln>
        </p:spPr>
      </p:pic>
      <p:pic>
        <p:nvPicPr>
          <p:cNvPr descr=" " id="34" name="Google Shape;34;g276e85b9c59_0_14"/>
          <p:cNvPicPr preferRelativeResize="0"/>
          <p:nvPr/>
        </p:nvPicPr>
        <p:blipFill rotWithShape="1">
          <a:blip r:embed="rId6">
            <a:alphaModFix/>
          </a:blip>
          <a:srcRect b="0" l="0" r="0" t="0"/>
          <a:stretch/>
        </p:blipFill>
        <p:spPr>
          <a:xfrm>
            <a:off x="15521340" y="10528300"/>
            <a:ext cx="1867133" cy="1866900"/>
          </a:xfrm>
          <a:prstGeom prst="rect">
            <a:avLst/>
          </a:prstGeom>
          <a:noFill/>
          <a:ln>
            <a:noFill/>
          </a:ln>
        </p:spPr>
      </p:pic>
      <p:pic>
        <p:nvPicPr>
          <p:cNvPr descr=" " id="35" name="Google Shape;35;g276e85b9c59_0_14"/>
          <p:cNvPicPr preferRelativeResize="0"/>
          <p:nvPr/>
        </p:nvPicPr>
        <p:blipFill rotWithShape="1">
          <a:blip r:embed="rId6">
            <a:alphaModFix/>
          </a:blip>
          <a:srcRect b="0" l="0" r="0" t="0"/>
          <a:stretch/>
        </p:blipFill>
        <p:spPr>
          <a:xfrm>
            <a:off x="889111" y="6705600"/>
            <a:ext cx="1867133" cy="1866900"/>
          </a:xfrm>
          <a:prstGeom prst="rect">
            <a:avLst/>
          </a:prstGeom>
          <a:noFill/>
          <a:ln>
            <a:noFill/>
          </a:ln>
        </p:spPr>
      </p:pic>
      <p:sp>
        <p:nvSpPr>
          <p:cNvPr id="36" name="Google Shape;36;g276e85b9c59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76e85b9c59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 name="Google Shape;38;g276e85b9c59_0_14"/>
          <p:cNvSpPr/>
          <p:nvPr/>
        </p:nvSpPr>
        <p:spPr>
          <a:xfrm>
            <a:off x="13535658" y="4394200"/>
            <a:ext cx="96237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Welcome</a:t>
            </a:r>
            <a:endParaRPr b="0" i="0" sz="12800" u="none" cap="none" strike="noStrike">
              <a:solidFill>
                <a:schemeClr val="dk1"/>
              </a:solidFill>
              <a:latin typeface="Calibri"/>
              <a:ea typeface="Calibri"/>
              <a:cs typeface="Calibri"/>
              <a:sym typeface="Calibri"/>
            </a:endParaRPr>
          </a:p>
        </p:txBody>
      </p:sp>
      <p:sp>
        <p:nvSpPr>
          <p:cNvPr id="39" name="Google Shape;39;g276e85b9c59_0_14"/>
          <p:cNvSpPr/>
          <p:nvPr/>
        </p:nvSpPr>
        <p:spPr>
          <a:xfrm>
            <a:off x="13806626" y="6921500"/>
            <a:ext cx="9217200" cy="33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g276e85b9c59_0_14"/>
          <p:cNvPicPr preferRelativeResize="0"/>
          <p:nvPr/>
        </p:nvPicPr>
        <p:blipFill rotWithShape="1">
          <a:blip r:embed="rId8">
            <a:alphaModFix/>
          </a:blip>
          <a:srcRect b="0" l="0" r="0" t="0"/>
          <a:stretch/>
        </p:blipFill>
        <p:spPr>
          <a:xfrm>
            <a:off x="1168546" y="1104900"/>
            <a:ext cx="11494937" cy="1149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555" name="Shape 555"/>
        <p:cNvGrpSpPr/>
        <p:nvPr/>
      </p:nvGrpSpPr>
      <p:grpSpPr>
        <a:xfrm>
          <a:off x="0" y="0"/>
          <a:ext cx="0" cy="0"/>
          <a:chOff x="0" y="0"/>
          <a:chExt cx="0" cy="0"/>
        </a:xfrm>
      </p:grpSpPr>
      <p:pic>
        <p:nvPicPr>
          <p:cNvPr descr=" " id="556" name="Google Shape;556;g276e85b9c59_0_521"/>
          <p:cNvPicPr preferRelativeResize="0"/>
          <p:nvPr/>
        </p:nvPicPr>
        <p:blipFill rotWithShape="1">
          <a:blip r:embed="rId3">
            <a:alphaModFix/>
          </a:blip>
          <a:srcRect b="0" l="0" r="0" t="0"/>
          <a:stretch/>
        </p:blipFill>
        <p:spPr>
          <a:xfrm>
            <a:off x="0" y="1460500"/>
            <a:ext cx="16245330" cy="12255500"/>
          </a:xfrm>
          <a:prstGeom prst="rect">
            <a:avLst/>
          </a:prstGeom>
          <a:noFill/>
          <a:ln>
            <a:noFill/>
          </a:ln>
        </p:spPr>
      </p:pic>
      <p:pic>
        <p:nvPicPr>
          <p:cNvPr descr=" " id="557" name="Google Shape;557;g276e85b9c59_0_521"/>
          <p:cNvPicPr preferRelativeResize="0"/>
          <p:nvPr/>
        </p:nvPicPr>
        <p:blipFill rotWithShape="1">
          <a:blip r:embed="rId4">
            <a:alphaModFix/>
          </a:blip>
          <a:srcRect b="0" l="0" r="0" t="0"/>
          <a:stretch/>
        </p:blipFill>
        <p:spPr>
          <a:xfrm>
            <a:off x="12460257" y="0"/>
            <a:ext cx="11926791" cy="10426700"/>
          </a:xfrm>
          <a:prstGeom prst="rect">
            <a:avLst/>
          </a:prstGeom>
          <a:noFill/>
          <a:ln>
            <a:noFill/>
          </a:ln>
        </p:spPr>
      </p:pic>
      <p:pic>
        <p:nvPicPr>
          <p:cNvPr descr=" " id="558" name="Google Shape;558;g276e85b9c59_0_521"/>
          <p:cNvPicPr preferRelativeResize="0"/>
          <p:nvPr/>
        </p:nvPicPr>
        <p:blipFill rotWithShape="1">
          <a:blip r:embed="rId5">
            <a:alphaModFix/>
          </a:blip>
          <a:srcRect b="0" l="0" r="0" t="0"/>
          <a:stretch/>
        </p:blipFill>
        <p:spPr>
          <a:xfrm>
            <a:off x="1041530" y="520700"/>
            <a:ext cx="2349794" cy="2349500"/>
          </a:xfrm>
          <a:prstGeom prst="rect">
            <a:avLst/>
          </a:prstGeom>
          <a:noFill/>
          <a:ln>
            <a:noFill/>
          </a:ln>
        </p:spPr>
      </p:pic>
      <p:pic>
        <p:nvPicPr>
          <p:cNvPr descr=" " id="559" name="Google Shape;559;g276e85b9c59_0_521"/>
          <p:cNvPicPr preferRelativeResize="0"/>
          <p:nvPr/>
        </p:nvPicPr>
        <p:blipFill rotWithShape="1">
          <a:blip r:embed="rId6">
            <a:alphaModFix/>
          </a:blip>
          <a:srcRect b="0" l="0" r="0" t="0"/>
          <a:stretch/>
        </p:blipFill>
        <p:spPr>
          <a:xfrm>
            <a:off x="16410451" y="9105900"/>
            <a:ext cx="1867133" cy="1866900"/>
          </a:xfrm>
          <a:prstGeom prst="rect">
            <a:avLst/>
          </a:prstGeom>
          <a:noFill/>
          <a:ln>
            <a:noFill/>
          </a:ln>
        </p:spPr>
      </p:pic>
      <p:pic>
        <p:nvPicPr>
          <p:cNvPr descr=" " id="560" name="Google Shape;560;g276e85b9c59_0_521"/>
          <p:cNvPicPr preferRelativeResize="0"/>
          <p:nvPr/>
        </p:nvPicPr>
        <p:blipFill rotWithShape="1">
          <a:blip r:embed="rId6">
            <a:alphaModFix/>
          </a:blip>
          <a:srcRect b="0" l="0" r="0" t="0"/>
          <a:stretch/>
        </p:blipFill>
        <p:spPr>
          <a:xfrm>
            <a:off x="21630804" y="4102100"/>
            <a:ext cx="1867133" cy="1866900"/>
          </a:xfrm>
          <a:prstGeom prst="rect">
            <a:avLst/>
          </a:prstGeom>
          <a:noFill/>
          <a:ln>
            <a:noFill/>
          </a:ln>
        </p:spPr>
      </p:pic>
      <p:sp>
        <p:nvSpPr>
          <p:cNvPr id="561" name="Google Shape;561;g276e85b9c59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76e85b9c59_0_5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63" name="Google Shape;563;g276e85b9c59_0_521"/>
          <p:cNvPicPr preferRelativeResize="0"/>
          <p:nvPr/>
        </p:nvPicPr>
        <p:blipFill rotWithShape="1">
          <a:blip r:embed="rId8">
            <a:alphaModFix/>
          </a:blip>
          <a:srcRect b="0" l="0" r="0" t="0"/>
          <a:stretch/>
        </p:blipFill>
        <p:spPr>
          <a:xfrm>
            <a:off x="1079635" y="698500"/>
            <a:ext cx="6566721" cy="5473700"/>
          </a:xfrm>
          <a:prstGeom prst="rect">
            <a:avLst/>
          </a:prstGeom>
          <a:noFill/>
          <a:ln>
            <a:noFill/>
          </a:ln>
        </p:spPr>
      </p:pic>
      <p:pic>
        <p:nvPicPr>
          <p:cNvPr descr=" " id="564" name="Google Shape;564;g276e85b9c59_0_521"/>
          <p:cNvPicPr preferRelativeResize="0"/>
          <p:nvPr/>
        </p:nvPicPr>
        <p:blipFill rotWithShape="1">
          <a:blip r:embed="rId9">
            <a:alphaModFix/>
          </a:blip>
          <a:srcRect b="0" l="0" r="0" t="0"/>
          <a:stretch/>
        </p:blipFill>
        <p:spPr>
          <a:xfrm>
            <a:off x="15991299" y="6756400"/>
            <a:ext cx="6566721" cy="5473700"/>
          </a:xfrm>
          <a:prstGeom prst="rect">
            <a:avLst/>
          </a:prstGeom>
          <a:noFill/>
          <a:ln>
            <a:noFill/>
          </a:ln>
        </p:spPr>
      </p:pic>
      <p:sp>
        <p:nvSpPr>
          <p:cNvPr id="565" name="Google Shape;565;g276e85b9c59_0_521"/>
          <p:cNvSpPr/>
          <p:nvPr/>
        </p:nvSpPr>
        <p:spPr>
          <a:xfrm>
            <a:off x="8675184"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6e85b9c59_0_521"/>
          <p:cNvSpPr/>
          <p:nvPr/>
        </p:nvSpPr>
        <p:spPr>
          <a:xfrm>
            <a:off x="8675184" y="2768600"/>
            <a:ext cx="813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76e85b9c59_0_521"/>
          <p:cNvSpPr/>
          <p:nvPr/>
        </p:nvSpPr>
        <p:spPr>
          <a:xfrm>
            <a:off x="8675184" y="2768600"/>
            <a:ext cx="135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1</a:t>
            </a:r>
            <a:endParaRPr b="0" i="0" sz="12800" u="none" cap="none" strike="noStrike">
              <a:solidFill>
                <a:schemeClr val="dk1"/>
              </a:solidFill>
              <a:latin typeface="Calibri"/>
              <a:ea typeface="Calibri"/>
              <a:cs typeface="Calibri"/>
              <a:sym typeface="Calibri"/>
            </a:endParaRPr>
          </a:p>
        </p:txBody>
      </p:sp>
      <p:sp>
        <p:nvSpPr>
          <p:cNvPr id="568" name="Google Shape;568;g276e85b9c59_0_521"/>
          <p:cNvSpPr/>
          <p:nvPr/>
        </p:nvSpPr>
        <p:spPr>
          <a:xfrm>
            <a:off x="9691311" y="2171700"/>
            <a:ext cx="55887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6e85b9c59_0_521"/>
          <p:cNvSpPr/>
          <p:nvPr/>
        </p:nvSpPr>
        <p:spPr>
          <a:xfrm>
            <a:off x="9691311" y="2171700"/>
            <a:ext cx="5791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Discover the secrets</a:t>
            </a:r>
            <a:endParaRPr b="0" i="0" sz="4800" u="none" cap="none" strike="noStrike">
              <a:solidFill>
                <a:schemeClr val="dk1"/>
              </a:solidFill>
              <a:latin typeface="Calibri"/>
              <a:ea typeface="Calibri"/>
              <a:cs typeface="Calibri"/>
              <a:sym typeface="Calibri"/>
            </a:endParaRPr>
          </a:p>
        </p:txBody>
      </p:sp>
      <p:sp>
        <p:nvSpPr>
          <p:cNvPr id="570" name="Google Shape;570;g276e85b9c59_0_521"/>
          <p:cNvSpPr/>
          <p:nvPr/>
        </p:nvSpPr>
        <p:spPr>
          <a:xfrm>
            <a:off x="9691311" y="3797300"/>
            <a:ext cx="572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1" name="Google Shape;571;g276e85b9c59_0_521"/>
          <p:cNvSpPr/>
          <p:nvPr/>
        </p:nvSpPr>
        <p:spPr>
          <a:xfrm>
            <a:off x="1079635"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76e85b9c59_0_521"/>
          <p:cNvSpPr/>
          <p:nvPr/>
        </p:nvSpPr>
        <p:spPr>
          <a:xfrm>
            <a:off x="1079635" y="8826500"/>
            <a:ext cx="121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6e85b9c59_0_521"/>
          <p:cNvSpPr/>
          <p:nvPr/>
        </p:nvSpPr>
        <p:spPr>
          <a:xfrm>
            <a:off x="1079635" y="8826500"/>
            <a:ext cx="176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3</a:t>
            </a:r>
            <a:endParaRPr b="0" i="0" sz="12800" u="none" cap="none" strike="noStrike">
              <a:solidFill>
                <a:schemeClr val="dk1"/>
              </a:solidFill>
              <a:latin typeface="Calibri"/>
              <a:ea typeface="Calibri"/>
              <a:cs typeface="Calibri"/>
              <a:sym typeface="Calibri"/>
            </a:endParaRPr>
          </a:p>
        </p:txBody>
      </p:sp>
      <p:sp>
        <p:nvSpPr>
          <p:cNvPr id="574" name="Google Shape;574;g276e85b9c59_0_521"/>
          <p:cNvSpPr/>
          <p:nvPr/>
        </p:nvSpPr>
        <p:spPr>
          <a:xfrm>
            <a:off x="2502213" y="7962900"/>
            <a:ext cx="5182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76e85b9c59_0_521"/>
          <p:cNvSpPr/>
          <p:nvPr/>
        </p:nvSpPr>
        <p:spPr>
          <a:xfrm>
            <a:off x="2502213" y="7962900"/>
            <a:ext cx="5385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Meet the creatures</a:t>
            </a:r>
            <a:endParaRPr b="0" i="0" sz="4800" u="none" cap="none" strike="noStrike">
              <a:solidFill>
                <a:schemeClr val="dk1"/>
              </a:solidFill>
              <a:latin typeface="Calibri"/>
              <a:ea typeface="Calibri"/>
              <a:cs typeface="Calibri"/>
              <a:sym typeface="Calibri"/>
            </a:endParaRPr>
          </a:p>
        </p:txBody>
      </p:sp>
      <p:sp>
        <p:nvSpPr>
          <p:cNvPr id="576" name="Google Shape;576;g276e85b9c59_0_521"/>
          <p:cNvSpPr/>
          <p:nvPr/>
        </p:nvSpPr>
        <p:spPr>
          <a:xfrm>
            <a:off x="2502213" y="9588500"/>
            <a:ext cx="5317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7" name="Google Shape;577;g276e85b9c59_0_521"/>
          <p:cNvSpPr/>
          <p:nvPr/>
        </p:nvSpPr>
        <p:spPr>
          <a:xfrm>
            <a:off x="8586273"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76e85b9c59_0_521"/>
          <p:cNvSpPr/>
          <p:nvPr/>
        </p:nvSpPr>
        <p:spPr>
          <a:xfrm>
            <a:off x="8586273" y="8826500"/>
            <a:ext cx="121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6e85b9c59_0_521"/>
          <p:cNvSpPr/>
          <p:nvPr/>
        </p:nvSpPr>
        <p:spPr>
          <a:xfrm>
            <a:off x="8586273" y="8826500"/>
            <a:ext cx="176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4</a:t>
            </a:r>
            <a:endParaRPr b="0" i="0" sz="12800" u="none" cap="none" strike="noStrike">
              <a:solidFill>
                <a:schemeClr val="dk1"/>
              </a:solidFill>
              <a:latin typeface="Calibri"/>
              <a:ea typeface="Calibri"/>
              <a:cs typeface="Calibri"/>
              <a:sym typeface="Calibri"/>
            </a:endParaRPr>
          </a:p>
        </p:txBody>
      </p:sp>
      <p:sp>
        <p:nvSpPr>
          <p:cNvPr id="580" name="Google Shape;580;g276e85b9c59_0_521"/>
          <p:cNvSpPr/>
          <p:nvPr/>
        </p:nvSpPr>
        <p:spPr>
          <a:xfrm>
            <a:off x="10008851" y="7962900"/>
            <a:ext cx="5182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6e85b9c59_0_521"/>
          <p:cNvSpPr/>
          <p:nvPr/>
        </p:nvSpPr>
        <p:spPr>
          <a:xfrm>
            <a:off x="10008851" y="7962900"/>
            <a:ext cx="5385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Uncover the magic</a:t>
            </a:r>
            <a:endParaRPr b="0" i="0" sz="4800" u="none" cap="none" strike="noStrike">
              <a:solidFill>
                <a:schemeClr val="dk1"/>
              </a:solidFill>
              <a:latin typeface="Calibri"/>
              <a:ea typeface="Calibri"/>
              <a:cs typeface="Calibri"/>
              <a:sym typeface="Calibri"/>
            </a:endParaRPr>
          </a:p>
        </p:txBody>
      </p:sp>
      <p:sp>
        <p:nvSpPr>
          <p:cNvPr id="582" name="Google Shape;582;g276e85b9c59_0_521"/>
          <p:cNvSpPr/>
          <p:nvPr/>
        </p:nvSpPr>
        <p:spPr>
          <a:xfrm>
            <a:off x="10008851" y="9588500"/>
            <a:ext cx="5317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3" name="Google Shape;583;g276e85b9c59_0_521"/>
          <p:cNvSpPr/>
          <p:nvPr/>
        </p:nvSpPr>
        <p:spPr>
          <a:xfrm>
            <a:off x="16181822"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6e85b9c59_0_521"/>
          <p:cNvSpPr/>
          <p:nvPr/>
        </p:nvSpPr>
        <p:spPr>
          <a:xfrm>
            <a:off x="16181822" y="2768600"/>
            <a:ext cx="121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6e85b9c59_0_521"/>
          <p:cNvSpPr/>
          <p:nvPr/>
        </p:nvSpPr>
        <p:spPr>
          <a:xfrm>
            <a:off x="16181822" y="2768600"/>
            <a:ext cx="176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2</a:t>
            </a:r>
            <a:endParaRPr b="0" i="0" sz="12800" u="none" cap="none" strike="noStrike">
              <a:solidFill>
                <a:schemeClr val="dk1"/>
              </a:solidFill>
              <a:latin typeface="Calibri"/>
              <a:ea typeface="Calibri"/>
              <a:cs typeface="Calibri"/>
              <a:sym typeface="Calibri"/>
            </a:endParaRPr>
          </a:p>
        </p:txBody>
      </p:sp>
      <p:sp>
        <p:nvSpPr>
          <p:cNvPr id="586" name="Google Shape;586;g276e85b9c59_0_521"/>
          <p:cNvSpPr/>
          <p:nvPr/>
        </p:nvSpPr>
        <p:spPr>
          <a:xfrm>
            <a:off x="17604400" y="2171700"/>
            <a:ext cx="51822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6e85b9c59_0_521"/>
          <p:cNvSpPr/>
          <p:nvPr/>
        </p:nvSpPr>
        <p:spPr>
          <a:xfrm>
            <a:off x="17604400" y="2171700"/>
            <a:ext cx="5385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Find your own path</a:t>
            </a:r>
            <a:endParaRPr b="0" i="0" sz="4800" u="none" cap="none" strike="noStrike">
              <a:solidFill>
                <a:schemeClr val="dk1"/>
              </a:solidFill>
              <a:latin typeface="Calibri"/>
              <a:ea typeface="Calibri"/>
              <a:cs typeface="Calibri"/>
              <a:sym typeface="Calibri"/>
            </a:endParaRPr>
          </a:p>
        </p:txBody>
      </p:sp>
      <p:sp>
        <p:nvSpPr>
          <p:cNvPr id="588" name="Google Shape;588;g276e85b9c59_0_521"/>
          <p:cNvSpPr/>
          <p:nvPr/>
        </p:nvSpPr>
        <p:spPr>
          <a:xfrm>
            <a:off x="17604400" y="3797300"/>
            <a:ext cx="5317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593" name="Shape 593"/>
        <p:cNvGrpSpPr/>
        <p:nvPr/>
      </p:nvGrpSpPr>
      <p:grpSpPr>
        <a:xfrm>
          <a:off x="0" y="0"/>
          <a:ext cx="0" cy="0"/>
          <a:chOff x="0" y="0"/>
          <a:chExt cx="0" cy="0"/>
        </a:xfrm>
      </p:grpSpPr>
      <p:pic>
        <p:nvPicPr>
          <p:cNvPr descr=" " id="594" name="Google Shape;594;g276e85b9c59_0_558"/>
          <p:cNvPicPr preferRelativeResize="0"/>
          <p:nvPr/>
        </p:nvPicPr>
        <p:blipFill rotWithShape="1">
          <a:blip r:embed="rId3">
            <a:alphaModFix/>
          </a:blip>
          <a:srcRect b="0" l="0" r="0" t="0"/>
          <a:stretch/>
        </p:blipFill>
        <p:spPr>
          <a:xfrm>
            <a:off x="0" y="0"/>
            <a:ext cx="18061657" cy="11087100"/>
          </a:xfrm>
          <a:prstGeom prst="rect">
            <a:avLst/>
          </a:prstGeom>
          <a:noFill/>
          <a:ln>
            <a:noFill/>
          </a:ln>
        </p:spPr>
      </p:pic>
      <p:pic>
        <p:nvPicPr>
          <p:cNvPr descr=" " id="595" name="Google Shape;595;g276e85b9c59_0_558"/>
          <p:cNvPicPr preferRelativeResize="0"/>
          <p:nvPr/>
        </p:nvPicPr>
        <p:blipFill rotWithShape="1">
          <a:blip r:embed="rId4">
            <a:alphaModFix/>
          </a:blip>
          <a:srcRect b="0" l="0" r="0" t="0"/>
          <a:stretch/>
        </p:blipFill>
        <p:spPr>
          <a:xfrm>
            <a:off x="10377197" y="2628900"/>
            <a:ext cx="14009851" cy="11087100"/>
          </a:xfrm>
          <a:prstGeom prst="rect">
            <a:avLst/>
          </a:prstGeom>
          <a:noFill/>
          <a:ln>
            <a:noFill/>
          </a:ln>
        </p:spPr>
      </p:pic>
      <p:pic>
        <p:nvPicPr>
          <p:cNvPr descr=" " id="596" name="Google Shape;596;g276e85b9c59_0_558"/>
          <p:cNvPicPr preferRelativeResize="0"/>
          <p:nvPr/>
        </p:nvPicPr>
        <p:blipFill rotWithShape="1">
          <a:blip r:embed="rId5">
            <a:alphaModFix/>
          </a:blip>
          <a:srcRect b="0" l="0" r="0" t="0"/>
          <a:stretch/>
        </p:blipFill>
        <p:spPr>
          <a:xfrm>
            <a:off x="1041530" y="1689100"/>
            <a:ext cx="1867133" cy="1866900"/>
          </a:xfrm>
          <a:prstGeom prst="rect">
            <a:avLst/>
          </a:prstGeom>
          <a:noFill/>
          <a:ln>
            <a:noFill/>
          </a:ln>
        </p:spPr>
      </p:pic>
      <p:pic>
        <p:nvPicPr>
          <p:cNvPr descr=" " id="597" name="Google Shape;597;g276e85b9c59_0_558"/>
          <p:cNvPicPr preferRelativeResize="0"/>
          <p:nvPr/>
        </p:nvPicPr>
        <p:blipFill rotWithShape="1">
          <a:blip r:embed="rId5">
            <a:alphaModFix/>
          </a:blip>
          <a:srcRect b="0" l="0" r="0" t="0"/>
          <a:stretch/>
        </p:blipFill>
        <p:spPr>
          <a:xfrm>
            <a:off x="7138292" y="10020300"/>
            <a:ext cx="1867133" cy="1866900"/>
          </a:xfrm>
          <a:prstGeom prst="rect">
            <a:avLst/>
          </a:prstGeom>
          <a:noFill/>
          <a:ln>
            <a:noFill/>
          </a:ln>
        </p:spPr>
      </p:pic>
      <p:pic>
        <p:nvPicPr>
          <p:cNvPr descr=" " id="598" name="Google Shape;598;g276e85b9c59_0_558"/>
          <p:cNvPicPr preferRelativeResize="0"/>
          <p:nvPr/>
        </p:nvPicPr>
        <p:blipFill rotWithShape="1">
          <a:blip r:embed="rId6">
            <a:alphaModFix/>
          </a:blip>
          <a:srcRect b="0" l="0" r="0" t="0"/>
          <a:stretch/>
        </p:blipFill>
        <p:spPr>
          <a:xfrm>
            <a:off x="20373346" y="1689100"/>
            <a:ext cx="2349794" cy="2349500"/>
          </a:xfrm>
          <a:prstGeom prst="rect">
            <a:avLst/>
          </a:prstGeom>
          <a:noFill/>
          <a:ln>
            <a:noFill/>
          </a:ln>
        </p:spPr>
      </p:pic>
      <p:sp>
        <p:nvSpPr>
          <p:cNvPr id="599" name="Google Shape;599;g276e85b9c59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76e85b9c59_0_5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01" name="Google Shape;601;g276e85b9c59_0_558"/>
          <p:cNvPicPr preferRelativeResize="0"/>
          <p:nvPr/>
        </p:nvPicPr>
        <p:blipFill rotWithShape="1">
          <a:blip r:embed="rId8">
            <a:alphaModFix/>
          </a:blip>
          <a:srcRect b="0" l="0" r="0" t="0"/>
          <a:stretch/>
        </p:blipFill>
        <p:spPr>
          <a:xfrm>
            <a:off x="8522765" y="3810000"/>
            <a:ext cx="14479810" cy="7861300"/>
          </a:xfrm>
          <a:prstGeom prst="rect">
            <a:avLst/>
          </a:prstGeom>
          <a:noFill/>
          <a:ln>
            <a:noFill/>
          </a:ln>
        </p:spPr>
      </p:pic>
      <p:sp>
        <p:nvSpPr>
          <p:cNvPr id="602" name="Google Shape;602;g276e85b9c59_0_558"/>
          <p:cNvSpPr/>
          <p:nvPr/>
        </p:nvSpPr>
        <p:spPr>
          <a:xfrm>
            <a:off x="3818944" y="1104900"/>
            <a:ext cx="16749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Fantasy Realm at a Glance</a:t>
            </a:r>
            <a:endParaRPr b="0" i="0" sz="8000" u="none" cap="none" strike="noStrike">
              <a:solidFill>
                <a:schemeClr val="dk1"/>
              </a:solidFill>
              <a:latin typeface="Calibri"/>
              <a:ea typeface="Calibri"/>
              <a:cs typeface="Calibri"/>
              <a:sym typeface="Calibri"/>
            </a:endParaRPr>
          </a:p>
        </p:txBody>
      </p:sp>
      <p:sp>
        <p:nvSpPr>
          <p:cNvPr id="603" name="Google Shape;603;g276e85b9c59_0_558"/>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76e85b9c59_0_558"/>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76e85b9c59_0_558"/>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The Forest</a:t>
            </a:r>
            <a:endParaRPr b="0" i="0" sz="4800" u="none" cap="none" strike="noStrike">
              <a:solidFill>
                <a:schemeClr val="dk1"/>
              </a:solidFill>
              <a:latin typeface="Calibri"/>
              <a:ea typeface="Calibri"/>
              <a:cs typeface="Calibri"/>
              <a:sym typeface="Calibri"/>
            </a:endParaRPr>
          </a:p>
        </p:txBody>
      </p:sp>
      <p:sp>
        <p:nvSpPr>
          <p:cNvPr id="606" name="Google Shape;606;g276e85b9c59_0_558"/>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07" name="Google Shape;607;g276e85b9c59_0_558"/>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76e85b9c59_0_558"/>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76e85b9c59_0_558"/>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The Caves</a:t>
            </a:r>
            <a:endParaRPr b="0" i="0" sz="4800" u="none" cap="none" strike="noStrike">
              <a:solidFill>
                <a:schemeClr val="dk1"/>
              </a:solidFill>
              <a:latin typeface="Calibri"/>
              <a:ea typeface="Calibri"/>
              <a:cs typeface="Calibri"/>
              <a:sym typeface="Calibri"/>
            </a:endParaRPr>
          </a:p>
        </p:txBody>
      </p:sp>
      <p:sp>
        <p:nvSpPr>
          <p:cNvPr id="610" name="Google Shape;610;g276e85b9c59_0_558"/>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11" name="Google Shape;611;g276e85b9c59_0_558"/>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76e85b9c59_0_558"/>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6e85b9c59_0_558"/>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The Lair</a:t>
            </a:r>
            <a:endParaRPr b="0" i="0" sz="4800" u="none" cap="none" strike="noStrike">
              <a:solidFill>
                <a:schemeClr val="dk1"/>
              </a:solidFill>
              <a:latin typeface="Calibri"/>
              <a:ea typeface="Calibri"/>
              <a:cs typeface="Calibri"/>
              <a:sym typeface="Calibri"/>
            </a:endParaRPr>
          </a:p>
        </p:txBody>
      </p:sp>
      <p:sp>
        <p:nvSpPr>
          <p:cNvPr id="614" name="Google Shape;614;g276e85b9c59_0_558"/>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619" name="Shape 619"/>
        <p:cNvGrpSpPr/>
        <p:nvPr/>
      </p:nvGrpSpPr>
      <p:grpSpPr>
        <a:xfrm>
          <a:off x="0" y="0"/>
          <a:ext cx="0" cy="0"/>
          <a:chOff x="0" y="0"/>
          <a:chExt cx="0" cy="0"/>
        </a:xfrm>
      </p:grpSpPr>
      <p:pic>
        <p:nvPicPr>
          <p:cNvPr descr=" " id="620" name="Google Shape;620;g276e85b9c59_0_583"/>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621" name="Google Shape;621;g276e85b9c59_0_583"/>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622" name="Google Shape;622;g276e85b9c59_0_583"/>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623" name="Google Shape;623;g276e85b9c59_0_583"/>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624" name="Google Shape;624;g276e85b9c59_0_583"/>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625" name="Google Shape;625;g276e85b9c59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76e85b9c59_0_5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7" name="Google Shape;627;g276e85b9c59_0_583"/>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The Timeline</a:t>
            </a:r>
            <a:endParaRPr b="0" i="0" sz="8000" u="none" cap="none" strike="noStrike">
              <a:solidFill>
                <a:schemeClr val="dk1"/>
              </a:solidFill>
              <a:latin typeface="Calibri"/>
              <a:ea typeface="Calibri"/>
              <a:cs typeface="Calibri"/>
              <a:sym typeface="Calibri"/>
            </a:endParaRPr>
          </a:p>
        </p:txBody>
      </p:sp>
      <p:sp>
        <p:nvSpPr>
          <p:cNvPr id="628" name="Google Shape;628;g276e85b9c59_0_583"/>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76e85b9c59_0_583"/>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76e85b9c59_0_583"/>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631" name="Google Shape;631;g276e85b9c59_0_583"/>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632" name="Google Shape;632;g276e85b9c59_0_583"/>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633" name="Google Shape;633;g276e85b9c59_0_583"/>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634" name="Google Shape;634;g276e85b9c59_0_583"/>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635" name="Google Shape;635;g276e85b9c59_0_583"/>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76e85b9c59_0_583"/>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76e85b9c59_0_583"/>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War</a:t>
            </a:r>
            <a:endParaRPr b="0" i="0" sz="3600" u="none" cap="none" strike="noStrike">
              <a:solidFill>
                <a:schemeClr val="dk1"/>
              </a:solidFill>
              <a:latin typeface="Calibri"/>
              <a:ea typeface="Calibri"/>
              <a:cs typeface="Calibri"/>
              <a:sym typeface="Calibri"/>
            </a:endParaRPr>
          </a:p>
        </p:txBody>
      </p:sp>
      <p:sp>
        <p:nvSpPr>
          <p:cNvPr id="638" name="Google Shape;638;g276e85b9c59_0_583"/>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39" name="Google Shape;639;g276e85b9c59_0_583"/>
          <p:cNvSpPr/>
          <p:nvPr/>
        </p:nvSpPr>
        <p:spPr>
          <a:xfrm>
            <a:off x="13069934" y="3289300"/>
            <a:ext cx="457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76e85b9c59_0_583"/>
          <p:cNvSpPr/>
          <p:nvPr/>
        </p:nvSpPr>
        <p:spPr>
          <a:xfrm>
            <a:off x="13069934" y="3289300"/>
            <a:ext cx="457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76e85b9c59_0_583"/>
          <p:cNvSpPr/>
          <p:nvPr/>
        </p:nvSpPr>
        <p:spPr>
          <a:xfrm>
            <a:off x="13069934" y="32893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Transformation</a:t>
            </a:r>
            <a:endParaRPr b="0" i="0" sz="3600" u="none" cap="none" strike="noStrike">
              <a:solidFill>
                <a:schemeClr val="dk1"/>
              </a:solidFill>
              <a:latin typeface="Calibri"/>
              <a:ea typeface="Calibri"/>
              <a:cs typeface="Calibri"/>
              <a:sym typeface="Calibri"/>
            </a:endParaRPr>
          </a:p>
        </p:txBody>
      </p:sp>
      <p:sp>
        <p:nvSpPr>
          <p:cNvPr id="642" name="Google Shape;642;g276e85b9c59_0_583"/>
          <p:cNvSpPr/>
          <p:nvPr/>
        </p:nvSpPr>
        <p:spPr>
          <a:xfrm>
            <a:off x="13069934" y="4635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43" name="Google Shape;643;g276e85b9c59_0_583"/>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76e85b9c59_0_583"/>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76e85b9c59_0_583"/>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Rise</a:t>
            </a:r>
            <a:endParaRPr b="0" i="0" sz="3600" u="none" cap="none" strike="noStrike">
              <a:solidFill>
                <a:schemeClr val="dk1"/>
              </a:solidFill>
              <a:latin typeface="Calibri"/>
              <a:ea typeface="Calibri"/>
              <a:cs typeface="Calibri"/>
              <a:sym typeface="Calibri"/>
            </a:endParaRPr>
          </a:p>
        </p:txBody>
      </p:sp>
      <p:sp>
        <p:nvSpPr>
          <p:cNvPr id="646" name="Google Shape;646;g276e85b9c59_0_583"/>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47" name="Google Shape;647;g276e85b9c59_0_583"/>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76e85b9c59_0_583"/>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76e85b9c59_0_583"/>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Invasion</a:t>
            </a:r>
            <a:endParaRPr b="0" i="0" sz="3600" u="none" cap="none" strike="noStrike">
              <a:solidFill>
                <a:schemeClr val="dk1"/>
              </a:solidFill>
              <a:latin typeface="Calibri"/>
              <a:ea typeface="Calibri"/>
              <a:cs typeface="Calibri"/>
              <a:sym typeface="Calibri"/>
            </a:endParaRPr>
          </a:p>
        </p:txBody>
      </p:sp>
      <p:sp>
        <p:nvSpPr>
          <p:cNvPr id="650" name="Google Shape;650;g276e85b9c59_0_583"/>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51" name="Google Shape;651;g276e85b9c59_0_583"/>
          <p:cNvSpPr/>
          <p:nvPr/>
        </p:nvSpPr>
        <p:spPr>
          <a:xfrm rot="-5400000">
            <a:off x="639396" y="8342672"/>
            <a:ext cx="1600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3600"/>
              <a:buFont typeface="Arbutus"/>
              <a:buNone/>
            </a:pPr>
            <a:r>
              <a:rPr b="0" i="0" lang="en-US" sz="3600" u="none" cap="none" strike="noStrike">
                <a:solidFill>
                  <a:srgbClr val="16F2D2"/>
                </a:solidFill>
                <a:latin typeface="Arbutus"/>
                <a:ea typeface="Arbutus"/>
                <a:cs typeface="Arbutus"/>
                <a:sym typeface="Arbutus"/>
              </a:rPr>
              <a:t>2020</a:t>
            </a:r>
            <a:endParaRPr b="0" i="0" sz="3600" u="none" cap="none" strike="noStrike">
              <a:solidFill>
                <a:schemeClr val="dk1"/>
              </a:solidFill>
              <a:latin typeface="Calibri"/>
              <a:ea typeface="Calibri"/>
              <a:cs typeface="Calibri"/>
              <a:sym typeface="Calibri"/>
            </a:endParaRPr>
          </a:p>
        </p:txBody>
      </p:sp>
      <p:sp>
        <p:nvSpPr>
          <p:cNvPr id="652" name="Google Shape;652;g276e85b9c59_0_583"/>
          <p:cNvSpPr/>
          <p:nvPr/>
        </p:nvSpPr>
        <p:spPr>
          <a:xfrm rot="-5400000">
            <a:off x="11975560" y="8353609"/>
            <a:ext cx="1562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3600"/>
              <a:buFont typeface="Arbutus"/>
              <a:buNone/>
            </a:pPr>
            <a:r>
              <a:rPr b="0" i="0" lang="en-US" sz="3600" u="none" cap="none" strike="noStrike">
                <a:solidFill>
                  <a:srgbClr val="16F2D2"/>
                </a:solidFill>
                <a:latin typeface="Arbutus"/>
                <a:ea typeface="Arbutus"/>
                <a:cs typeface="Arbutus"/>
                <a:sym typeface="Arbutus"/>
              </a:rPr>
              <a:t>2022</a:t>
            </a:r>
            <a:endParaRPr b="0" i="0" sz="3600" u="none" cap="none" strike="noStrike">
              <a:solidFill>
                <a:schemeClr val="dk1"/>
              </a:solidFill>
              <a:latin typeface="Calibri"/>
              <a:ea typeface="Calibri"/>
              <a:cs typeface="Calibri"/>
              <a:sym typeface="Calibri"/>
            </a:endParaRPr>
          </a:p>
        </p:txBody>
      </p:sp>
      <p:sp>
        <p:nvSpPr>
          <p:cNvPr id="653" name="Google Shape;653;g276e85b9c59_0_583"/>
          <p:cNvSpPr/>
          <p:nvPr/>
        </p:nvSpPr>
        <p:spPr>
          <a:xfrm rot="-5400000">
            <a:off x="6355101" y="6475998"/>
            <a:ext cx="1448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3600"/>
              <a:buFont typeface="Arbutus"/>
              <a:buNone/>
            </a:pPr>
            <a:r>
              <a:rPr b="0" i="0" lang="en-US" sz="3600" u="none" cap="none" strike="noStrike">
                <a:solidFill>
                  <a:srgbClr val="16F2D2"/>
                </a:solidFill>
                <a:latin typeface="Arbutus"/>
                <a:ea typeface="Arbutus"/>
                <a:cs typeface="Arbutus"/>
                <a:sym typeface="Arbutus"/>
              </a:rPr>
              <a:t>2021</a:t>
            </a:r>
            <a:endParaRPr b="0" i="0" sz="3600" u="none" cap="none" strike="noStrike">
              <a:solidFill>
                <a:schemeClr val="dk1"/>
              </a:solidFill>
              <a:latin typeface="Calibri"/>
              <a:ea typeface="Calibri"/>
              <a:cs typeface="Calibri"/>
              <a:sym typeface="Calibri"/>
            </a:endParaRPr>
          </a:p>
        </p:txBody>
      </p:sp>
      <p:sp>
        <p:nvSpPr>
          <p:cNvPr id="654" name="Google Shape;654;g276e85b9c59_0_583"/>
          <p:cNvSpPr/>
          <p:nvPr/>
        </p:nvSpPr>
        <p:spPr>
          <a:xfrm rot="-5400000">
            <a:off x="17627767" y="6423209"/>
            <a:ext cx="1562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F2D2"/>
              </a:buClr>
              <a:buSzPts val="3600"/>
              <a:buFont typeface="Arbutus"/>
              <a:buNone/>
            </a:pPr>
            <a:r>
              <a:rPr b="0" i="0" lang="en-US" sz="3600" u="none" cap="none" strike="noStrike">
                <a:solidFill>
                  <a:srgbClr val="16F2D2"/>
                </a:solidFill>
                <a:latin typeface="Arbutus"/>
                <a:ea typeface="Arbutus"/>
                <a:cs typeface="Arbutus"/>
                <a:sym typeface="Arbutu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659" name="Shape 659"/>
        <p:cNvGrpSpPr/>
        <p:nvPr/>
      </p:nvGrpSpPr>
      <p:grpSpPr>
        <a:xfrm>
          <a:off x="0" y="0"/>
          <a:ext cx="0" cy="0"/>
          <a:chOff x="0" y="0"/>
          <a:chExt cx="0" cy="0"/>
        </a:xfrm>
      </p:grpSpPr>
      <p:pic>
        <p:nvPicPr>
          <p:cNvPr descr=" " id="660" name="Google Shape;660;g276e85b9c59_0_622"/>
          <p:cNvPicPr preferRelativeResize="0"/>
          <p:nvPr/>
        </p:nvPicPr>
        <p:blipFill rotWithShape="1">
          <a:blip r:embed="rId3">
            <a:alphaModFix/>
          </a:blip>
          <a:srcRect b="0" l="0" r="0" t="0"/>
          <a:stretch/>
        </p:blipFill>
        <p:spPr>
          <a:xfrm>
            <a:off x="0" y="1460500"/>
            <a:ext cx="16245330" cy="12255500"/>
          </a:xfrm>
          <a:prstGeom prst="rect">
            <a:avLst/>
          </a:prstGeom>
          <a:noFill/>
          <a:ln>
            <a:noFill/>
          </a:ln>
        </p:spPr>
      </p:pic>
      <p:pic>
        <p:nvPicPr>
          <p:cNvPr descr=" " id="661" name="Google Shape;661;g276e85b9c59_0_622"/>
          <p:cNvPicPr preferRelativeResize="0"/>
          <p:nvPr/>
        </p:nvPicPr>
        <p:blipFill rotWithShape="1">
          <a:blip r:embed="rId4">
            <a:alphaModFix/>
          </a:blip>
          <a:srcRect b="0" l="0" r="0" t="0"/>
          <a:stretch/>
        </p:blipFill>
        <p:spPr>
          <a:xfrm>
            <a:off x="12460257" y="0"/>
            <a:ext cx="11926791" cy="10426700"/>
          </a:xfrm>
          <a:prstGeom prst="rect">
            <a:avLst/>
          </a:prstGeom>
          <a:noFill/>
          <a:ln>
            <a:noFill/>
          </a:ln>
        </p:spPr>
      </p:pic>
      <p:pic>
        <p:nvPicPr>
          <p:cNvPr descr=" " id="662" name="Google Shape;662;g276e85b9c59_0_622"/>
          <p:cNvPicPr preferRelativeResize="0"/>
          <p:nvPr/>
        </p:nvPicPr>
        <p:blipFill rotWithShape="1">
          <a:blip r:embed="rId5">
            <a:alphaModFix/>
          </a:blip>
          <a:srcRect b="0" l="0" r="0" t="0"/>
          <a:stretch/>
        </p:blipFill>
        <p:spPr>
          <a:xfrm>
            <a:off x="1041530" y="520700"/>
            <a:ext cx="2349794" cy="2349500"/>
          </a:xfrm>
          <a:prstGeom prst="rect">
            <a:avLst/>
          </a:prstGeom>
          <a:noFill/>
          <a:ln>
            <a:noFill/>
          </a:ln>
        </p:spPr>
      </p:pic>
      <p:pic>
        <p:nvPicPr>
          <p:cNvPr descr=" " id="663" name="Google Shape;663;g276e85b9c59_0_622"/>
          <p:cNvPicPr preferRelativeResize="0"/>
          <p:nvPr/>
        </p:nvPicPr>
        <p:blipFill rotWithShape="1">
          <a:blip r:embed="rId6">
            <a:alphaModFix/>
          </a:blip>
          <a:srcRect b="0" l="0" r="0" t="0"/>
          <a:stretch/>
        </p:blipFill>
        <p:spPr>
          <a:xfrm>
            <a:off x="16410451" y="9105900"/>
            <a:ext cx="1867133" cy="1866900"/>
          </a:xfrm>
          <a:prstGeom prst="rect">
            <a:avLst/>
          </a:prstGeom>
          <a:noFill/>
          <a:ln>
            <a:noFill/>
          </a:ln>
        </p:spPr>
      </p:pic>
      <p:pic>
        <p:nvPicPr>
          <p:cNvPr descr=" " id="664" name="Google Shape;664;g276e85b9c59_0_622"/>
          <p:cNvPicPr preferRelativeResize="0"/>
          <p:nvPr/>
        </p:nvPicPr>
        <p:blipFill rotWithShape="1">
          <a:blip r:embed="rId6">
            <a:alphaModFix/>
          </a:blip>
          <a:srcRect b="0" l="0" r="0" t="0"/>
          <a:stretch/>
        </p:blipFill>
        <p:spPr>
          <a:xfrm>
            <a:off x="21630804" y="4102100"/>
            <a:ext cx="1867133" cy="1866900"/>
          </a:xfrm>
          <a:prstGeom prst="rect">
            <a:avLst/>
          </a:prstGeom>
          <a:noFill/>
          <a:ln>
            <a:noFill/>
          </a:ln>
        </p:spPr>
      </p:pic>
      <p:sp>
        <p:nvSpPr>
          <p:cNvPr id="665" name="Google Shape;665;g276e85b9c59_0_6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76e85b9c59_0_6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7" name="Google Shape;667;g276e85b9c59_0_622"/>
          <p:cNvSpPr/>
          <p:nvPr/>
        </p:nvSpPr>
        <p:spPr>
          <a:xfrm>
            <a:off x="9267925" y="711200"/>
            <a:ext cx="58512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Our Team</a:t>
            </a:r>
            <a:endParaRPr b="0" i="0" sz="8000" u="none" cap="none" strike="noStrike">
              <a:solidFill>
                <a:schemeClr val="dk1"/>
              </a:solidFill>
              <a:latin typeface="Calibri"/>
              <a:ea typeface="Calibri"/>
              <a:cs typeface="Calibri"/>
              <a:sym typeface="Calibri"/>
            </a:endParaRPr>
          </a:p>
        </p:txBody>
      </p:sp>
      <p:sp>
        <p:nvSpPr>
          <p:cNvPr id="668" name="Google Shape;668;g276e85b9c59_0_622"/>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76e85b9c59_0_622"/>
          <p:cNvPicPr preferRelativeResize="0"/>
          <p:nvPr/>
        </p:nvPicPr>
        <p:blipFill rotWithShape="1">
          <a:blip r:embed="rId8">
            <a:alphaModFix/>
          </a:blip>
          <a:srcRect b="0" l="0" r="0" t="0"/>
          <a:stretch/>
        </p:blipFill>
        <p:spPr>
          <a:xfrm>
            <a:off x="2553019" y="2984500"/>
            <a:ext cx="6096762" cy="6096000"/>
          </a:xfrm>
          <a:prstGeom prst="rect">
            <a:avLst/>
          </a:prstGeom>
          <a:noFill/>
          <a:ln>
            <a:noFill/>
          </a:ln>
        </p:spPr>
      </p:pic>
      <p:sp>
        <p:nvSpPr>
          <p:cNvPr id="670" name="Google Shape;670;g276e85b9c59_0_622"/>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76e85b9c59_0_622"/>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76e85b9c59_0_622"/>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Eldruin</a:t>
            </a:r>
            <a:endParaRPr b="0" i="0" sz="4800" u="none" cap="none" strike="noStrike">
              <a:solidFill>
                <a:schemeClr val="dk1"/>
              </a:solidFill>
              <a:latin typeface="Calibri"/>
              <a:ea typeface="Calibri"/>
              <a:cs typeface="Calibri"/>
              <a:sym typeface="Calibri"/>
            </a:endParaRPr>
          </a:p>
        </p:txBody>
      </p:sp>
      <p:sp>
        <p:nvSpPr>
          <p:cNvPr id="673" name="Google Shape;673;g276e85b9c59_0_622"/>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74" name="Google Shape;674;g276e85b9c59_0_622"/>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76e85b9c59_0_622"/>
          <p:cNvPicPr preferRelativeResize="0"/>
          <p:nvPr/>
        </p:nvPicPr>
        <p:blipFill rotWithShape="1">
          <a:blip r:embed="rId9">
            <a:alphaModFix/>
          </a:blip>
          <a:srcRect b="0" l="0" r="0" t="0"/>
          <a:stretch/>
        </p:blipFill>
        <p:spPr>
          <a:xfrm>
            <a:off x="9513489" y="5422900"/>
            <a:ext cx="6096762" cy="6096000"/>
          </a:xfrm>
          <a:prstGeom prst="rect">
            <a:avLst/>
          </a:prstGeom>
          <a:noFill/>
          <a:ln>
            <a:noFill/>
          </a:ln>
        </p:spPr>
      </p:pic>
      <p:sp>
        <p:nvSpPr>
          <p:cNvPr id="676" name="Google Shape;676;g276e85b9c59_0_622"/>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76e85b9c59_0_622"/>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76e85b9c59_0_622"/>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Elementalen</a:t>
            </a:r>
            <a:endParaRPr b="0" i="0" sz="4800" u="none" cap="none" strike="noStrike">
              <a:solidFill>
                <a:schemeClr val="dk1"/>
              </a:solidFill>
              <a:latin typeface="Calibri"/>
              <a:ea typeface="Calibri"/>
              <a:cs typeface="Calibri"/>
              <a:sym typeface="Calibri"/>
            </a:endParaRPr>
          </a:p>
        </p:txBody>
      </p:sp>
      <p:sp>
        <p:nvSpPr>
          <p:cNvPr id="679" name="Google Shape;679;g276e85b9c59_0_622"/>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80" name="Google Shape;680;g276e85b9c59_0_622"/>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76e85b9c59_0_622"/>
          <p:cNvPicPr preferRelativeResize="0"/>
          <p:nvPr/>
        </p:nvPicPr>
        <p:blipFill rotWithShape="1">
          <a:blip r:embed="rId10">
            <a:alphaModFix/>
          </a:blip>
          <a:srcRect b="0" l="0" r="0" t="0"/>
          <a:stretch/>
        </p:blipFill>
        <p:spPr>
          <a:xfrm>
            <a:off x="16473959" y="2984500"/>
            <a:ext cx="6096762" cy="6096000"/>
          </a:xfrm>
          <a:prstGeom prst="rect">
            <a:avLst/>
          </a:prstGeom>
          <a:noFill/>
          <a:ln>
            <a:noFill/>
          </a:ln>
        </p:spPr>
      </p:pic>
      <p:sp>
        <p:nvSpPr>
          <p:cNvPr id="682" name="Google Shape;682;g276e85b9c59_0_622"/>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76e85b9c59_0_622"/>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76e85b9c59_0_622"/>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Lunaria</a:t>
            </a:r>
            <a:endParaRPr b="0" i="0" sz="4800" u="none" cap="none" strike="noStrike">
              <a:solidFill>
                <a:schemeClr val="dk1"/>
              </a:solidFill>
              <a:latin typeface="Calibri"/>
              <a:ea typeface="Calibri"/>
              <a:cs typeface="Calibri"/>
              <a:sym typeface="Calibri"/>
            </a:endParaRPr>
          </a:p>
        </p:txBody>
      </p:sp>
      <p:sp>
        <p:nvSpPr>
          <p:cNvPr id="685" name="Google Shape;685;g276e85b9c59_0_622"/>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690" name="Shape 690"/>
        <p:cNvGrpSpPr/>
        <p:nvPr/>
      </p:nvGrpSpPr>
      <p:grpSpPr>
        <a:xfrm>
          <a:off x="0" y="0"/>
          <a:ext cx="0" cy="0"/>
          <a:chOff x="0" y="0"/>
          <a:chExt cx="0" cy="0"/>
        </a:xfrm>
      </p:grpSpPr>
      <p:pic>
        <p:nvPicPr>
          <p:cNvPr descr=" " id="691" name="Google Shape;691;g276e85b9c59_0_652"/>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692" name="Google Shape;692;g276e85b9c59_0_652"/>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693" name="Google Shape;693;g276e85b9c59_0_652"/>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694" name="Google Shape;694;g276e85b9c59_0_652"/>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695" name="Google Shape;695;g276e85b9c59_0_652"/>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696" name="Google Shape;696;g276e85b9c59_0_6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76e85b9c59_0_65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98" name="Google Shape;698;g276e85b9c59_0_652"/>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76e85b9c59_0_652"/>
          <p:cNvSpPr/>
          <p:nvPr/>
        </p:nvSpPr>
        <p:spPr>
          <a:xfrm>
            <a:off x="10618527" y="571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76e85b9c59_0_652"/>
          <p:cNvPicPr preferRelativeResize="0"/>
          <p:nvPr/>
        </p:nvPicPr>
        <p:blipFill rotWithShape="1">
          <a:blip r:embed="rId8">
            <a:alphaModFix/>
          </a:blip>
          <a:srcRect b="0" l="0" r="0" t="0"/>
          <a:stretch/>
        </p:blipFill>
        <p:spPr>
          <a:xfrm>
            <a:off x="11685461" y="571500"/>
            <a:ext cx="2032254" cy="2032000"/>
          </a:xfrm>
          <a:prstGeom prst="rect">
            <a:avLst/>
          </a:prstGeom>
          <a:noFill/>
          <a:ln>
            <a:noFill/>
          </a:ln>
        </p:spPr>
      </p:pic>
      <p:sp>
        <p:nvSpPr>
          <p:cNvPr id="701" name="Google Shape;701;g276e85b9c59_0_652"/>
          <p:cNvSpPr/>
          <p:nvPr/>
        </p:nvSpPr>
        <p:spPr>
          <a:xfrm>
            <a:off x="10923365" y="2806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76e85b9c59_0_652"/>
          <p:cNvSpPr/>
          <p:nvPr/>
        </p:nvSpPr>
        <p:spPr>
          <a:xfrm>
            <a:off x="10847156" y="2806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Chloe Ng</a:t>
            </a:r>
            <a:endParaRPr b="0" i="0" sz="3600" u="none" cap="none" strike="noStrike">
              <a:solidFill>
                <a:schemeClr val="dk1"/>
              </a:solidFill>
              <a:latin typeface="Calibri"/>
              <a:ea typeface="Calibri"/>
              <a:cs typeface="Calibri"/>
              <a:sym typeface="Calibri"/>
            </a:endParaRPr>
          </a:p>
        </p:txBody>
      </p:sp>
      <p:sp>
        <p:nvSpPr>
          <p:cNvPr id="703" name="Google Shape;703;g276e85b9c59_0_652"/>
          <p:cNvSpPr/>
          <p:nvPr/>
        </p:nvSpPr>
        <p:spPr>
          <a:xfrm>
            <a:off x="10855623" y="3479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704" name="Google Shape;704;g276e85b9c59_0_652"/>
          <p:cNvSpPr/>
          <p:nvPr/>
        </p:nvSpPr>
        <p:spPr>
          <a:xfrm>
            <a:off x="203225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76e85b9c59_0_652"/>
          <p:cNvPicPr preferRelativeResize="0"/>
          <p:nvPr/>
        </p:nvPicPr>
        <p:blipFill rotWithShape="1">
          <a:blip r:embed="rId9">
            <a:alphaModFix/>
          </a:blip>
          <a:srcRect b="0" l="0" r="0" t="0"/>
          <a:stretch/>
        </p:blipFill>
        <p:spPr>
          <a:xfrm>
            <a:off x="3099187" y="8839200"/>
            <a:ext cx="2032254" cy="2032000"/>
          </a:xfrm>
          <a:prstGeom prst="rect">
            <a:avLst/>
          </a:prstGeom>
          <a:noFill/>
          <a:ln>
            <a:noFill/>
          </a:ln>
        </p:spPr>
      </p:pic>
      <p:sp>
        <p:nvSpPr>
          <p:cNvPr id="706" name="Google Shape;706;g276e85b9c59_0_652"/>
          <p:cNvSpPr/>
          <p:nvPr/>
        </p:nvSpPr>
        <p:spPr>
          <a:xfrm>
            <a:off x="233709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76e85b9c59_0_652"/>
          <p:cNvSpPr/>
          <p:nvPr/>
        </p:nvSpPr>
        <p:spPr>
          <a:xfrm>
            <a:off x="2260883"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Lyrisa</a:t>
            </a:r>
            <a:endParaRPr b="0" i="0" sz="3600" u="none" cap="none" strike="noStrike">
              <a:solidFill>
                <a:schemeClr val="dk1"/>
              </a:solidFill>
              <a:latin typeface="Calibri"/>
              <a:ea typeface="Calibri"/>
              <a:cs typeface="Calibri"/>
              <a:sym typeface="Calibri"/>
            </a:endParaRPr>
          </a:p>
        </p:txBody>
      </p:sp>
      <p:sp>
        <p:nvSpPr>
          <p:cNvPr id="708" name="Google Shape;708;g276e85b9c59_0_652"/>
          <p:cNvSpPr/>
          <p:nvPr/>
        </p:nvSpPr>
        <p:spPr>
          <a:xfrm>
            <a:off x="226935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09" name="Google Shape;709;g276e85b9c59_0_652"/>
          <p:cNvSpPr/>
          <p:nvPr/>
        </p:nvSpPr>
        <p:spPr>
          <a:xfrm>
            <a:off x="6325391"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276e85b9c59_0_652"/>
          <p:cNvPicPr preferRelativeResize="0"/>
          <p:nvPr/>
        </p:nvPicPr>
        <p:blipFill rotWithShape="1">
          <a:blip r:embed="rId10">
            <a:alphaModFix/>
          </a:blip>
          <a:srcRect b="0" l="0" r="0" t="0"/>
          <a:stretch/>
        </p:blipFill>
        <p:spPr>
          <a:xfrm>
            <a:off x="7392324" y="8839200"/>
            <a:ext cx="2032254" cy="2032000"/>
          </a:xfrm>
          <a:prstGeom prst="rect">
            <a:avLst/>
          </a:prstGeom>
          <a:noFill/>
          <a:ln>
            <a:noFill/>
          </a:ln>
        </p:spPr>
      </p:pic>
      <p:sp>
        <p:nvSpPr>
          <p:cNvPr id="711" name="Google Shape;711;g276e85b9c59_0_652"/>
          <p:cNvSpPr/>
          <p:nvPr/>
        </p:nvSpPr>
        <p:spPr>
          <a:xfrm>
            <a:off x="6630229"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276e85b9c59_0_652"/>
          <p:cNvSpPr/>
          <p:nvPr/>
        </p:nvSpPr>
        <p:spPr>
          <a:xfrm>
            <a:off x="655401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Lucian</a:t>
            </a:r>
            <a:endParaRPr b="0" i="0" sz="3600" u="none" cap="none" strike="noStrike">
              <a:solidFill>
                <a:schemeClr val="dk1"/>
              </a:solidFill>
              <a:latin typeface="Calibri"/>
              <a:ea typeface="Calibri"/>
              <a:cs typeface="Calibri"/>
              <a:sym typeface="Calibri"/>
            </a:endParaRPr>
          </a:p>
        </p:txBody>
      </p:sp>
      <p:sp>
        <p:nvSpPr>
          <p:cNvPr id="713" name="Google Shape;713;g276e85b9c59_0_652"/>
          <p:cNvSpPr/>
          <p:nvPr/>
        </p:nvSpPr>
        <p:spPr>
          <a:xfrm>
            <a:off x="656248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14" name="Google Shape;714;g276e85b9c59_0_652"/>
          <p:cNvSpPr/>
          <p:nvPr/>
        </p:nvSpPr>
        <p:spPr>
          <a:xfrm>
            <a:off x="10618527"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76e85b9c59_0_652"/>
          <p:cNvPicPr preferRelativeResize="0"/>
          <p:nvPr/>
        </p:nvPicPr>
        <p:blipFill rotWithShape="1">
          <a:blip r:embed="rId11">
            <a:alphaModFix/>
          </a:blip>
          <a:srcRect b="0" l="0" r="0" t="0"/>
          <a:stretch/>
        </p:blipFill>
        <p:spPr>
          <a:xfrm>
            <a:off x="11685461" y="8839200"/>
            <a:ext cx="2032254" cy="2032000"/>
          </a:xfrm>
          <a:prstGeom prst="rect">
            <a:avLst/>
          </a:prstGeom>
          <a:noFill/>
          <a:ln>
            <a:noFill/>
          </a:ln>
        </p:spPr>
      </p:pic>
      <p:sp>
        <p:nvSpPr>
          <p:cNvPr id="716" name="Google Shape;716;g276e85b9c59_0_652"/>
          <p:cNvSpPr/>
          <p:nvPr/>
        </p:nvSpPr>
        <p:spPr>
          <a:xfrm>
            <a:off x="10923365"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76e85b9c59_0_652"/>
          <p:cNvSpPr/>
          <p:nvPr/>
        </p:nvSpPr>
        <p:spPr>
          <a:xfrm>
            <a:off x="10847156"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Elvina</a:t>
            </a:r>
            <a:endParaRPr b="0" i="0" sz="3600" u="none" cap="none" strike="noStrike">
              <a:solidFill>
                <a:schemeClr val="dk1"/>
              </a:solidFill>
              <a:latin typeface="Calibri"/>
              <a:ea typeface="Calibri"/>
              <a:cs typeface="Calibri"/>
              <a:sym typeface="Calibri"/>
            </a:endParaRPr>
          </a:p>
        </p:txBody>
      </p:sp>
      <p:sp>
        <p:nvSpPr>
          <p:cNvPr id="718" name="Google Shape;718;g276e85b9c59_0_652"/>
          <p:cNvSpPr/>
          <p:nvPr/>
        </p:nvSpPr>
        <p:spPr>
          <a:xfrm>
            <a:off x="10855623"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19" name="Google Shape;719;g276e85b9c59_0_652"/>
          <p:cNvSpPr/>
          <p:nvPr/>
        </p:nvSpPr>
        <p:spPr>
          <a:xfrm>
            <a:off x="1491166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276e85b9c59_0_652"/>
          <p:cNvPicPr preferRelativeResize="0"/>
          <p:nvPr/>
        </p:nvPicPr>
        <p:blipFill rotWithShape="1">
          <a:blip r:embed="rId12">
            <a:alphaModFix/>
          </a:blip>
          <a:srcRect b="0" l="0" r="0" t="0"/>
          <a:stretch/>
        </p:blipFill>
        <p:spPr>
          <a:xfrm>
            <a:off x="15978597" y="8839200"/>
            <a:ext cx="2032254" cy="2032000"/>
          </a:xfrm>
          <a:prstGeom prst="rect">
            <a:avLst/>
          </a:prstGeom>
          <a:noFill/>
          <a:ln>
            <a:noFill/>
          </a:ln>
        </p:spPr>
      </p:pic>
      <p:sp>
        <p:nvSpPr>
          <p:cNvPr id="721" name="Google Shape;721;g276e85b9c59_0_652"/>
          <p:cNvSpPr/>
          <p:nvPr/>
        </p:nvSpPr>
        <p:spPr>
          <a:xfrm>
            <a:off x="1521650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76e85b9c59_0_652"/>
          <p:cNvSpPr/>
          <p:nvPr/>
        </p:nvSpPr>
        <p:spPr>
          <a:xfrm>
            <a:off x="15140292"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Seraphina</a:t>
            </a:r>
            <a:endParaRPr b="0" i="0" sz="3600" u="none" cap="none" strike="noStrike">
              <a:solidFill>
                <a:schemeClr val="dk1"/>
              </a:solidFill>
              <a:latin typeface="Calibri"/>
              <a:ea typeface="Calibri"/>
              <a:cs typeface="Calibri"/>
              <a:sym typeface="Calibri"/>
            </a:endParaRPr>
          </a:p>
        </p:txBody>
      </p:sp>
      <p:sp>
        <p:nvSpPr>
          <p:cNvPr id="723" name="Google Shape;723;g276e85b9c59_0_652"/>
          <p:cNvSpPr/>
          <p:nvPr/>
        </p:nvSpPr>
        <p:spPr>
          <a:xfrm>
            <a:off x="1514876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24" name="Google Shape;724;g276e85b9c59_0_652"/>
          <p:cNvSpPr/>
          <p:nvPr/>
        </p:nvSpPr>
        <p:spPr>
          <a:xfrm>
            <a:off x="19204800"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g276e85b9c59_0_652"/>
          <p:cNvPicPr preferRelativeResize="0"/>
          <p:nvPr/>
        </p:nvPicPr>
        <p:blipFill rotWithShape="1">
          <a:blip r:embed="rId13">
            <a:alphaModFix/>
          </a:blip>
          <a:srcRect b="0" l="0" r="0" t="0"/>
          <a:stretch/>
        </p:blipFill>
        <p:spPr>
          <a:xfrm>
            <a:off x="20271734" y="8839200"/>
            <a:ext cx="2032254" cy="2032000"/>
          </a:xfrm>
          <a:prstGeom prst="rect">
            <a:avLst/>
          </a:prstGeom>
          <a:noFill/>
          <a:ln>
            <a:noFill/>
          </a:ln>
        </p:spPr>
      </p:pic>
      <p:sp>
        <p:nvSpPr>
          <p:cNvPr id="726" name="Google Shape;726;g276e85b9c59_0_652"/>
          <p:cNvSpPr/>
          <p:nvPr/>
        </p:nvSpPr>
        <p:spPr>
          <a:xfrm>
            <a:off x="19509638"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276e85b9c59_0_652"/>
          <p:cNvSpPr/>
          <p:nvPr/>
        </p:nvSpPr>
        <p:spPr>
          <a:xfrm>
            <a:off x="1943342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Kaelen</a:t>
            </a:r>
            <a:endParaRPr b="0" i="0" sz="3600" u="none" cap="none" strike="noStrike">
              <a:solidFill>
                <a:schemeClr val="dk1"/>
              </a:solidFill>
              <a:latin typeface="Calibri"/>
              <a:ea typeface="Calibri"/>
              <a:cs typeface="Calibri"/>
              <a:sym typeface="Calibri"/>
            </a:endParaRPr>
          </a:p>
        </p:txBody>
      </p:sp>
      <p:sp>
        <p:nvSpPr>
          <p:cNvPr id="728" name="Google Shape;728;g276e85b9c59_0_652"/>
          <p:cNvSpPr/>
          <p:nvPr/>
        </p:nvSpPr>
        <p:spPr>
          <a:xfrm>
            <a:off x="1944189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29" name="Google Shape;729;g276e85b9c59_0_652"/>
          <p:cNvSpPr/>
          <p:nvPr/>
        </p:nvSpPr>
        <p:spPr>
          <a:xfrm>
            <a:off x="4267733"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g276e85b9c59_0_652"/>
          <p:cNvPicPr preferRelativeResize="0"/>
          <p:nvPr/>
        </p:nvPicPr>
        <p:blipFill rotWithShape="1">
          <a:blip r:embed="rId14">
            <a:alphaModFix/>
          </a:blip>
          <a:srcRect b="0" l="0" r="0" t="0"/>
          <a:stretch/>
        </p:blipFill>
        <p:spPr>
          <a:xfrm>
            <a:off x="5334667" y="4762500"/>
            <a:ext cx="2032254" cy="2032000"/>
          </a:xfrm>
          <a:prstGeom prst="rect">
            <a:avLst/>
          </a:prstGeom>
          <a:noFill/>
          <a:ln>
            <a:noFill/>
          </a:ln>
        </p:spPr>
      </p:pic>
      <p:sp>
        <p:nvSpPr>
          <p:cNvPr id="731" name="Google Shape;731;g276e85b9c59_0_652"/>
          <p:cNvSpPr/>
          <p:nvPr/>
        </p:nvSpPr>
        <p:spPr>
          <a:xfrm>
            <a:off x="4572572"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76e85b9c59_0_652"/>
          <p:cNvSpPr/>
          <p:nvPr/>
        </p:nvSpPr>
        <p:spPr>
          <a:xfrm>
            <a:off x="4496362"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Aurielle</a:t>
            </a:r>
            <a:endParaRPr b="0" i="0" sz="3600" u="none" cap="none" strike="noStrike">
              <a:solidFill>
                <a:schemeClr val="dk1"/>
              </a:solidFill>
              <a:latin typeface="Calibri"/>
              <a:ea typeface="Calibri"/>
              <a:cs typeface="Calibri"/>
              <a:sym typeface="Calibri"/>
            </a:endParaRPr>
          </a:p>
        </p:txBody>
      </p:sp>
      <p:sp>
        <p:nvSpPr>
          <p:cNvPr id="733" name="Google Shape;733;g276e85b9c59_0_652"/>
          <p:cNvSpPr/>
          <p:nvPr/>
        </p:nvSpPr>
        <p:spPr>
          <a:xfrm>
            <a:off x="4504830"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34" name="Google Shape;734;g276e85b9c59_0_652"/>
          <p:cNvSpPr/>
          <p:nvPr/>
        </p:nvSpPr>
        <p:spPr>
          <a:xfrm>
            <a:off x="17121740"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76e85b9c59_0_652"/>
          <p:cNvPicPr preferRelativeResize="0"/>
          <p:nvPr/>
        </p:nvPicPr>
        <p:blipFill rotWithShape="1">
          <a:blip r:embed="rId15">
            <a:alphaModFix/>
          </a:blip>
          <a:srcRect b="0" l="0" r="0" t="0"/>
          <a:stretch/>
        </p:blipFill>
        <p:spPr>
          <a:xfrm>
            <a:off x="18188673" y="4762500"/>
            <a:ext cx="2032254" cy="2032000"/>
          </a:xfrm>
          <a:prstGeom prst="rect">
            <a:avLst/>
          </a:prstGeom>
          <a:noFill/>
          <a:ln>
            <a:noFill/>
          </a:ln>
        </p:spPr>
      </p:pic>
      <p:sp>
        <p:nvSpPr>
          <p:cNvPr id="736" name="Google Shape;736;g276e85b9c59_0_652"/>
          <p:cNvSpPr/>
          <p:nvPr/>
        </p:nvSpPr>
        <p:spPr>
          <a:xfrm>
            <a:off x="17426578"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76e85b9c59_0_652"/>
          <p:cNvSpPr/>
          <p:nvPr/>
        </p:nvSpPr>
        <p:spPr>
          <a:xfrm>
            <a:off x="17350369"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Dariana</a:t>
            </a:r>
            <a:endParaRPr b="0" i="0" sz="3600" u="none" cap="none" strike="noStrike">
              <a:solidFill>
                <a:schemeClr val="dk1"/>
              </a:solidFill>
              <a:latin typeface="Calibri"/>
              <a:ea typeface="Calibri"/>
              <a:cs typeface="Calibri"/>
              <a:sym typeface="Calibri"/>
            </a:endParaRPr>
          </a:p>
        </p:txBody>
      </p:sp>
      <p:sp>
        <p:nvSpPr>
          <p:cNvPr id="738" name="Google Shape;738;g276e85b9c59_0_652"/>
          <p:cNvSpPr/>
          <p:nvPr/>
        </p:nvSpPr>
        <p:spPr>
          <a:xfrm>
            <a:off x="17358836"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39" name="Google Shape;739;g276e85b9c59_0_652"/>
          <p:cNvSpPr/>
          <p:nvPr/>
        </p:nvSpPr>
        <p:spPr>
          <a:xfrm>
            <a:off x="10618527"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76e85b9c59_0_652"/>
          <p:cNvPicPr preferRelativeResize="0"/>
          <p:nvPr/>
        </p:nvPicPr>
        <p:blipFill rotWithShape="1">
          <a:blip r:embed="rId16">
            <a:alphaModFix/>
          </a:blip>
          <a:srcRect b="0" l="0" r="0" t="0"/>
          <a:stretch/>
        </p:blipFill>
        <p:spPr>
          <a:xfrm>
            <a:off x="11685461" y="4762500"/>
            <a:ext cx="2032254" cy="2032000"/>
          </a:xfrm>
          <a:prstGeom prst="rect">
            <a:avLst/>
          </a:prstGeom>
          <a:noFill/>
          <a:ln>
            <a:noFill/>
          </a:ln>
        </p:spPr>
      </p:pic>
      <p:sp>
        <p:nvSpPr>
          <p:cNvPr id="741" name="Google Shape;741;g276e85b9c59_0_652"/>
          <p:cNvSpPr/>
          <p:nvPr/>
        </p:nvSpPr>
        <p:spPr>
          <a:xfrm>
            <a:off x="10923365"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76e85b9c59_0_652"/>
          <p:cNvSpPr/>
          <p:nvPr/>
        </p:nvSpPr>
        <p:spPr>
          <a:xfrm>
            <a:off x="10847156"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Theronis</a:t>
            </a:r>
            <a:endParaRPr b="0" i="0" sz="3600" u="none" cap="none" strike="noStrike">
              <a:solidFill>
                <a:schemeClr val="dk1"/>
              </a:solidFill>
              <a:latin typeface="Calibri"/>
              <a:ea typeface="Calibri"/>
              <a:cs typeface="Calibri"/>
              <a:sym typeface="Calibri"/>
            </a:endParaRPr>
          </a:p>
        </p:txBody>
      </p:sp>
      <p:sp>
        <p:nvSpPr>
          <p:cNvPr id="743" name="Google Shape;743;g276e85b9c59_0_652"/>
          <p:cNvSpPr/>
          <p:nvPr/>
        </p:nvSpPr>
        <p:spPr>
          <a:xfrm>
            <a:off x="10855623"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44" name="Google Shape;744;g276e85b9c59_0_652"/>
          <p:cNvPicPr preferRelativeResize="0"/>
          <p:nvPr/>
        </p:nvPicPr>
        <p:blipFill rotWithShape="1">
          <a:blip r:embed="rId17">
            <a:alphaModFix/>
          </a:blip>
          <a:srcRect b="0" l="0" r="0" t="0"/>
          <a:stretch/>
        </p:blipFill>
        <p:spPr>
          <a:xfrm>
            <a:off x="12688886" y="8140700"/>
            <a:ext cx="12702" cy="812800"/>
          </a:xfrm>
          <a:prstGeom prst="rect">
            <a:avLst/>
          </a:prstGeom>
          <a:noFill/>
          <a:ln>
            <a:noFill/>
          </a:ln>
        </p:spPr>
      </p:pic>
      <p:pic>
        <p:nvPicPr>
          <p:cNvPr descr=" " id="745" name="Google Shape;745;g276e85b9c59_0_652"/>
          <p:cNvPicPr preferRelativeResize="0"/>
          <p:nvPr/>
        </p:nvPicPr>
        <p:blipFill rotWithShape="1">
          <a:blip r:embed="rId17">
            <a:alphaModFix/>
          </a:blip>
          <a:srcRect b="0" l="0" r="0" t="0"/>
          <a:stretch/>
        </p:blipFill>
        <p:spPr>
          <a:xfrm>
            <a:off x="12688886" y="3949700"/>
            <a:ext cx="12702" cy="812800"/>
          </a:xfrm>
          <a:prstGeom prst="rect">
            <a:avLst/>
          </a:prstGeom>
          <a:noFill/>
          <a:ln>
            <a:noFill/>
          </a:ln>
        </p:spPr>
      </p:pic>
      <p:pic>
        <p:nvPicPr>
          <p:cNvPr descr=" " id="746" name="Google Shape;746;g276e85b9c59_0_652"/>
          <p:cNvPicPr preferRelativeResize="0"/>
          <p:nvPr/>
        </p:nvPicPr>
        <p:blipFill rotWithShape="1">
          <a:blip r:embed="rId18">
            <a:alphaModFix/>
          </a:blip>
          <a:srcRect b="0" l="0" r="0" t="0"/>
          <a:stretch/>
        </p:blipFill>
        <p:spPr>
          <a:xfrm>
            <a:off x="6349054" y="3937124"/>
            <a:ext cx="5882575" cy="825376"/>
          </a:xfrm>
          <a:prstGeom prst="rect">
            <a:avLst/>
          </a:prstGeom>
          <a:noFill/>
          <a:ln>
            <a:noFill/>
          </a:ln>
        </p:spPr>
      </p:pic>
      <p:pic>
        <p:nvPicPr>
          <p:cNvPr descr=" " id="747" name="Google Shape;747;g276e85b9c59_0_652"/>
          <p:cNvPicPr preferRelativeResize="0"/>
          <p:nvPr/>
        </p:nvPicPr>
        <p:blipFill rotWithShape="1">
          <a:blip r:embed="rId19">
            <a:alphaModFix/>
          </a:blip>
          <a:srcRect b="0" l="0" r="0" t="0"/>
          <a:stretch/>
        </p:blipFill>
        <p:spPr>
          <a:xfrm>
            <a:off x="4110505" y="8027343"/>
            <a:ext cx="1960854" cy="811857"/>
          </a:xfrm>
          <a:prstGeom prst="rect">
            <a:avLst/>
          </a:prstGeom>
          <a:noFill/>
          <a:ln>
            <a:noFill/>
          </a:ln>
        </p:spPr>
      </p:pic>
      <p:pic>
        <p:nvPicPr>
          <p:cNvPr descr=" " id="748" name="Google Shape;748;g276e85b9c59_0_652"/>
          <p:cNvPicPr preferRelativeResize="0"/>
          <p:nvPr/>
        </p:nvPicPr>
        <p:blipFill rotWithShape="1">
          <a:blip r:embed="rId19">
            <a:alphaModFix/>
          </a:blip>
          <a:srcRect b="0" l="0" r="0" t="0"/>
          <a:stretch/>
        </p:blipFill>
        <p:spPr>
          <a:xfrm>
            <a:off x="17053422" y="8027343"/>
            <a:ext cx="1960854" cy="811857"/>
          </a:xfrm>
          <a:prstGeom prst="rect">
            <a:avLst/>
          </a:prstGeom>
          <a:noFill/>
          <a:ln>
            <a:noFill/>
          </a:ln>
        </p:spPr>
      </p:pic>
      <p:pic>
        <p:nvPicPr>
          <p:cNvPr descr=" " id="749" name="Google Shape;749;g276e85b9c59_0_652"/>
          <p:cNvPicPr preferRelativeResize="0"/>
          <p:nvPr/>
        </p:nvPicPr>
        <p:blipFill rotWithShape="1">
          <a:blip r:embed="rId20">
            <a:alphaModFix/>
          </a:blip>
          <a:srcRect b="0" l="0" r="0" t="0"/>
          <a:stretch/>
        </p:blipFill>
        <p:spPr>
          <a:xfrm>
            <a:off x="6452406" y="8027343"/>
            <a:ext cx="1960854" cy="811857"/>
          </a:xfrm>
          <a:prstGeom prst="rect">
            <a:avLst/>
          </a:prstGeom>
          <a:noFill/>
          <a:ln>
            <a:noFill/>
          </a:ln>
        </p:spPr>
      </p:pic>
      <p:pic>
        <p:nvPicPr>
          <p:cNvPr descr=" " id="750" name="Google Shape;750;g276e85b9c59_0_652"/>
          <p:cNvPicPr preferRelativeResize="0"/>
          <p:nvPr/>
        </p:nvPicPr>
        <p:blipFill rotWithShape="1">
          <a:blip r:embed="rId20">
            <a:alphaModFix/>
          </a:blip>
          <a:srcRect b="0" l="0" r="0" t="0"/>
          <a:stretch/>
        </p:blipFill>
        <p:spPr>
          <a:xfrm>
            <a:off x="19395324" y="8027343"/>
            <a:ext cx="1960854" cy="811857"/>
          </a:xfrm>
          <a:prstGeom prst="rect">
            <a:avLst/>
          </a:prstGeom>
          <a:noFill/>
          <a:ln>
            <a:noFill/>
          </a:ln>
        </p:spPr>
      </p:pic>
      <p:pic>
        <p:nvPicPr>
          <p:cNvPr descr=" " id="751" name="Google Shape;751;g276e85b9c59_0_652"/>
          <p:cNvPicPr preferRelativeResize="0"/>
          <p:nvPr/>
        </p:nvPicPr>
        <p:blipFill rotWithShape="1">
          <a:blip r:embed="rId21">
            <a:alphaModFix/>
          </a:blip>
          <a:srcRect b="0" l="0" r="0" t="0"/>
          <a:stretch/>
        </p:blipFill>
        <p:spPr>
          <a:xfrm>
            <a:off x="13323965" y="3937124"/>
            <a:ext cx="5882575" cy="825376"/>
          </a:xfrm>
          <a:prstGeom prst="rect">
            <a:avLst/>
          </a:prstGeom>
          <a:noFill/>
          <a:ln>
            <a:noFill/>
          </a:ln>
        </p:spPr>
      </p:pic>
      <p:sp>
        <p:nvSpPr>
          <p:cNvPr id="752" name="Google Shape;752;g276e85b9c59_0_652"/>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 download more editable chart, </a:t>
            </a:r>
            <a:r>
              <a:rPr b="0" i="0" lang="en-US" sz="3200" u="sng" cap="none" strike="noStrike">
                <a:solidFill>
                  <a:srgbClr val="FFFFFF"/>
                </a:solidFill>
                <a:latin typeface="DM Sans"/>
                <a:ea typeface="DM Sans"/>
                <a:cs typeface="DM Sans"/>
                <a:sym typeface="DM Sa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53" name="Google Shape;753;g276e85b9c59_0_652"/>
          <p:cNvSpPr/>
          <p:nvPr/>
        </p:nvSpPr>
        <p:spPr>
          <a:xfrm rot="-5400000">
            <a:off x="-3704558" y="3960900"/>
            <a:ext cx="107541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758" name="Shape 758"/>
        <p:cNvGrpSpPr/>
        <p:nvPr/>
      </p:nvGrpSpPr>
      <p:grpSpPr>
        <a:xfrm>
          <a:off x="0" y="0"/>
          <a:ext cx="0" cy="0"/>
          <a:chOff x="0" y="0"/>
          <a:chExt cx="0" cy="0"/>
        </a:xfrm>
      </p:grpSpPr>
      <p:pic>
        <p:nvPicPr>
          <p:cNvPr descr=" " id="759" name="Google Shape;759;g276e85b9c59_0_719"/>
          <p:cNvPicPr preferRelativeResize="0"/>
          <p:nvPr/>
        </p:nvPicPr>
        <p:blipFill rotWithShape="1">
          <a:blip r:embed="rId3">
            <a:alphaModFix/>
          </a:blip>
          <a:srcRect b="0" l="0" r="0" t="0"/>
          <a:stretch/>
        </p:blipFill>
        <p:spPr>
          <a:xfrm>
            <a:off x="11228203" y="0"/>
            <a:ext cx="13158845" cy="13716000"/>
          </a:xfrm>
          <a:prstGeom prst="rect">
            <a:avLst/>
          </a:prstGeom>
          <a:noFill/>
          <a:ln>
            <a:noFill/>
          </a:ln>
        </p:spPr>
      </p:pic>
      <p:pic>
        <p:nvPicPr>
          <p:cNvPr descr=" " id="760" name="Google Shape;760;g276e85b9c59_0_719"/>
          <p:cNvPicPr preferRelativeResize="0"/>
          <p:nvPr/>
        </p:nvPicPr>
        <p:blipFill rotWithShape="1">
          <a:blip r:embed="rId4">
            <a:alphaModFix/>
          </a:blip>
          <a:srcRect b="0" l="0" r="0" t="0"/>
          <a:stretch/>
        </p:blipFill>
        <p:spPr>
          <a:xfrm>
            <a:off x="0" y="0"/>
            <a:ext cx="12739692" cy="12522200"/>
          </a:xfrm>
          <a:prstGeom prst="rect">
            <a:avLst/>
          </a:prstGeom>
          <a:noFill/>
          <a:ln>
            <a:noFill/>
          </a:ln>
        </p:spPr>
      </p:pic>
      <p:pic>
        <p:nvPicPr>
          <p:cNvPr descr=" " id="761" name="Google Shape;761;g276e85b9c59_0_719"/>
          <p:cNvPicPr preferRelativeResize="0"/>
          <p:nvPr/>
        </p:nvPicPr>
        <p:blipFill rotWithShape="1">
          <a:blip r:embed="rId5">
            <a:alphaModFix/>
          </a:blip>
          <a:srcRect b="0" l="0" r="0" t="0"/>
          <a:stretch/>
        </p:blipFill>
        <p:spPr>
          <a:xfrm>
            <a:off x="21262457" y="838200"/>
            <a:ext cx="2349794" cy="2349500"/>
          </a:xfrm>
          <a:prstGeom prst="rect">
            <a:avLst/>
          </a:prstGeom>
          <a:noFill/>
          <a:ln>
            <a:noFill/>
          </a:ln>
        </p:spPr>
      </p:pic>
      <p:pic>
        <p:nvPicPr>
          <p:cNvPr descr=" " id="762" name="Google Shape;762;g276e85b9c59_0_719"/>
          <p:cNvPicPr preferRelativeResize="0"/>
          <p:nvPr/>
        </p:nvPicPr>
        <p:blipFill rotWithShape="1">
          <a:blip r:embed="rId6">
            <a:alphaModFix/>
          </a:blip>
          <a:srcRect b="0" l="0" r="0" t="0"/>
          <a:stretch/>
        </p:blipFill>
        <p:spPr>
          <a:xfrm>
            <a:off x="15521340" y="10528300"/>
            <a:ext cx="1867133" cy="1866900"/>
          </a:xfrm>
          <a:prstGeom prst="rect">
            <a:avLst/>
          </a:prstGeom>
          <a:noFill/>
          <a:ln>
            <a:noFill/>
          </a:ln>
        </p:spPr>
      </p:pic>
      <p:pic>
        <p:nvPicPr>
          <p:cNvPr descr=" " id="763" name="Google Shape;763;g276e85b9c59_0_719"/>
          <p:cNvPicPr preferRelativeResize="0"/>
          <p:nvPr/>
        </p:nvPicPr>
        <p:blipFill rotWithShape="1">
          <a:blip r:embed="rId6">
            <a:alphaModFix/>
          </a:blip>
          <a:srcRect b="0" l="0" r="0" t="0"/>
          <a:stretch/>
        </p:blipFill>
        <p:spPr>
          <a:xfrm>
            <a:off x="889111" y="6705600"/>
            <a:ext cx="1867133" cy="1866900"/>
          </a:xfrm>
          <a:prstGeom prst="rect">
            <a:avLst/>
          </a:prstGeom>
          <a:noFill/>
          <a:ln>
            <a:noFill/>
          </a:ln>
        </p:spPr>
      </p:pic>
      <p:sp>
        <p:nvSpPr>
          <p:cNvPr id="764" name="Google Shape;764;g276e85b9c59_0_7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5" name="Google Shape;765;g276e85b9c59_0_7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66" name="Google Shape;766;g276e85b9c59_0_719"/>
          <p:cNvSpPr/>
          <p:nvPr/>
        </p:nvSpPr>
        <p:spPr>
          <a:xfrm>
            <a:off x="12879410" y="2019300"/>
            <a:ext cx="9572700" cy="4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Thank you for choosing </a:t>
            </a:r>
            <a:r>
              <a:rPr b="0" i="0" lang="en-US" sz="8000" u="none" cap="none" strike="noStrike">
                <a:solidFill>
                  <a:srgbClr val="16F2D2"/>
                </a:solidFill>
                <a:latin typeface="Arbutus"/>
                <a:ea typeface="Arbutus"/>
                <a:cs typeface="Arbutus"/>
                <a:sym typeface="Arbutus"/>
              </a:rPr>
              <a:t>EaTemp</a:t>
            </a:r>
            <a:endParaRPr b="0" i="0" sz="8000" u="none" cap="none" strike="noStrike">
              <a:solidFill>
                <a:schemeClr val="dk1"/>
              </a:solidFill>
              <a:latin typeface="Calibri"/>
              <a:ea typeface="Calibri"/>
              <a:cs typeface="Calibri"/>
              <a:sym typeface="Calibri"/>
            </a:endParaRPr>
          </a:p>
        </p:txBody>
      </p:sp>
      <p:sp>
        <p:nvSpPr>
          <p:cNvPr id="767" name="Google Shape;767;g276e85b9c59_0_719"/>
          <p:cNvSpPr/>
          <p:nvPr/>
        </p:nvSpPr>
        <p:spPr>
          <a:xfrm>
            <a:off x="12879410" y="64516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68" name="Google Shape;768;g276e85b9c59_0_719"/>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Credit | Image: </a:t>
            </a:r>
            <a:r>
              <a:rPr b="0" i="0" lang="en-US" sz="3200" u="sng" cap="none" strike="noStrike">
                <a:solidFill>
                  <a:srgbClr val="FFFFFF"/>
                </a:solidFill>
                <a:latin typeface="DM Sans"/>
                <a:ea typeface="DM Sans"/>
                <a:cs typeface="DM Sans"/>
                <a:sym typeface="DM Sans"/>
                <a:hlinkClick r:id="rId8">
                  <a:extLst>
                    <a:ext uri="{A12FA001-AC4F-418D-AE19-62706E023703}">
                      <ahyp:hlinkClr val="tx"/>
                    </a:ext>
                  </a:extLst>
                </a:hlinkClick>
              </a:rPr>
              <a:t>Unsplash</a:t>
            </a:r>
            <a:r>
              <a:rPr b="0" i="0" lang="en-US" sz="3200" u="none" cap="none" strike="noStrike">
                <a:solidFill>
                  <a:srgbClr val="FFFFFF"/>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69" name="Google Shape;769;g276e85b9c59_0_719"/>
          <p:cNvPicPr preferRelativeResize="0"/>
          <p:nvPr/>
        </p:nvPicPr>
        <p:blipFill rotWithShape="1">
          <a:blip r:embed="rId9">
            <a:alphaModFix/>
          </a:blip>
          <a:srcRect b="0" l="0" r="0" t="0"/>
          <a:stretch/>
        </p:blipFill>
        <p:spPr>
          <a:xfrm>
            <a:off x="698587" y="1054100"/>
            <a:ext cx="11469534" cy="11874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45" name="Shape 45"/>
        <p:cNvGrpSpPr/>
        <p:nvPr/>
      </p:nvGrpSpPr>
      <p:grpSpPr>
        <a:xfrm>
          <a:off x="0" y="0"/>
          <a:ext cx="0" cy="0"/>
          <a:chOff x="0" y="0"/>
          <a:chExt cx="0" cy="0"/>
        </a:xfrm>
      </p:grpSpPr>
      <p:pic>
        <p:nvPicPr>
          <p:cNvPr descr=" " id="46" name="Google Shape;46;g276e85b9c59_0_28"/>
          <p:cNvPicPr preferRelativeResize="0"/>
          <p:nvPr/>
        </p:nvPicPr>
        <p:blipFill rotWithShape="1">
          <a:blip r:embed="rId3">
            <a:alphaModFix/>
          </a:blip>
          <a:srcRect b="0" l="0" r="0" t="0"/>
          <a:stretch/>
        </p:blipFill>
        <p:spPr>
          <a:xfrm>
            <a:off x="0" y="0"/>
            <a:ext cx="18061657" cy="11087100"/>
          </a:xfrm>
          <a:prstGeom prst="rect">
            <a:avLst/>
          </a:prstGeom>
          <a:noFill/>
          <a:ln>
            <a:noFill/>
          </a:ln>
        </p:spPr>
      </p:pic>
      <p:pic>
        <p:nvPicPr>
          <p:cNvPr descr=" " id="47" name="Google Shape;47;g276e85b9c59_0_28"/>
          <p:cNvPicPr preferRelativeResize="0"/>
          <p:nvPr/>
        </p:nvPicPr>
        <p:blipFill rotWithShape="1">
          <a:blip r:embed="rId4">
            <a:alphaModFix/>
          </a:blip>
          <a:srcRect b="0" l="0" r="0" t="0"/>
          <a:stretch/>
        </p:blipFill>
        <p:spPr>
          <a:xfrm>
            <a:off x="10377197" y="2628900"/>
            <a:ext cx="14009851" cy="11087100"/>
          </a:xfrm>
          <a:prstGeom prst="rect">
            <a:avLst/>
          </a:prstGeom>
          <a:noFill/>
          <a:ln>
            <a:noFill/>
          </a:ln>
        </p:spPr>
      </p:pic>
      <p:pic>
        <p:nvPicPr>
          <p:cNvPr descr=" " id="48" name="Google Shape;48;g276e85b9c59_0_28"/>
          <p:cNvPicPr preferRelativeResize="0"/>
          <p:nvPr/>
        </p:nvPicPr>
        <p:blipFill rotWithShape="1">
          <a:blip r:embed="rId5">
            <a:alphaModFix/>
          </a:blip>
          <a:srcRect b="0" l="0" r="0" t="0"/>
          <a:stretch/>
        </p:blipFill>
        <p:spPr>
          <a:xfrm>
            <a:off x="1041530" y="1689100"/>
            <a:ext cx="1867133" cy="1866900"/>
          </a:xfrm>
          <a:prstGeom prst="rect">
            <a:avLst/>
          </a:prstGeom>
          <a:noFill/>
          <a:ln>
            <a:noFill/>
          </a:ln>
        </p:spPr>
      </p:pic>
      <p:pic>
        <p:nvPicPr>
          <p:cNvPr descr=" " id="49" name="Google Shape;49;g276e85b9c59_0_28"/>
          <p:cNvPicPr preferRelativeResize="0"/>
          <p:nvPr/>
        </p:nvPicPr>
        <p:blipFill rotWithShape="1">
          <a:blip r:embed="rId5">
            <a:alphaModFix/>
          </a:blip>
          <a:srcRect b="0" l="0" r="0" t="0"/>
          <a:stretch/>
        </p:blipFill>
        <p:spPr>
          <a:xfrm>
            <a:off x="7138292" y="10020300"/>
            <a:ext cx="1867133" cy="1866900"/>
          </a:xfrm>
          <a:prstGeom prst="rect">
            <a:avLst/>
          </a:prstGeom>
          <a:noFill/>
          <a:ln>
            <a:noFill/>
          </a:ln>
        </p:spPr>
      </p:pic>
      <p:pic>
        <p:nvPicPr>
          <p:cNvPr descr=" " id="50" name="Google Shape;50;g276e85b9c59_0_28"/>
          <p:cNvPicPr preferRelativeResize="0"/>
          <p:nvPr/>
        </p:nvPicPr>
        <p:blipFill rotWithShape="1">
          <a:blip r:embed="rId6">
            <a:alphaModFix/>
          </a:blip>
          <a:srcRect b="0" l="0" r="0" t="0"/>
          <a:stretch/>
        </p:blipFill>
        <p:spPr>
          <a:xfrm>
            <a:off x="20373346" y="1689100"/>
            <a:ext cx="2349794" cy="2349500"/>
          </a:xfrm>
          <a:prstGeom prst="rect">
            <a:avLst/>
          </a:prstGeom>
          <a:noFill/>
          <a:ln>
            <a:noFill/>
          </a:ln>
        </p:spPr>
      </p:pic>
      <p:sp>
        <p:nvSpPr>
          <p:cNvPr id="51" name="Google Shape;51;g276e85b9c59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76e85b9c59_0_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 name="Google Shape;53;g276e85b9c59_0_28"/>
          <p:cNvSpPr/>
          <p:nvPr/>
        </p:nvSpPr>
        <p:spPr>
          <a:xfrm>
            <a:off x="2997575" y="1320800"/>
            <a:ext cx="18946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butus"/>
              <a:buNone/>
            </a:pPr>
            <a:r>
              <a:rPr b="0" i="0" lang="en-US" sz="12800" u="none" cap="none" strike="noStrike">
                <a:solidFill>
                  <a:srgbClr val="FFFFFF"/>
                </a:solidFill>
                <a:latin typeface="Arbutus"/>
                <a:ea typeface="Arbutus"/>
                <a:cs typeface="Arbutus"/>
                <a:sym typeface="Arbutus"/>
              </a:rPr>
              <a:t>Table of Contents</a:t>
            </a:r>
            <a:endParaRPr b="0" i="0" sz="12800" u="none" cap="none" strike="noStrike">
              <a:solidFill>
                <a:schemeClr val="dk1"/>
              </a:solidFill>
              <a:latin typeface="Calibri"/>
              <a:ea typeface="Calibri"/>
              <a:cs typeface="Calibri"/>
              <a:sym typeface="Calibri"/>
            </a:endParaRPr>
          </a:p>
        </p:txBody>
      </p:sp>
      <p:pic>
        <p:nvPicPr>
          <p:cNvPr descr=" " id="54" name="Google Shape;54;g276e85b9c59_0_28"/>
          <p:cNvPicPr preferRelativeResize="0"/>
          <p:nvPr/>
        </p:nvPicPr>
        <p:blipFill rotWithShape="1">
          <a:blip r:embed="rId8">
            <a:alphaModFix/>
          </a:blip>
          <a:srcRect b="0" l="0" r="0" t="0"/>
          <a:stretch/>
        </p:blipFill>
        <p:spPr>
          <a:xfrm>
            <a:off x="8167121" y="4356100"/>
            <a:ext cx="8052806" cy="7912100"/>
          </a:xfrm>
          <a:prstGeom prst="rect">
            <a:avLst/>
          </a:prstGeom>
          <a:noFill/>
          <a:ln>
            <a:noFill/>
          </a:ln>
        </p:spPr>
      </p:pic>
      <p:sp>
        <p:nvSpPr>
          <p:cNvPr id="55" name="Google Shape;55;g276e85b9c59_0_28"/>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6e85b9c59_0_28"/>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6e85b9c59_0_28"/>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Introduction</a:t>
            </a:r>
            <a:endParaRPr b="0" i="0" sz="4800" u="none" cap="none" strike="noStrike">
              <a:solidFill>
                <a:schemeClr val="dk1"/>
              </a:solidFill>
              <a:latin typeface="Calibri"/>
              <a:ea typeface="Calibri"/>
              <a:cs typeface="Calibri"/>
              <a:sym typeface="Calibri"/>
            </a:endParaRPr>
          </a:p>
        </p:txBody>
      </p:sp>
      <p:sp>
        <p:nvSpPr>
          <p:cNvPr id="58" name="Google Shape;58;g276e85b9c59_0_28"/>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9" name="Google Shape;59;g276e85b9c59_0_28"/>
          <p:cNvPicPr preferRelativeResize="0"/>
          <p:nvPr/>
        </p:nvPicPr>
        <p:blipFill rotWithShape="1">
          <a:blip r:embed="rId9">
            <a:alphaModFix/>
          </a:blip>
          <a:srcRect b="0" l="0" r="0" t="0"/>
          <a:stretch/>
        </p:blipFill>
        <p:spPr>
          <a:xfrm>
            <a:off x="6134867" y="4521200"/>
            <a:ext cx="1625803" cy="1625600"/>
          </a:xfrm>
          <a:prstGeom prst="rect">
            <a:avLst/>
          </a:prstGeom>
          <a:noFill/>
          <a:ln>
            <a:noFill/>
          </a:ln>
        </p:spPr>
      </p:pic>
      <p:sp>
        <p:nvSpPr>
          <p:cNvPr id="60" name="Google Shape;60;g276e85b9c59_0_28"/>
          <p:cNvSpPr/>
          <p:nvPr/>
        </p:nvSpPr>
        <p:spPr>
          <a:xfrm>
            <a:off x="6134867" y="4521200"/>
            <a:ext cx="1625700" cy="1625700"/>
          </a:xfrm>
          <a:prstGeom prst="roundRect">
            <a:avLst>
              <a:gd fmla="val 781313" name="adj"/>
            </a:avLst>
          </a:prstGeom>
          <a:noFill/>
          <a:ln cap="flat" cmpd="sng" w="508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6e85b9c59_0_28"/>
          <p:cNvSpPr/>
          <p:nvPr/>
        </p:nvSpPr>
        <p:spPr>
          <a:xfrm>
            <a:off x="6439705" y="4851400"/>
            <a:ext cx="1016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01</a:t>
            </a:r>
            <a:endParaRPr b="0" i="0" sz="4800" u="none" cap="none" strike="noStrike">
              <a:solidFill>
                <a:schemeClr val="dk1"/>
              </a:solidFill>
              <a:latin typeface="Calibri"/>
              <a:ea typeface="Calibri"/>
              <a:cs typeface="Calibri"/>
              <a:sym typeface="Calibri"/>
            </a:endParaRPr>
          </a:p>
        </p:txBody>
      </p:sp>
      <p:sp>
        <p:nvSpPr>
          <p:cNvPr id="62" name="Google Shape;62;g276e85b9c59_0_28"/>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6e85b9c59_0_28"/>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6e85b9c59_0_28"/>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Wonders</a:t>
            </a:r>
            <a:endParaRPr b="0" i="0" sz="4800" u="none" cap="none" strike="noStrike">
              <a:solidFill>
                <a:schemeClr val="dk1"/>
              </a:solidFill>
              <a:latin typeface="Calibri"/>
              <a:ea typeface="Calibri"/>
              <a:cs typeface="Calibri"/>
              <a:sym typeface="Calibri"/>
            </a:endParaRPr>
          </a:p>
        </p:txBody>
      </p:sp>
      <p:sp>
        <p:nvSpPr>
          <p:cNvPr id="65" name="Google Shape;65;g276e85b9c59_0_28"/>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6" name="Google Shape;66;g276e85b9c59_0_28"/>
          <p:cNvPicPr preferRelativeResize="0"/>
          <p:nvPr/>
        </p:nvPicPr>
        <p:blipFill rotWithShape="1">
          <a:blip r:embed="rId9">
            <a:alphaModFix/>
          </a:blip>
          <a:srcRect b="0" l="0" r="0" t="0"/>
          <a:stretch/>
        </p:blipFill>
        <p:spPr>
          <a:xfrm>
            <a:off x="6134867" y="7505700"/>
            <a:ext cx="1625803" cy="1625600"/>
          </a:xfrm>
          <a:prstGeom prst="rect">
            <a:avLst/>
          </a:prstGeom>
          <a:noFill/>
          <a:ln>
            <a:noFill/>
          </a:ln>
        </p:spPr>
      </p:pic>
      <p:sp>
        <p:nvSpPr>
          <p:cNvPr id="67" name="Google Shape;67;g276e85b9c59_0_28"/>
          <p:cNvSpPr/>
          <p:nvPr/>
        </p:nvSpPr>
        <p:spPr>
          <a:xfrm>
            <a:off x="6134867" y="7505700"/>
            <a:ext cx="1625700" cy="1625700"/>
          </a:xfrm>
          <a:prstGeom prst="roundRect">
            <a:avLst>
              <a:gd fmla="val 781313" name="adj"/>
            </a:avLst>
          </a:prstGeom>
          <a:noFill/>
          <a:ln cap="flat" cmpd="sng" w="508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6e85b9c59_0_28"/>
          <p:cNvSpPr/>
          <p:nvPr/>
        </p:nvSpPr>
        <p:spPr>
          <a:xfrm>
            <a:off x="6363495" y="7835900"/>
            <a:ext cx="1168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03</a:t>
            </a:r>
            <a:endParaRPr b="0" i="0" sz="4800" u="none" cap="none" strike="noStrike">
              <a:solidFill>
                <a:schemeClr val="dk1"/>
              </a:solidFill>
              <a:latin typeface="Calibri"/>
              <a:ea typeface="Calibri"/>
              <a:cs typeface="Calibri"/>
              <a:sym typeface="Calibri"/>
            </a:endParaRPr>
          </a:p>
        </p:txBody>
      </p:sp>
      <p:sp>
        <p:nvSpPr>
          <p:cNvPr id="69" name="Google Shape;69;g276e85b9c59_0_28"/>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6e85b9c59_0_28"/>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6e85b9c59_0_28"/>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Adventure</a:t>
            </a:r>
            <a:endParaRPr b="0" i="0" sz="4800" u="none" cap="none" strike="noStrike">
              <a:solidFill>
                <a:schemeClr val="dk1"/>
              </a:solidFill>
              <a:latin typeface="Calibri"/>
              <a:ea typeface="Calibri"/>
              <a:cs typeface="Calibri"/>
              <a:sym typeface="Calibri"/>
            </a:endParaRPr>
          </a:p>
        </p:txBody>
      </p:sp>
      <p:sp>
        <p:nvSpPr>
          <p:cNvPr id="72" name="Google Shape;72;g276e85b9c59_0_28"/>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3" name="Google Shape;73;g276e85b9c59_0_28"/>
          <p:cNvPicPr preferRelativeResize="0"/>
          <p:nvPr/>
        </p:nvPicPr>
        <p:blipFill rotWithShape="1">
          <a:blip r:embed="rId9">
            <a:alphaModFix/>
          </a:blip>
          <a:srcRect b="0" l="0" r="0" t="0"/>
          <a:stretch/>
        </p:blipFill>
        <p:spPr>
          <a:xfrm>
            <a:off x="6134867" y="10490200"/>
            <a:ext cx="1625803" cy="1625600"/>
          </a:xfrm>
          <a:prstGeom prst="rect">
            <a:avLst/>
          </a:prstGeom>
          <a:noFill/>
          <a:ln>
            <a:noFill/>
          </a:ln>
        </p:spPr>
      </p:pic>
      <p:sp>
        <p:nvSpPr>
          <p:cNvPr id="74" name="Google Shape;74;g276e85b9c59_0_28"/>
          <p:cNvSpPr/>
          <p:nvPr/>
        </p:nvSpPr>
        <p:spPr>
          <a:xfrm>
            <a:off x="6134867" y="10490200"/>
            <a:ext cx="1625700" cy="1625700"/>
          </a:xfrm>
          <a:prstGeom prst="roundRect">
            <a:avLst>
              <a:gd fmla="val 781313" name="adj"/>
            </a:avLst>
          </a:prstGeom>
          <a:noFill/>
          <a:ln cap="flat" cmpd="sng" w="508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6e85b9c59_0_28"/>
          <p:cNvSpPr/>
          <p:nvPr/>
        </p:nvSpPr>
        <p:spPr>
          <a:xfrm>
            <a:off x="6363495" y="10820400"/>
            <a:ext cx="1168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05</a:t>
            </a:r>
            <a:endParaRPr b="0" i="0" sz="4800" u="none" cap="none" strike="noStrike">
              <a:solidFill>
                <a:schemeClr val="dk1"/>
              </a:solidFill>
              <a:latin typeface="Calibri"/>
              <a:ea typeface="Calibri"/>
              <a:cs typeface="Calibri"/>
              <a:sym typeface="Calibri"/>
            </a:endParaRPr>
          </a:p>
        </p:txBody>
      </p:sp>
      <p:sp>
        <p:nvSpPr>
          <p:cNvPr id="76" name="Google Shape;76;g276e85b9c59_0_28"/>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76e85b9c59_0_28"/>
          <p:cNvPicPr preferRelativeResize="0"/>
          <p:nvPr/>
        </p:nvPicPr>
        <p:blipFill rotWithShape="1">
          <a:blip r:embed="rId9">
            <a:alphaModFix/>
          </a:blip>
          <a:srcRect b="0" l="0" r="0" t="0"/>
          <a:stretch/>
        </p:blipFill>
        <p:spPr>
          <a:xfrm>
            <a:off x="16626378" y="4521200"/>
            <a:ext cx="1625803" cy="1625600"/>
          </a:xfrm>
          <a:prstGeom prst="rect">
            <a:avLst/>
          </a:prstGeom>
          <a:noFill/>
          <a:ln>
            <a:noFill/>
          </a:ln>
        </p:spPr>
      </p:pic>
      <p:sp>
        <p:nvSpPr>
          <p:cNvPr id="78" name="Google Shape;78;g276e85b9c59_0_28"/>
          <p:cNvSpPr/>
          <p:nvPr/>
        </p:nvSpPr>
        <p:spPr>
          <a:xfrm>
            <a:off x="16626378" y="4521200"/>
            <a:ext cx="1625700" cy="1625700"/>
          </a:xfrm>
          <a:prstGeom prst="roundRect">
            <a:avLst>
              <a:gd fmla="val 781313" name="adj"/>
            </a:avLst>
          </a:prstGeom>
          <a:noFill/>
          <a:ln cap="flat" cmpd="sng" w="508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6e85b9c59_0_28"/>
          <p:cNvSpPr/>
          <p:nvPr/>
        </p:nvSpPr>
        <p:spPr>
          <a:xfrm>
            <a:off x="16855007" y="4851400"/>
            <a:ext cx="1168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02</a:t>
            </a:r>
            <a:endParaRPr b="0" i="0" sz="4800" u="none" cap="none" strike="noStrike">
              <a:solidFill>
                <a:schemeClr val="dk1"/>
              </a:solidFill>
              <a:latin typeface="Calibri"/>
              <a:ea typeface="Calibri"/>
              <a:cs typeface="Calibri"/>
              <a:sym typeface="Calibri"/>
            </a:endParaRPr>
          </a:p>
        </p:txBody>
      </p:sp>
      <p:sp>
        <p:nvSpPr>
          <p:cNvPr id="80" name="Google Shape;80;g276e85b9c59_0_28"/>
          <p:cNvSpPr/>
          <p:nvPr/>
        </p:nvSpPr>
        <p:spPr>
          <a:xfrm>
            <a:off x="18455407"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76e85b9c59_0_28"/>
          <p:cNvSpPr/>
          <p:nvPr/>
        </p:nvSpPr>
        <p:spPr>
          <a:xfrm>
            <a:off x="18455407"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Encounters</a:t>
            </a:r>
            <a:endParaRPr b="0" i="0" sz="4800" u="none" cap="none" strike="noStrike">
              <a:solidFill>
                <a:schemeClr val="dk1"/>
              </a:solidFill>
              <a:latin typeface="Calibri"/>
              <a:ea typeface="Calibri"/>
              <a:cs typeface="Calibri"/>
              <a:sym typeface="Calibri"/>
            </a:endParaRPr>
          </a:p>
        </p:txBody>
      </p:sp>
      <p:sp>
        <p:nvSpPr>
          <p:cNvPr id="82" name="Google Shape;82;g276e85b9c59_0_28"/>
          <p:cNvSpPr/>
          <p:nvPr/>
        </p:nvSpPr>
        <p:spPr>
          <a:xfrm>
            <a:off x="18455407"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83" name="Google Shape;83;g276e85b9c59_0_28"/>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76e85b9c59_0_28"/>
          <p:cNvPicPr preferRelativeResize="0"/>
          <p:nvPr/>
        </p:nvPicPr>
        <p:blipFill rotWithShape="1">
          <a:blip r:embed="rId9">
            <a:alphaModFix/>
          </a:blip>
          <a:srcRect b="0" l="0" r="0" t="0"/>
          <a:stretch/>
        </p:blipFill>
        <p:spPr>
          <a:xfrm>
            <a:off x="16626378" y="7505700"/>
            <a:ext cx="1625803" cy="1625600"/>
          </a:xfrm>
          <a:prstGeom prst="rect">
            <a:avLst/>
          </a:prstGeom>
          <a:noFill/>
          <a:ln>
            <a:noFill/>
          </a:ln>
        </p:spPr>
      </p:pic>
      <p:sp>
        <p:nvSpPr>
          <p:cNvPr id="85" name="Google Shape;85;g276e85b9c59_0_28"/>
          <p:cNvSpPr/>
          <p:nvPr/>
        </p:nvSpPr>
        <p:spPr>
          <a:xfrm>
            <a:off x="16626378" y="7505700"/>
            <a:ext cx="1625700" cy="1625700"/>
          </a:xfrm>
          <a:prstGeom prst="roundRect">
            <a:avLst>
              <a:gd fmla="val 781313" name="adj"/>
            </a:avLst>
          </a:prstGeom>
          <a:noFill/>
          <a:ln cap="flat" cmpd="sng" w="508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76e85b9c59_0_28"/>
          <p:cNvSpPr/>
          <p:nvPr/>
        </p:nvSpPr>
        <p:spPr>
          <a:xfrm>
            <a:off x="16855007" y="7835900"/>
            <a:ext cx="1168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04</a:t>
            </a:r>
            <a:endParaRPr b="0" i="0" sz="4800" u="none" cap="none" strike="noStrike">
              <a:solidFill>
                <a:schemeClr val="dk1"/>
              </a:solidFill>
              <a:latin typeface="Calibri"/>
              <a:ea typeface="Calibri"/>
              <a:cs typeface="Calibri"/>
              <a:sym typeface="Calibri"/>
            </a:endParaRPr>
          </a:p>
        </p:txBody>
      </p:sp>
      <p:sp>
        <p:nvSpPr>
          <p:cNvPr id="87" name="Google Shape;87;g276e85b9c59_0_28"/>
          <p:cNvSpPr/>
          <p:nvPr/>
        </p:nvSpPr>
        <p:spPr>
          <a:xfrm>
            <a:off x="18455407"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76e85b9c59_0_28"/>
          <p:cNvSpPr/>
          <p:nvPr/>
        </p:nvSpPr>
        <p:spPr>
          <a:xfrm>
            <a:off x="18455407"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Magic</a:t>
            </a:r>
            <a:endParaRPr b="0" i="0" sz="4800" u="none" cap="none" strike="noStrike">
              <a:solidFill>
                <a:schemeClr val="dk1"/>
              </a:solidFill>
              <a:latin typeface="Calibri"/>
              <a:ea typeface="Calibri"/>
              <a:cs typeface="Calibri"/>
              <a:sym typeface="Calibri"/>
            </a:endParaRPr>
          </a:p>
        </p:txBody>
      </p:sp>
      <p:sp>
        <p:nvSpPr>
          <p:cNvPr id="89" name="Google Shape;89;g276e85b9c59_0_28"/>
          <p:cNvSpPr/>
          <p:nvPr/>
        </p:nvSpPr>
        <p:spPr>
          <a:xfrm>
            <a:off x="18455407"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90" name="Google Shape;90;g276e85b9c59_0_28"/>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76e85b9c59_0_28"/>
          <p:cNvPicPr preferRelativeResize="0"/>
          <p:nvPr/>
        </p:nvPicPr>
        <p:blipFill rotWithShape="1">
          <a:blip r:embed="rId9">
            <a:alphaModFix/>
          </a:blip>
          <a:srcRect b="0" l="0" r="0" t="0"/>
          <a:stretch/>
        </p:blipFill>
        <p:spPr>
          <a:xfrm>
            <a:off x="16626378" y="10490200"/>
            <a:ext cx="1625803" cy="1625600"/>
          </a:xfrm>
          <a:prstGeom prst="rect">
            <a:avLst/>
          </a:prstGeom>
          <a:noFill/>
          <a:ln>
            <a:noFill/>
          </a:ln>
        </p:spPr>
      </p:pic>
      <p:sp>
        <p:nvSpPr>
          <p:cNvPr id="92" name="Google Shape;92;g276e85b9c59_0_28"/>
          <p:cNvSpPr/>
          <p:nvPr/>
        </p:nvSpPr>
        <p:spPr>
          <a:xfrm>
            <a:off x="16626378" y="10490200"/>
            <a:ext cx="1625700" cy="1625700"/>
          </a:xfrm>
          <a:prstGeom prst="roundRect">
            <a:avLst>
              <a:gd fmla="val 781313" name="adj"/>
            </a:avLst>
          </a:prstGeom>
          <a:noFill/>
          <a:ln cap="flat" cmpd="sng" w="50800">
            <a:solidFill>
              <a:srgbClr val="16F2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76e85b9c59_0_28"/>
          <p:cNvSpPr/>
          <p:nvPr/>
        </p:nvSpPr>
        <p:spPr>
          <a:xfrm>
            <a:off x="16855007" y="10820400"/>
            <a:ext cx="1168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F2D2"/>
              </a:buClr>
              <a:buSzPts val="4800"/>
              <a:buFont typeface="Arbutus"/>
              <a:buNone/>
            </a:pPr>
            <a:r>
              <a:rPr b="0" i="0" lang="en-US" sz="4800" u="none" cap="none" strike="noStrike">
                <a:solidFill>
                  <a:srgbClr val="16F2D2"/>
                </a:solidFill>
                <a:latin typeface="Arbutus"/>
                <a:ea typeface="Arbutus"/>
                <a:cs typeface="Arbutus"/>
                <a:sym typeface="Arbutus"/>
              </a:rPr>
              <a:t>06</a:t>
            </a:r>
            <a:endParaRPr b="0" i="0" sz="4800" u="none" cap="none" strike="noStrike">
              <a:solidFill>
                <a:schemeClr val="dk1"/>
              </a:solidFill>
              <a:latin typeface="Calibri"/>
              <a:ea typeface="Calibri"/>
              <a:cs typeface="Calibri"/>
              <a:sym typeface="Calibri"/>
            </a:endParaRPr>
          </a:p>
        </p:txBody>
      </p:sp>
      <p:sp>
        <p:nvSpPr>
          <p:cNvPr id="94" name="Google Shape;94;g276e85b9c59_0_28"/>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76e85b9c59_0_28"/>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Conclusion</a:t>
            </a:r>
            <a:endParaRPr b="0" i="0" sz="4800" u="none" cap="none" strike="noStrike">
              <a:solidFill>
                <a:schemeClr val="dk1"/>
              </a:solidFill>
              <a:latin typeface="Calibri"/>
              <a:ea typeface="Calibri"/>
              <a:cs typeface="Calibri"/>
              <a:sym typeface="Calibri"/>
            </a:endParaRPr>
          </a:p>
        </p:txBody>
      </p:sp>
      <p:sp>
        <p:nvSpPr>
          <p:cNvPr id="96" name="Google Shape;96;g276e85b9c59_0_28"/>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101" name="Shape 101"/>
        <p:cNvGrpSpPr/>
        <p:nvPr/>
      </p:nvGrpSpPr>
      <p:grpSpPr>
        <a:xfrm>
          <a:off x="0" y="0"/>
          <a:ext cx="0" cy="0"/>
          <a:chOff x="0" y="0"/>
          <a:chExt cx="0" cy="0"/>
        </a:xfrm>
      </p:grpSpPr>
      <p:pic>
        <p:nvPicPr>
          <p:cNvPr descr=" " id="102" name="Google Shape;102;g276e85b9c59_0_83"/>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103" name="Google Shape;103;g276e85b9c59_0_83"/>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104" name="Google Shape;104;g276e85b9c59_0_83"/>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105" name="Google Shape;105;g276e85b9c59_0_83"/>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106" name="Google Shape;106;g276e85b9c59_0_83"/>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107" name="Google Shape;107;g276e85b9c59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76e85b9c59_0_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9" name="Google Shape;109;g276e85b9c59_0_83"/>
          <p:cNvSpPr/>
          <p:nvPr/>
        </p:nvSpPr>
        <p:spPr>
          <a:xfrm>
            <a:off x="2959470" y="2743200"/>
            <a:ext cx="1210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The Extraordinary</a:t>
            </a:r>
            <a:endParaRPr b="0" i="0" sz="8000" u="none" cap="none" strike="noStrike">
              <a:solidFill>
                <a:schemeClr val="dk1"/>
              </a:solidFill>
              <a:latin typeface="Calibri"/>
              <a:ea typeface="Calibri"/>
              <a:cs typeface="Calibri"/>
              <a:sym typeface="Calibri"/>
            </a:endParaRPr>
          </a:p>
        </p:txBody>
      </p:sp>
      <p:sp>
        <p:nvSpPr>
          <p:cNvPr id="110" name="Google Shape;110;g276e85b9c59_0_8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g276e85b9c59_0_8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116" name="Shape 116"/>
        <p:cNvGrpSpPr/>
        <p:nvPr/>
      </p:nvGrpSpPr>
      <p:grpSpPr>
        <a:xfrm>
          <a:off x="0" y="0"/>
          <a:ext cx="0" cy="0"/>
          <a:chOff x="0" y="0"/>
          <a:chExt cx="0" cy="0"/>
        </a:xfrm>
      </p:grpSpPr>
      <p:pic>
        <p:nvPicPr>
          <p:cNvPr descr=" " id="117" name="Google Shape;117;g276e85b9c59_0_97"/>
          <p:cNvPicPr preferRelativeResize="0"/>
          <p:nvPr/>
        </p:nvPicPr>
        <p:blipFill rotWithShape="1">
          <a:blip r:embed="rId3">
            <a:alphaModFix/>
          </a:blip>
          <a:srcRect b="0" l="0" r="0" t="0"/>
          <a:stretch/>
        </p:blipFill>
        <p:spPr>
          <a:xfrm>
            <a:off x="0" y="1460500"/>
            <a:ext cx="16245330" cy="12255500"/>
          </a:xfrm>
          <a:prstGeom prst="rect">
            <a:avLst/>
          </a:prstGeom>
          <a:noFill/>
          <a:ln>
            <a:noFill/>
          </a:ln>
        </p:spPr>
      </p:pic>
      <p:pic>
        <p:nvPicPr>
          <p:cNvPr descr=" " id="118" name="Google Shape;118;g276e85b9c59_0_97"/>
          <p:cNvPicPr preferRelativeResize="0"/>
          <p:nvPr/>
        </p:nvPicPr>
        <p:blipFill rotWithShape="1">
          <a:blip r:embed="rId4">
            <a:alphaModFix/>
          </a:blip>
          <a:srcRect b="0" l="0" r="0" t="0"/>
          <a:stretch/>
        </p:blipFill>
        <p:spPr>
          <a:xfrm>
            <a:off x="12460257" y="0"/>
            <a:ext cx="11926791" cy="10426700"/>
          </a:xfrm>
          <a:prstGeom prst="rect">
            <a:avLst/>
          </a:prstGeom>
          <a:noFill/>
          <a:ln>
            <a:noFill/>
          </a:ln>
        </p:spPr>
      </p:pic>
      <p:pic>
        <p:nvPicPr>
          <p:cNvPr descr=" " id="119" name="Google Shape;119;g276e85b9c59_0_97"/>
          <p:cNvPicPr preferRelativeResize="0"/>
          <p:nvPr/>
        </p:nvPicPr>
        <p:blipFill rotWithShape="1">
          <a:blip r:embed="rId5">
            <a:alphaModFix/>
          </a:blip>
          <a:srcRect b="0" l="0" r="0" t="0"/>
          <a:stretch/>
        </p:blipFill>
        <p:spPr>
          <a:xfrm>
            <a:off x="1041530" y="520700"/>
            <a:ext cx="2349794" cy="2349500"/>
          </a:xfrm>
          <a:prstGeom prst="rect">
            <a:avLst/>
          </a:prstGeom>
          <a:noFill/>
          <a:ln>
            <a:noFill/>
          </a:ln>
        </p:spPr>
      </p:pic>
      <p:pic>
        <p:nvPicPr>
          <p:cNvPr descr=" " id="120" name="Google Shape;120;g276e85b9c59_0_97"/>
          <p:cNvPicPr preferRelativeResize="0"/>
          <p:nvPr/>
        </p:nvPicPr>
        <p:blipFill rotWithShape="1">
          <a:blip r:embed="rId6">
            <a:alphaModFix/>
          </a:blip>
          <a:srcRect b="0" l="0" r="0" t="0"/>
          <a:stretch/>
        </p:blipFill>
        <p:spPr>
          <a:xfrm>
            <a:off x="16410451" y="9105900"/>
            <a:ext cx="1867133" cy="1866900"/>
          </a:xfrm>
          <a:prstGeom prst="rect">
            <a:avLst/>
          </a:prstGeom>
          <a:noFill/>
          <a:ln>
            <a:noFill/>
          </a:ln>
        </p:spPr>
      </p:pic>
      <p:pic>
        <p:nvPicPr>
          <p:cNvPr descr=" " id="121" name="Google Shape;121;g276e85b9c59_0_97"/>
          <p:cNvPicPr preferRelativeResize="0"/>
          <p:nvPr/>
        </p:nvPicPr>
        <p:blipFill rotWithShape="1">
          <a:blip r:embed="rId6">
            <a:alphaModFix/>
          </a:blip>
          <a:srcRect b="0" l="0" r="0" t="0"/>
          <a:stretch/>
        </p:blipFill>
        <p:spPr>
          <a:xfrm>
            <a:off x="21630804" y="4102100"/>
            <a:ext cx="1867133" cy="1866900"/>
          </a:xfrm>
          <a:prstGeom prst="rect">
            <a:avLst/>
          </a:prstGeom>
          <a:noFill/>
          <a:ln>
            <a:noFill/>
          </a:ln>
        </p:spPr>
      </p:pic>
      <p:sp>
        <p:nvSpPr>
          <p:cNvPr id="122" name="Google Shape;122;g276e85b9c59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76e85b9c59_0_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24" name="Google Shape;124;g276e85b9c59_0_97"/>
          <p:cNvPicPr preferRelativeResize="0"/>
          <p:nvPr/>
        </p:nvPicPr>
        <p:blipFill rotWithShape="1">
          <a:blip r:embed="rId8">
            <a:alphaModFix/>
          </a:blip>
          <a:srcRect b="0" l="0" r="0" t="0"/>
          <a:stretch/>
        </p:blipFill>
        <p:spPr>
          <a:xfrm>
            <a:off x="0" y="0"/>
            <a:ext cx="24387048" cy="8305800"/>
          </a:xfrm>
          <a:prstGeom prst="rect">
            <a:avLst/>
          </a:prstGeom>
          <a:noFill/>
          <a:ln>
            <a:noFill/>
          </a:ln>
        </p:spPr>
      </p:pic>
      <p:sp>
        <p:nvSpPr>
          <p:cNvPr id="125" name="Google Shape;125;g276e85b9c59_0_97"/>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76e85b9c59_0_97"/>
          <p:cNvPicPr preferRelativeResize="0"/>
          <p:nvPr/>
        </p:nvPicPr>
        <p:blipFill rotWithShape="1">
          <a:blip r:embed="rId9">
            <a:alphaModFix/>
          </a:blip>
          <a:srcRect b="0" l="0" r="0" t="0"/>
          <a:stretch/>
        </p:blipFill>
        <p:spPr>
          <a:xfrm>
            <a:off x="1816327" y="9969500"/>
            <a:ext cx="1578213" cy="1625600"/>
          </a:xfrm>
          <a:prstGeom prst="rect">
            <a:avLst/>
          </a:prstGeom>
          <a:noFill/>
          <a:ln>
            <a:noFill/>
          </a:ln>
        </p:spPr>
      </p:pic>
      <p:sp>
        <p:nvSpPr>
          <p:cNvPr id="127" name="Google Shape;127;g276e85b9c59_0_97"/>
          <p:cNvSpPr/>
          <p:nvPr/>
        </p:nvSpPr>
        <p:spPr>
          <a:xfrm>
            <a:off x="3800990" y="9499600"/>
            <a:ext cx="79227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76e85b9c59_0_97"/>
          <p:cNvSpPr/>
          <p:nvPr/>
        </p:nvSpPr>
        <p:spPr>
          <a:xfrm>
            <a:off x="3800990" y="9499600"/>
            <a:ext cx="8125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76e85b9c59_0_97"/>
          <p:cNvSpPr/>
          <p:nvPr/>
        </p:nvSpPr>
        <p:spPr>
          <a:xfrm>
            <a:off x="3800990" y="10464800"/>
            <a:ext cx="8058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0" name="Google Shape;130;g276e85b9c59_0_97"/>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76e85b9c59_0_97"/>
          <p:cNvPicPr preferRelativeResize="0"/>
          <p:nvPr/>
        </p:nvPicPr>
        <p:blipFill rotWithShape="1">
          <a:blip r:embed="rId10">
            <a:alphaModFix/>
          </a:blip>
          <a:srcRect b="0" l="0" r="0" t="0"/>
          <a:stretch/>
        </p:blipFill>
        <p:spPr>
          <a:xfrm>
            <a:off x="12676184" y="9969500"/>
            <a:ext cx="1543817" cy="1625600"/>
          </a:xfrm>
          <a:prstGeom prst="rect">
            <a:avLst/>
          </a:prstGeom>
          <a:noFill/>
          <a:ln>
            <a:noFill/>
          </a:ln>
        </p:spPr>
      </p:pic>
      <p:sp>
        <p:nvSpPr>
          <p:cNvPr id="132" name="Google Shape;132;g276e85b9c59_0_97"/>
          <p:cNvSpPr/>
          <p:nvPr/>
        </p:nvSpPr>
        <p:spPr>
          <a:xfrm>
            <a:off x="14626452" y="9499600"/>
            <a:ext cx="79569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6e85b9c59_0_97"/>
          <p:cNvSpPr/>
          <p:nvPr/>
        </p:nvSpPr>
        <p:spPr>
          <a:xfrm>
            <a:off x="14626452" y="9499600"/>
            <a:ext cx="8160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Dragon Taming</a:t>
            </a:r>
            <a:endParaRPr b="0" i="0" sz="4800" u="none" cap="none" strike="noStrike">
              <a:solidFill>
                <a:schemeClr val="dk1"/>
              </a:solidFill>
              <a:latin typeface="Calibri"/>
              <a:ea typeface="Calibri"/>
              <a:cs typeface="Calibri"/>
              <a:sym typeface="Calibri"/>
            </a:endParaRPr>
          </a:p>
        </p:txBody>
      </p:sp>
      <p:sp>
        <p:nvSpPr>
          <p:cNvPr id="134" name="Google Shape;134;g276e85b9c59_0_97"/>
          <p:cNvSpPr/>
          <p:nvPr/>
        </p:nvSpPr>
        <p:spPr>
          <a:xfrm>
            <a:off x="14626452" y="10464800"/>
            <a:ext cx="8092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139" name="Shape 139"/>
        <p:cNvGrpSpPr/>
        <p:nvPr/>
      </p:nvGrpSpPr>
      <p:grpSpPr>
        <a:xfrm>
          <a:off x="0" y="0"/>
          <a:ext cx="0" cy="0"/>
          <a:chOff x="0" y="0"/>
          <a:chExt cx="0" cy="0"/>
        </a:xfrm>
      </p:grpSpPr>
      <p:pic>
        <p:nvPicPr>
          <p:cNvPr descr=" " id="140" name="Google Shape;140;g276e85b9c59_0_119"/>
          <p:cNvPicPr preferRelativeResize="0"/>
          <p:nvPr/>
        </p:nvPicPr>
        <p:blipFill rotWithShape="1">
          <a:blip r:embed="rId3">
            <a:alphaModFix/>
          </a:blip>
          <a:srcRect b="0" l="0" r="0" t="0"/>
          <a:stretch/>
        </p:blipFill>
        <p:spPr>
          <a:xfrm>
            <a:off x="0" y="0"/>
            <a:ext cx="18061657" cy="11087100"/>
          </a:xfrm>
          <a:prstGeom prst="rect">
            <a:avLst/>
          </a:prstGeom>
          <a:noFill/>
          <a:ln>
            <a:noFill/>
          </a:ln>
        </p:spPr>
      </p:pic>
      <p:pic>
        <p:nvPicPr>
          <p:cNvPr descr=" " id="141" name="Google Shape;141;g276e85b9c59_0_119"/>
          <p:cNvPicPr preferRelativeResize="0"/>
          <p:nvPr/>
        </p:nvPicPr>
        <p:blipFill rotWithShape="1">
          <a:blip r:embed="rId4">
            <a:alphaModFix/>
          </a:blip>
          <a:srcRect b="0" l="0" r="0" t="0"/>
          <a:stretch/>
        </p:blipFill>
        <p:spPr>
          <a:xfrm>
            <a:off x="10377197" y="2628900"/>
            <a:ext cx="14009851" cy="11087100"/>
          </a:xfrm>
          <a:prstGeom prst="rect">
            <a:avLst/>
          </a:prstGeom>
          <a:noFill/>
          <a:ln>
            <a:noFill/>
          </a:ln>
        </p:spPr>
      </p:pic>
      <p:pic>
        <p:nvPicPr>
          <p:cNvPr descr=" " id="142" name="Google Shape;142;g276e85b9c59_0_119"/>
          <p:cNvPicPr preferRelativeResize="0"/>
          <p:nvPr/>
        </p:nvPicPr>
        <p:blipFill rotWithShape="1">
          <a:blip r:embed="rId5">
            <a:alphaModFix/>
          </a:blip>
          <a:srcRect b="0" l="0" r="0" t="0"/>
          <a:stretch/>
        </p:blipFill>
        <p:spPr>
          <a:xfrm>
            <a:off x="1041530" y="1689100"/>
            <a:ext cx="1867133" cy="1866900"/>
          </a:xfrm>
          <a:prstGeom prst="rect">
            <a:avLst/>
          </a:prstGeom>
          <a:noFill/>
          <a:ln>
            <a:noFill/>
          </a:ln>
        </p:spPr>
      </p:pic>
      <p:pic>
        <p:nvPicPr>
          <p:cNvPr descr=" " id="143" name="Google Shape;143;g276e85b9c59_0_119"/>
          <p:cNvPicPr preferRelativeResize="0"/>
          <p:nvPr/>
        </p:nvPicPr>
        <p:blipFill rotWithShape="1">
          <a:blip r:embed="rId5">
            <a:alphaModFix/>
          </a:blip>
          <a:srcRect b="0" l="0" r="0" t="0"/>
          <a:stretch/>
        </p:blipFill>
        <p:spPr>
          <a:xfrm>
            <a:off x="7138292" y="10020300"/>
            <a:ext cx="1867133" cy="1866900"/>
          </a:xfrm>
          <a:prstGeom prst="rect">
            <a:avLst/>
          </a:prstGeom>
          <a:noFill/>
          <a:ln>
            <a:noFill/>
          </a:ln>
        </p:spPr>
      </p:pic>
      <p:pic>
        <p:nvPicPr>
          <p:cNvPr descr=" " id="144" name="Google Shape;144;g276e85b9c59_0_119"/>
          <p:cNvPicPr preferRelativeResize="0"/>
          <p:nvPr/>
        </p:nvPicPr>
        <p:blipFill rotWithShape="1">
          <a:blip r:embed="rId6">
            <a:alphaModFix/>
          </a:blip>
          <a:srcRect b="0" l="0" r="0" t="0"/>
          <a:stretch/>
        </p:blipFill>
        <p:spPr>
          <a:xfrm>
            <a:off x="20373346" y="1689100"/>
            <a:ext cx="2349794" cy="2349500"/>
          </a:xfrm>
          <a:prstGeom prst="rect">
            <a:avLst/>
          </a:prstGeom>
          <a:noFill/>
          <a:ln>
            <a:noFill/>
          </a:ln>
        </p:spPr>
      </p:pic>
      <p:sp>
        <p:nvSpPr>
          <p:cNvPr id="145" name="Google Shape;145;g276e85b9c59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76e85b9c59_0_1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7" name="Google Shape;147;g276e85b9c59_0_119"/>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76e85b9c59_0_119"/>
          <p:cNvSpPr/>
          <p:nvPr/>
        </p:nvSpPr>
        <p:spPr>
          <a:xfrm>
            <a:off x="914514" y="3492500"/>
            <a:ext cx="69477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6e85b9c59_0_119"/>
          <p:cNvSpPr/>
          <p:nvPr/>
        </p:nvSpPr>
        <p:spPr>
          <a:xfrm>
            <a:off x="914514" y="3492500"/>
            <a:ext cx="7151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g276e85b9c59_0_119"/>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76e85b9c59_0_119"/>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2" name="Google Shape;152;g276e85b9c59_0_119"/>
          <p:cNvPicPr preferRelativeResize="0"/>
          <p:nvPr/>
        </p:nvPicPr>
        <p:blipFill rotWithShape="1">
          <a:blip r:embed="rId8">
            <a:alphaModFix/>
          </a:blip>
          <a:srcRect b="0" l="0" r="0" t="0"/>
          <a:stretch/>
        </p:blipFill>
        <p:spPr>
          <a:xfrm>
            <a:off x="914514" y="7073900"/>
            <a:ext cx="7023978" cy="5181600"/>
          </a:xfrm>
          <a:prstGeom prst="rect">
            <a:avLst/>
          </a:prstGeom>
          <a:noFill/>
          <a:ln>
            <a:noFill/>
          </a:ln>
        </p:spPr>
      </p:pic>
      <p:sp>
        <p:nvSpPr>
          <p:cNvPr id="153" name="Google Shape;153;g276e85b9c59_0_119"/>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6e85b9c59_0_119"/>
          <p:cNvSpPr/>
          <p:nvPr/>
        </p:nvSpPr>
        <p:spPr>
          <a:xfrm>
            <a:off x="15826178" y="3492500"/>
            <a:ext cx="69477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6e85b9c59_0_119"/>
          <p:cNvSpPr/>
          <p:nvPr/>
        </p:nvSpPr>
        <p:spPr>
          <a:xfrm>
            <a:off x="15826178" y="3492500"/>
            <a:ext cx="7151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g276e85b9c59_0_119"/>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76e85b9c59_0_119"/>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g276e85b9c59_0_119"/>
          <p:cNvPicPr preferRelativeResize="0"/>
          <p:nvPr/>
        </p:nvPicPr>
        <p:blipFill rotWithShape="1">
          <a:blip r:embed="rId9">
            <a:alphaModFix/>
          </a:blip>
          <a:srcRect b="0" l="0" r="0" t="0"/>
          <a:stretch/>
        </p:blipFill>
        <p:spPr>
          <a:xfrm>
            <a:off x="15826178" y="7073900"/>
            <a:ext cx="7023978" cy="5181600"/>
          </a:xfrm>
          <a:prstGeom prst="rect">
            <a:avLst/>
          </a:prstGeom>
          <a:noFill/>
          <a:ln>
            <a:noFill/>
          </a:ln>
        </p:spPr>
      </p:pic>
      <p:sp>
        <p:nvSpPr>
          <p:cNvPr id="159" name="Google Shape;159;g276e85b9c59_0_119"/>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6e85b9c59_0_119"/>
          <p:cNvSpPr/>
          <p:nvPr/>
        </p:nvSpPr>
        <p:spPr>
          <a:xfrm>
            <a:off x="8370346" y="1498600"/>
            <a:ext cx="5893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76e85b9c59_0_119"/>
          <p:cNvSpPr/>
          <p:nvPr/>
        </p:nvSpPr>
        <p:spPr>
          <a:xfrm>
            <a:off x="8370346" y="1498600"/>
            <a:ext cx="6096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Dragon Taming</a:t>
            </a:r>
            <a:endParaRPr b="0" i="0" sz="4800" u="none" cap="none" strike="noStrike">
              <a:solidFill>
                <a:schemeClr val="dk1"/>
              </a:solidFill>
              <a:latin typeface="Calibri"/>
              <a:ea typeface="Calibri"/>
              <a:cs typeface="Calibri"/>
              <a:sym typeface="Calibri"/>
            </a:endParaRPr>
          </a:p>
        </p:txBody>
      </p:sp>
      <p:sp>
        <p:nvSpPr>
          <p:cNvPr id="162" name="Google Shape;162;g276e85b9c59_0_119"/>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6e85b9c59_0_119"/>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4" name="Google Shape;164;g276e85b9c59_0_119"/>
          <p:cNvPicPr preferRelativeResize="0"/>
          <p:nvPr/>
        </p:nvPicPr>
        <p:blipFill rotWithShape="1">
          <a:blip r:embed="rId10">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169" name="Shape 169"/>
        <p:cNvGrpSpPr/>
        <p:nvPr/>
      </p:nvGrpSpPr>
      <p:grpSpPr>
        <a:xfrm>
          <a:off x="0" y="0"/>
          <a:ext cx="0" cy="0"/>
          <a:chOff x="0" y="0"/>
          <a:chExt cx="0" cy="0"/>
        </a:xfrm>
      </p:grpSpPr>
      <p:pic>
        <p:nvPicPr>
          <p:cNvPr descr=" " id="170" name="Google Shape;170;g276e85b9c59_0_148"/>
          <p:cNvPicPr preferRelativeResize="0"/>
          <p:nvPr/>
        </p:nvPicPr>
        <p:blipFill rotWithShape="1">
          <a:blip r:embed="rId3">
            <a:alphaModFix/>
          </a:blip>
          <a:srcRect b="0" l="0" r="0" t="0"/>
          <a:stretch/>
        </p:blipFill>
        <p:spPr>
          <a:xfrm>
            <a:off x="11228203" y="0"/>
            <a:ext cx="13158845" cy="13716000"/>
          </a:xfrm>
          <a:prstGeom prst="rect">
            <a:avLst/>
          </a:prstGeom>
          <a:noFill/>
          <a:ln>
            <a:noFill/>
          </a:ln>
        </p:spPr>
      </p:pic>
      <p:pic>
        <p:nvPicPr>
          <p:cNvPr descr=" " id="171" name="Google Shape;171;g276e85b9c59_0_148"/>
          <p:cNvPicPr preferRelativeResize="0"/>
          <p:nvPr/>
        </p:nvPicPr>
        <p:blipFill rotWithShape="1">
          <a:blip r:embed="rId4">
            <a:alphaModFix/>
          </a:blip>
          <a:srcRect b="0" l="0" r="0" t="0"/>
          <a:stretch/>
        </p:blipFill>
        <p:spPr>
          <a:xfrm>
            <a:off x="0" y="0"/>
            <a:ext cx="12739692" cy="12522200"/>
          </a:xfrm>
          <a:prstGeom prst="rect">
            <a:avLst/>
          </a:prstGeom>
          <a:noFill/>
          <a:ln>
            <a:noFill/>
          </a:ln>
        </p:spPr>
      </p:pic>
      <p:pic>
        <p:nvPicPr>
          <p:cNvPr descr=" " id="172" name="Google Shape;172;g276e85b9c59_0_148"/>
          <p:cNvPicPr preferRelativeResize="0"/>
          <p:nvPr/>
        </p:nvPicPr>
        <p:blipFill rotWithShape="1">
          <a:blip r:embed="rId5">
            <a:alphaModFix/>
          </a:blip>
          <a:srcRect b="0" l="0" r="0" t="0"/>
          <a:stretch/>
        </p:blipFill>
        <p:spPr>
          <a:xfrm>
            <a:off x="21262457" y="838200"/>
            <a:ext cx="2349794" cy="2349500"/>
          </a:xfrm>
          <a:prstGeom prst="rect">
            <a:avLst/>
          </a:prstGeom>
          <a:noFill/>
          <a:ln>
            <a:noFill/>
          </a:ln>
        </p:spPr>
      </p:pic>
      <p:pic>
        <p:nvPicPr>
          <p:cNvPr descr=" " id="173" name="Google Shape;173;g276e85b9c59_0_148"/>
          <p:cNvPicPr preferRelativeResize="0"/>
          <p:nvPr/>
        </p:nvPicPr>
        <p:blipFill rotWithShape="1">
          <a:blip r:embed="rId6">
            <a:alphaModFix/>
          </a:blip>
          <a:srcRect b="0" l="0" r="0" t="0"/>
          <a:stretch/>
        </p:blipFill>
        <p:spPr>
          <a:xfrm>
            <a:off x="15521340" y="10528300"/>
            <a:ext cx="1867133" cy="1866900"/>
          </a:xfrm>
          <a:prstGeom prst="rect">
            <a:avLst/>
          </a:prstGeom>
          <a:noFill/>
          <a:ln>
            <a:noFill/>
          </a:ln>
        </p:spPr>
      </p:pic>
      <p:pic>
        <p:nvPicPr>
          <p:cNvPr descr=" " id="174" name="Google Shape;174;g276e85b9c59_0_148"/>
          <p:cNvPicPr preferRelativeResize="0"/>
          <p:nvPr/>
        </p:nvPicPr>
        <p:blipFill rotWithShape="1">
          <a:blip r:embed="rId6">
            <a:alphaModFix/>
          </a:blip>
          <a:srcRect b="0" l="0" r="0" t="0"/>
          <a:stretch/>
        </p:blipFill>
        <p:spPr>
          <a:xfrm>
            <a:off x="889111" y="6705600"/>
            <a:ext cx="1867133" cy="1866900"/>
          </a:xfrm>
          <a:prstGeom prst="rect">
            <a:avLst/>
          </a:prstGeom>
          <a:noFill/>
          <a:ln>
            <a:noFill/>
          </a:ln>
        </p:spPr>
      </p:pic>
      <p:sp>
        <p:nvSpPr>
          <p:cNvPr id="175" name="Google Shape;175;g276e85b9c59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76e85b9c59_0_14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7" name="Google Shape;177;g276e85b9c59_0_148"/>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78" name="Google Shape;178;g276e85b9c59_0_148"/>
          <p:cNvSpPr/>
          <p:nvPr/>
        </p:nvSpPr>
        <p:spPr>
          <a:xfrm>
            <a:off x="5842730" y="4229100"/>
            <a:ext cx="136035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6e85b9c59_0_148"/>
          <p:cNvSpPr/>
          <p:nvPr/>
        </p:nvSpPr>
        <p:spPr>
          <a:xfrm>
            <a:off x="5842730" y="42291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0" name="Google Shape;180;g276e85b9c59_0_148"/>
          <p:cNvSpPr/>
          <p:nvPr/>
        </p:nvSpPr>
        <p:spPr>
          <a:xfrm>
            <a:off x="14035254" y="9867900"/>
            <a:ext cx="5563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rbutus"/>
              <a:buNone/>
            </a:pPr>
            <a:r>
              <a:rPr b="0" i="0" lang="en-US" sz="3600" u="none" cap="none" strike="noStrike">
                <a:solidFill>
                  <a:srgbClr val="FFFFFF"/>
                </a:solidFill>
                <a:latin typeface="Arbutus"/>
                <a:ea typeface="Arbutus"/>
                <a:cs typeface="Arbutus"/>
                <a:sym typeface="Arbut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185" name="Shape 185"/>
        <p:cNvGrpSpPr/>
        <p:nvPr/>
      </p:nvGrpSpPr>
      <p:grpSpPr>
        <a:xfrm>
          <a:off x="0" y="0"/>
          <a:ext cx="0" cy="0"/>
          <a:chOff x="0" y="0"/>
          <a:chExt cx="0" cy="0"/>
        </a:xfrm>
      </p:grpSpPr>
      <p:pic>
        <p:nvPicPr>
          <p:cNvPr descr=" " id="186" name="Google Shape;186;g276e85b9c59_0_163"/>
          <p:cNvPicPr preferRelativeResize="0"/>
          <p:nvPr/>
        </p:nvPicPr>
        <p:blipFill rotWithShape="1">
          <a:blip r:embed="rId3">
            <a:alphaModFix/>
          </a:blip>
          <a:srcRect b="0" l="0" r="0" t="0"/>
          <a:stretch/>
        </p:blipFill>
        <p:spPr>
          <a:xfrm>
            <a:off x="0" y="2095500"/>
            <a:ext cx="19623953" cy="11620500"/>
          </a:xfrm>
          <a:prstGeom prst="rect">
            <a:avLst/>
          </a:prstGeom>
          <a:noFill/>
          <a:ln>
            <a:noFill/>
          </a:ln>
        </p:spPr>
      </p:pic>
      <p:pic>
        <p:nvPicPr>
          <p:cNvPr descr=" " id="187" name="Google Shape;187;g276e85b9c59_0_163"/>
          <p:cNvPicPr preferRelativeResize="0"/>
          <p:nvPr/>
        </p:nvPicPr>
        <p:blipFill rotWithShape="1">
          <a:blip r:embed="rId4">
            <a:alphaModFix/>
          </a:blip>
          <a:srcRect b="0" l="0" r="0" t="0"/>
          <a:stretch/>
        </p:blipFill>
        <p:spPr>
          <a:xfrm>
            <a:off x="9640505" y="0"/>
            <a:ext cx="14746543" cy="12192000"/>
          </a:xfrm>
          <a:prstGeom prst="rect">
            <a:avLst/>
          </a:prstGeom>
          <a:noFill/>
          <a:ln>
            <a:noFill/>
          </a:ln>
        </p:spPr>
      </p:pic>
      <p:pic>
        <p:nvPicPr>
          <p:cNvPr descr=" " id="188" name="Google Shape;188;g276e85b9c59_0_163"/>
          <p:cNvPicPr preferRelativeResize="0"/>
          <p:nvPr/>
        </p:nvPicPr>
        <p:blipFill rotWithShape="1">
          <a:blip r:embed="rId5">
            <a:alphaModFix/>
          </a:blip>
          <a:srcRect b="0" l="0" r="0" t="0"/>
          <a:stretch/>
        </p:blipFill>
        <p:spPr>
          <a:xfrm>
            <a:off x="11799775" y="469900"/>
            <a:ext cx="2349794" cy="2349500"/>
          </a:xfrm>
          <a:prstGeom prst="rect">
            <a:avLst/>
          </a:prstGeom>
          <a:noFill/>
          <a:ln>
            <a:noFill/>
          </a:ln>
        </p:spPr>
      </p:pic>
      <p:pic>
        <p:nvPicPr>
          <p:cNvPr descr=" " id="189" name="Google Shape;189;g276e85b9c59_0_163"/>
          <p:cNvPicPr preferRelativeResize="0"/>
          <p:nvPr/>
        </p:nvPicPr>
        <p:blipFill rotWithShape="1">
          <a:blip r:embed="rId6">
            <a:alphaModFix/>
          </a:blip>
          <a:srcRect b="0" l="0" r="0" t="0"/>
          <a:stretch/>
        </p:blipFill>
        <p:spPr>
          <a:xfrm>
            <a:off x="749394" y="6045200"/>
            <a:ext cx="1867133" cy="1866900"/>
          </a:xfrm>
          <a:prstGeom prst="rect">
            <a:avLst/>
          </a:prstGeom>
          <a:noFill/>
          <a:ln>
            <a:noFill/>
          </a:ln>
        </p:spPr>
      </p:pic>
      <p:pic>
        <p:nvPicPr>
          <p:cNvPr descr=" " id="190" name="Google Shape;190;g276e85b9c59_0_163"/>
          <p:cNvPicPr preferRelativeResize="0"/>
          <p:nvPr/>
        </p:nvPicPr>
        <p:blipFill rotWithShape="1">
          <a:blip r:embed="rId6">
            <a:alphaModFix/>
          </a:blip>
          <a:srcRect b="0" l="0" r="0" t="0"/>
          <a:stretch/>
        </p:blipFill>
        <p:spPr>
          <a:xfrm>
            <a:off x="20728991" y="10756900"/>
            <a:ext cx="1867133" cy="1866900"/>
          </a:xfrm>
          <a:prstGeom prst="rect">
            <a:avLst/>
          </a:prstGeom>
          <a:noFill/>
          <a:ln>
            <a:noFill/>
          </a:ln>
        </p:spPr>
      </p:pic>
      <p:sp>
        <p:nvSpPr>
          <p:cNvPr id="191" name="Google Shape;191;g276e85b9c59_0_1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76e85b9c59_0_1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93" name="Google Shape;193;g276e85b9c59_0_163"/>
          <p:cNvPicPr preferRelativeResize="0"/>
          <p:nvPr/>
        </p:nvPicPr>
        <p:blipFill rotWithShape="1">
          <a:blip r:embed="rId8">
            <a:alphaModFix/>
          </a:blip>
          <a:srcRect b="0" l="0" r="0" t="0"/>
          <a:stretch/>
        </p:blipFill>
        <p:spPr>
          <a:xfrm>
            <a:off x="2235479" y="1092200"/>
            <a:ext cx="12130016" cy="12052300"/>
          </a:xfrm>
          <a:prstGeom prst="rect">
            <a:avLst/>
          </a:prstGeom>
          <a:noFill/>
          <a:ln>
            <a:noFill/>
          </a:ln>
        </p:spPr>
      </p:pic>
      <p:sp>
        <p:nvSpPr>
          <p:cNvPr id="194" name="Google Shape;194;g276e85b9c59_0_163"/>
          <p:cNvSpPr/>
          <p:nvPr/>
        </p:nvSpPr>
        <p:spPr>
          <a:xfrm>
            <a:off x="15686461" y="36957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6e85b9c59_0_163"/>
          <p:cNvSpPr/>
          <p:nvPr/>
        </p:nvSpPr>
        <p:spPr>
          <a:xfrm>
            <a:off x="15686461" y="36957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Dragon Taming Technique</a:t>
            </a:r>
            <a:endParaRPr b="0" i="0" sz="4800" u="none" cap="none" strike="noStrike">
              <a:solidFill>
                <a:schemeClr val="dk1"/>
              </a:solidFill>
              <a:latin typeface="Calibri"/>
              <a:ea typeface="Calibri"/>
              <a:cs typeface="Calibri"/>
              <a:sym typeface="Calibri"/>
            </a:endParaRPr>
          </a:p>
        </p:txBody>
      </p:sp>
      <p:sp>
        <p:nvSpPr>
          <p:cNvPr id="196" name="Google Shape;196;g276e85b9c59_0_163"/>
          <p:cNvSpPr/>
          <p:nvPr/>
        </p:nvSpPr>
        <p:spPr>
          <a:xfrm>
            <a:off x="15686461" y="5524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7" name="Google Shape;197;g276e85b9c59_0_163"/>
          <p:cNvSpPr/>
          <p:nvPr/>
        </p:nvSpPr>
        <p:spPr>
          <a:xfrm>
            <a:off x="15686461" y="71247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6e85b9c59_0_163"/>
          <p:cNvSpPr/>
          <p:nvPr/>
        </p:nvSpPr>
        <p:spPr>
          <a:xfrm>
            <a:off x="15686461" y="71247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The Art of Unicorn Sighting</a:t>
            </a:r>
            <a:endParaRPr b="0" i="0" sz="4800" u="none" cap="none" strike="noStrike">
              <a:solidFill>
                <a:schemeClr val="dk1"/>
              </a:solidFill>
              <a:latin typeface="Calibri"/>
              <a:ea typeface="Calibri"/>
              <a:cs typeface="Calibri"/>
              <a:sym typeface="Calibri"/>
            </a:endParaRPr>
          </a:p>
        </p:txBody>
      </p:sp>
      <p:sp>
        <p:nvSpPr>
          <p:cNvPr id="199" name="Google Shape;199;g276e85b9c59_0_163"/>
          <p:cNvSpPr/>
          <p:nvPr/>
        </p:nvSpPr>
        <p:spPr>
          <a:xfrm>
            <a:off x="15686461" y="8953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F18"/>
        </a:solidFill>
      </p:bgPr>
    </p:bg>
    <p:spTree>
      <p:nvGrpSpPr>
        <p:cNvPr id="204" name="Shape 204"/>
        <p:cNvGrpSpPr/>
        <p:nvPr/>
      </p:nvGrpSpPr>
      <p:grpSpPr>
        <a:xfrm>
          <a:off x="0" y="0"/>
          <a:ext cx="0" cy="0"/>
          <a:chOff x="0" y="0"/>
          <a:chExt cx="0" cy="0"/>
        </a:xfrm>
      </p:grpSpPr>
      <p:pic>
        <p:nvPicPr>
          <p:cNvPr descr=" " id="205" name="Google Shape;205;g276e85b9c59_0_181"/>
          <p:cNvPicPr preferRelativeResize="0"/>
          <p:nvPr/>
        </p:nvPicPr>
        <p:blipFill rotWithShape="1">
          <a:blip r:embed="rId3">
            <a:alphaModFix/>
          </a:blip>
          <a:srcRect b="0" l="0" r="0" t="0"/>
          <a:stretch/>
        </p:blipFill>
        <p:spPr>
          <a:xfrm>
            <a:off x="0" y="1460500"/>
            <a:ext cx="16245330" cy="12255500"/>
          </a:xfrm>
          <a:prstGeom prst="rect">
            <a:avLst/>
          </a:prstGeom>
          <a:noFill/>
          <a:ln>
            <a:noFill/>
          </a:ln>
        </p:spPr>
      </p:pic>
      <p:pic>
        <p:nvPicPr>
          <p:cNvPr descr=" " id="206" name="Google Shape;206;g276e85b9c59_0_181"/>
          <p:cNvPicPr preferRelativeResize="0"/>
          <p:nvPr/>
        </p:nvPicPr>
        <p:blipFill rotWithShape="1">
          <a:blip r:embed="rId4">
            <a:alphaModFix/>
          </a:blip>
          <a:srcRect b="0" l="0" r="0" t="0"/>
          <a:stretch/>
        </p:blipFill>
        <p:spPr>
          <a:xfrm>
            <a:off x="12460257" y="0"/>
            <a:ext cx="11926791" cy="10426700"/>
          </a:xfrm>
          <a:prstGeom prst="rect">
            <a:avLst/>
          </a:prstGeom>
          <a:noFill/>
          <a:ln>
            <a:noFill/>
          </a:ln>
        </p:spPr>
      </p:pic>
      <p:pic>
        <p:nvPicPr>
          <p:cNvPr descr=" " id="207" name="Google Shape;207;g276e85b9c59_0_181"/>
          <p:cNvPicPr preferRelativeResize="0"/>
          <p:nvPr/>
        </p:nvPicPr>
        <p:blipFill rotWithShape="1">
          <a:blip r:embed="rId5">
            <a:alphaModFix/>
          </a:blip>
          <a:srcRect b="0" l="0" r="0" t="0"/>
          <a:stretch/>
        </p:blipFill>
        <p:spPr>
          <a:xfrm>
            <a:off x="1041530" y="520700"/>
            <a:ext cx="2349794" cy="2349500"/>
          </a:xfrm>
          <a:prstGeom prst="rect">
            <a:avLst/>
          </a:prstGeom>
          <a:noFill/>
          <a:ln>
            <a:noFill/>
          </a:ln>
        </p:spPr>
      </p:pic>
      <p:pic>
        <p:nvPicPr>
          <p:cNvPr descr=" " id="208" name="Google Shape;208;g276e85b9c59_0_181"/>
          <p:cNvPicPr preferRelativeResize="0"/>
          <p:nvPr/>
        </p:nvPicPr>
        <p:blipFill rotWithShape="1">
          <a:blip r:embed="rId6">
            <a:alphaModFix/>
          </a:blip>
          <a:srcRect b="0" l="0" r="0" t="0"/>
          <a:stretch/>
        </p:blipFill>
        <p:spPr>
          <a:xfrm>
            <a:off x="16410451" y="9105900"/>
            <a:ext cx="1867133" cy="1866900"/>
          </a:xfrm>
          <a:prstGeom prst="rect">
            <a:avLst/>
          </a:prstGeom>
          <a:noFill/>
          <a:ln>
            <a:noFill/>
          </a:ln>
        </p:spPr>
      </p:pic>
      <p:pic>
        <p:nvPicPr>
          <p:cNvPr descr=" " id="209" name="Google Shape;209;g276e85b9c59_0_181"/>
          <p:cNvPicPr preferRelativeResize="0"/>
          <p:nvPr/>
        </p:nvPicPr>
        <p:blipFill rotWithShape="1">
          <a:blip r:embed="rId6">
            <a:alphaModFix/>
          </a:blip>
          <a:srcRect b="0" l="0" r="0" t="0"/>
          <a:stretch/>
        </p:blipFill>
        <p:spPr>
          <a:xfrm>
            <a:off x="21630804" y="4102100"/>
            <a:ext cx="1867133" cy="1866900"/>
          </a:xfrm>
          <a:prstGeom prst="rect">
            <a:avLst/>
          </a:prstGeom>
          <a:noFill/>
          <a:ln>
            <a:noFill/>
          </a:ln>
        </p:spPr>
      </p:pic>
      <p:sp>
        <p:nvSpPr>
          <p:cNvPr id="210" name="Google Shape;210;g276e85b9c59_0_181"/>
          <p:cNvSpPr/>
          <p:nvPr/>
        </p:nvSpPr>
        <p:spPr>
          <a:xfrm>
            <a:off x="2091528" y="1193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Arbutus"/>
              <a:buNone/>
            </a:pPr>
            <a:r>
              <a:rPr b="0" i="0" lang="en-US" sz="8000" u="none" cap="none" strike="noStrike">
                <a:solidFill>
                  <a:srgbClr val="FFFFFF"/>
                </a:solidFill>
                <a:latin typeface="Arbutus"/>
                <a:ea typeface="Arbutus"/>
                <a:cs typeface="Arbutus"/>
                <a:sym typeface="Arbutus"/>
              </a:rPr>
              <a:t>The Magic of Dragons</a:t>
            </a:r>
            <a:endParaRPr b="0" i="0" sz="8000" u="none" cap="none" strike="noStrike">
              <a:solidFill>
                <a:schemeClr val="dk1"/>
              </a:solidFill>
              <a:latin typeface="Calibri"/>
              <a:ea typeface="Calibri"/>
              <a:cs typeface="Calibri"/>
              <a:sym typeface="Calibri"/>
            </a:endParaRPr>
          </a:p>
        </p:txBody>
      </p:sp>
      <p:sp>
        <p:nvSpPr>
          <p:cNvPr id="211" name="Google Shape;211;g276e85b9c59_0_181"/>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76e85b9c59_0_181"/>
          <p:cNvSpPr/>
          <p:nvPr/>
        </p:nvSpPr>
        <p:spPr>
          <a:xfrm>
            <a:off x="14625878" y="4025900"/>
            <a:ext cx="609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Dragon Taming</a:t>
            </a:r>
            <a:endParaRPr b="0" i="0" sz="4800" u="none" cap="none" strike="noStrike">
              <a:solidFill>
                <a:schemeClr val="dk1"/>
              </a:solidFill>
              <a:latin typeface="Calibri"/>
              <a:ea typeface="Calibri"/>
              <a:cs typeface="Calibri"/>
              <a:sym typeface="Calibri"/>
            </a:endParaRPr>
          </a:p>
        </p:txBody>
      </p:sp>
      <p:sp>
        <p:nvSpPr>
          <p:cNvPr id="213" name="Google Shape;213;g276e85b9c59_0_181"/>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76e85b9c59_0_181"/>
          <p:cNvPicPr preferRelativeResize="0"/>
          <p:nvPr/>
        </p:nvPicPr>
        <p:blipFill rotWithShape="1">
          <a:blip r:embed="rId7">
            <a:alphaModFix/>
          </a:blip>
          <a:srcRect b="0" l="0" r="0" t="0"/>
          <a:stretch/>
        </p:blipFill>
        <p:spPr>
          <a:xfrm>
            <a:off x="14352794" y="5092700"/>
            <a:ext cx="6642930" cy="6642100"/>
          </a:xfrm>
          <a:prstGeom prst="rect">
            <a:avLst/>
          </a:prstGeom>
          <a:noFill/>
          <a:ln>
            <a:noFill/>
          </a:ln>
        </p:spPr>
      </p:pic>
      <p:pic>
        <p:nvPicPr>
          <p:cNvPr descr=" " id="215" name="Google Shape;215;g276e85b9c59_0_181"/>
          <p:cNvPicPr preferRelativeResize="0"/>
          <p:nvPr/>
        </p:nvPicPr>
        <p:blipFill rotWithShape="1">
          <a:blip r:embed="rId8">
            <a:alphaModFix/>
          </a:blip>
          <a:srcRect b="0" l="0" r="0" t="0"/>
          <a:stretch/>
        </p:blipFill>
        <p:spPr>
          <a:xfrm>
            <a:off x="14352791" y="5092700"/>
            <a:ext cx="6642933" cy="6642100"/>
          </a:xfrm>
          <a:prstGeom prst="rect">
            <a:avLst/>
          </a:prstGeom>
          <a:noFill/>
          <a:ln>
            <a:noFill/>
          </a:ln>
        </p:spPr>
      </p:pic>
      <p:sp>
        <p:nvSpPr>
          <p:cNvPr id="216" name="Google Shape;216;g276e85b9c59_0_181"/>
          <p:cNvSpPr/>
          <p:nvPr/>
        </p:nvSpPr>
        <p:spPr>
          <a:xfrm>
            <a:off x="15762670" y="6489700"/>
            <a:ext cx="3835800" cy="3835500"/>
          </a:xfrm>
          <a:prstGeom prst="roundRect">
            <a:avLst>
              <a:gd fmla="val 3311285" name="adj"/>
            </a:avLst>
          </a:prstGeom>
          <a:solidFill>
            <a:srgbClr val="013C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76e85b9c59_0_181"/>
          <p:cNvPicPr preferRelativeResize="0"/>
          <p:nvPr/>
        </p:nvPicPr>
        <p:blipFill rotWithShape="1">
          <a:blip r:embed="rId9">
            <a:alphaModFix/>
          </a:blip>
          <a:srcRect b="0" l="0" r="0" t="0"/>
          <a:stretch/>
        </p:blipFill>
        <p:spPr>
          <a:xfrm>
            <a:off x="17093735" y="7061200"/>
            <a:ext cx="1173749" cy="1625600"/>
          </a:xfrm>
          <a:prstGeom prst="rect">
            <a:avLst/>
          </a:prstGeom>
          <a:noFill/>
          <a:ln>
            <a:noFill/>
          </a:ln>
        </p:spPr>
      </p:pic>
      <p:sp>
        <p:nvSpPr>
          <p:cNvPr id="218" name="Google Shape;218;g276e85b9c59_0_181"/>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76e85b9c59_0_181"/>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Coin</a:t>
            </a:r>
            <a:endParaRPr b="0" i="0" sz="4800" u="none" cap="none" strike="noStrike">
              <a:solidFill>
                <a:schemeClr val="dk1"/>
              </a:solidFill>
              <a:latin typeface="Calibri"/>
              <a:ea typeface="Calibri"/>
              <a:cs typeface="Calibri"/>
              <a:sym typeface="Calibri"/>
            </a:endParaRPr>
          </a:p>
        </p:txBody>
      </p:sp>
      <p:sp>
        <p:nvSpPr>
          <p:cNvPr id="220" name="Google Shape;220;g276e85b9c59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6e85b9c59_0_18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22" name="Google Shape;222;g276e85b9c59_0_181"/>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76e85b9c59_0_181"/>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6e85b9c59_0_181"/>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Archery</a:t>
            </a:r>
            <a:endParaRPr b="0" i="0" sz="4800" u="none" cap="none" strike="noStrike">
              <a:solidFill>
                <a:schemeClr val="dk1"/>
              </a:solidFill>
              <a:latin typeface="Calibri"/>
              <a:ea typeface="Calibri"/>
              <a:cs typeface="Calibri"/>
              <a:sym typeface="Calibri"/>
            </a:endParaRPr>
          </a:p>
        </p:txBody>
      </p:sp>
      <p:sp>
        <p:nvSpPr>
          <p:cNvPr id="225" name="Google Shape;225;g276e85b9c59_0_181"/>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6" name="Google Shape;226;g276e85b9c59_0_181"/>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6e85b9c59_0_181"/>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6e85b9c59_0_181"/>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Unicorn</a:t>
            </a:r>
            <a:endParaRPr b="0" i="0" sz="4800" u="none" cap="none" strike="noStrike">
              <a:solidFill>
                <a:schemeClr val="dk1"/>
              </a:solidFill>
              <a:latin typeface="Calibri"/>
              <a:ea typeface="Calibri"/>
              <a:cs typeface="Calibri"/>
              <a:sym typeface="Calibri"/>
            </a:endParaRPr>
          </a:p>
        </p:txBody>
      </p:sp>
      <p:sp>
        <p:nvSpPr>
          <p:cNvPr id="229" name="Google Shape;229;g276e85b9c59_0_181"/>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0" name="Google Shape;230;g276e85b9c59_0_181"/>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6e85b9c59_0_181"/>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76e85b9c59_0_181"/>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Music</a:t>
            </a:r>
            <a:endParaRPr b="0" i="0" sz="4800" u="none" cap="none" strike="noStrike">
              <a:solidFill>
                <a:schemeClr val="dk1"/>
              </a:solidFill>
              <a:latin typeface="Calibri"/>
              <a:ea typeface="Calibri"/>
              <a:cs typeface="Calibri"/>
              <a:sym typeface="Calibri"/>
            </a:endParaRPr>
          </a:p>
        </p:txBody>
      </p:sp>
      <p:sp>
        <p:nvSpPr>
          <p:cNvPr id="233" name="Google Shape;233;g276e85b9c59_0_181"/>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4" name="Google Shape;234;g276e85b9c59_0_181"/>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6e85b9c59_0_181"/>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76e85b9c59_0_181"/>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rbutus"/>
              <a:buNone/>
            </a:pPr>
            <a:r>
              <a:rPr b="0" i="0" lang="en-US" sz="4800" u="none" cap="none" strike="noStrike">
                <a:solidFill>
                  <a:srgbClr val="FFFFFF"/>
                </a:solidFill>
                <a:latin typeface="Arbutus"/>
                <a:ea typeface="Arbutus"/>
                <a:cs typeface="Arbutus"/>
                <a:sym typeface="Arbutus"/>
              </a:rPr>
              <a:t>Life</a:t>
            </a:r>
            <a:endParaRPr b="0" i="0" sz="4800" u="none" cap="none" strike="noStrike">
              <a:solidFill>
                <a:schemeClr val="dk1"/>
              </a:solidFill>
              <a:latin typeface="Calibri"/>
              <a:ea typeface="Calibri"/>
              <a:cs typeface="Calibri"/>
              <a:sym typeface="Calibri"/>
            </a:endParaRPr>
          </a:p>
        </p:txBody>
      </p:sp>
      <p:sp>
        <p:nvSpPr>
          <p:cNvPr id="237" name="Google Shape;237;g276e85b9c59_0_181"/>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2024-07-10T07:05:57Z</dcterms:created>
  <dc:creator>PptxGenJS</dc:creator>
</cp:coreProperties>
</file>