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0" r:id="rId10"/>
    <p:sldMasterId id="2147483781" r:id="rId11"/>
  </p:sldMasterIdLst>
  <p:notesMasterIdLst>
    <p:notesMasterId r:id="rId46"/>
  </p:notesMasterIdLst>
  <p:sldIdLst>
    <p:sldId id="1043" r:id="rId12"/>
    <p:sldId id="1029" r:id="rId13"/>
    <p:sldId id="1030" r:id="rId14"/>
    <p:sldId id="847" r:id="rId15"/>
    <p:sldId id="1032" r:id="rId16"/>
    <p:sldId id="799" r:id="rId17"/>
    <p:sldId id="841" r:id="rId18"/>
    <p:sldId id="779" r:id="rId19"/>
    <p:sldId id="784" r:id="rId20"/>
    <p:sldId id="845" r:id="rId21"/>
    <p:sldId id="1044" r:id="rId22"/>
    <p:sldId id="1034" r:id="rId23"/>
    <p:sldId id="1071" r:id="rId24"/>
    <p:sldId id="1035" r:id="rId25"/>
    <p:sldId id="955" r:id="rId26"/>
    <p:sldId id="800" r:id="rId27"/>
    <p:sldId id="1036" r:id="rId28"/>
    <p:sldId id="849" r:id="rId29"/>
    <p:sldId id="1038" r:id="rId30"/>
    <p:sldId id="816" r:id="rId31"/>
    <p:sldId id="851" r:id="rId32"/>
    <p:sldId id="852" r:id="rId33"/>
    <p:sldId id="1040" r:id="rId34"/>
    <p:sldId id="853" r:id="rId35"/>
    <p:sldId id="1039" r:id="rId36"/>
    <p:sldId id="805" r:id="rId37"/>
    <p:sldId id="653" r:id="rId38"/>
    <p:sldId id="842" r:id="rId39"/>
    <p:sldId id="835" r:id="rId40"/>
    <p:sldId id="717" r:id="rId41"/>
    <p:sldId id="1041" r:id="rId42"/>
    <p:sldId id="837" r:id="rId43"/>
    <p:sldId id="838" r:id="rId44"/>
    <p:sldId id="679" r:id="rId45"/>
  </p:sldIdLst>
  <p:sldSz cx="9144000" cy="6858000" type="screen4x3"/>
  <p:notesSz cx="6735763" cy="9866313"/>
  <p:embeddedFontLst>
    <p:embeddedFont>
      <p:font typeface="Dosis" pitchFamily="2" charset="0"/>
      <p:regular r:id="rId47"/>
      <p:bold r:id="rId48"/>
    </p:embeddedFont>
    <p:embeddedFont>
      <p:font typeface="Dosis ExtraBold" pitchFamily="2" charset="0"/>
      <p:bold r:id="rId49"/>
    </p:embeddedFont>
    <p:embeddedFont>
      <p:font typeface="Dosis Medium" pitchFamily="2" charset="0"/>
      <p:regular r:id="rId50"/>
    </p:embeddedFont>
    <p:embeddedFont>
      <p:font typeface="Dosis SemiBold" pitchFamily="2" charset="0"/>
      <p:bold r:id="rId5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00ACA4"/>
    <a:srgbClr val="EAF8FE"/>
    <a:srgbClr val="9EE0F4"/>
    <a:srgbClr val="F26553"/>
    <a:srgbClr val="E84234"/>
    <a:srgbClr val="2AB6D7"/>
    <a:srgbClr val="55B7DE"/>
    <a:srgbClr val="565F88"/>
    <a:srgbClr val="A1A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font" Target="fonts/font2.fntdata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3.fntdata"/><Relationship Id="rId57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289555CF-B785-46EE-83EA-C43677E20090}"/>
    <pc:docChg chg="undo custSel addSld delSld modSld sldOrd">
      <pc:chgData name="LAMIAE BEZZAZ" userId="f9bc3cc0-8e1c-4944-afa8-b4b36bbf20e1" providerId="ADAL" clId="{289555CF-B785-46EE-83EA-C43677E20090}" dt="2025-11-20T21:31:41.376" v="299" actId="14100"/>
      <pc:docMkLst>
        <pc:docMk/>
      </pc:docMkLst>
      <pc:sldChg chg="addSp modSp del">
        <pc:chgData name="LAMIAE BEZZAZ" userId="f9bc3cc0-8e1c-4944-afa8-b4b36bbf20e1" providerId="ADAL" clId="{289555CF-B785-46EE-83EA-C43677E20090}" dt="2025-11-20T21:31:30.871" v="297" actId="47"/>
        <pc:sldMkLst>
          <pc:docMk/>
          <pc:sldMk cId="1056749084" sldId="256"/>
        </pc:sldMkLst>
        <pc:picChg chg="add mod">
          <ac:chgData name="LAMIAE BEZZAZ" userId="f9bc3cc0-8e1c-4944-afa8-b4b36bbf20e1" providerId="ADAL" clId="{289555CF-B785-46EE-83EA-C43677E20090}" dt="2025-11-20T21:30:36.494" v="291" actId="1076"/>
          <ac:picMkLst>
            <pc:docMk/>
            <pc:sldMk cId="1056749084" sldId="256"/>
            <ac:picMk id="2" creationId="{18A4B533-18D3-4609-A531-DACDB7A8E518}"/>
          </ac:picMkLst>
        </pc:picChg>
      </pc:sldChg>
      <pc:sldChg chg="modSp">
        <pc:chgData name="LAMIAE BEZZAZ" userId="f9bc3cc0-8e1c-4944-afa8-b4b36bbf20e1" providerId="ADAL" clId="{289555CF-B785-46EE-83EA-C43677E20090}" dt="2025-11-20T21:22:48.879" v="241" actId="20577"/>
        <pc:sldMkLst>
          <pc:docMk/>
          <pc:sldMk cId="3703491735" sldId="653"/>
        </pc:sldMkLst>
        <pc:spChg chg="mod">
          <ac:chgData name="LAMIAE BEZZAZ" userId="f9bc3cc0-8e1c-4944-afa8-b4b36bbf20e1" providerId="ADAL" clId="{289555CF-B785-46EE-83EA-C43677E20090}" dt="2025-11-20T21:22:48.879" v="241" actId="20577"/>
          <ac:spMkLst>
            <pc:docMk/>
            <pc:sldMk cId="3703491735" sldId="653"/>
            <ac:spMk id="2" creationId="{8D276C99-220B-4BBF-8FEB-E110392C0EC9}"/>
          </ac:spMkLst>
        </pc:spChg>
      </pc:sldChg>
      <pc:sldChg chg="modSp">
        <pc:chgData name="LAMIAE BEZZAZ" userId="f9bc3cc0-8e1c-4944-afa8-b4b36bbf20e1" providerId="ADAL" clId="{289555CF-B785-46EE-83EA-C43677E20090}" dt="2025-11-20T21:28:28.961" v="286" actId="20577"/>
        <pc:sldMkLst>
          <pc:docMk/>
          <pc:sldMk cId="1315078761" sldId="717"/>
        </pc:sldMkLst>
        <pc:spChg chg="mod">
          <ac:chgData name="LAMIAE BEZZAZ" userId="f9bc3cc0-8e1c-4944-afa8-b4b36bbf20e1" providerId="ADAL" clId="{289555CF-B785-46EE-83EA-C43677E20090}" dt="2025-11-20T21:28:28.961" v="286" actId="20577"/>
          <ac:spMkLst>
            <pc:docMk/>
            <pc:sldMk cId="1315078761" sldId="717"/>
            <ac:spMk id="14" creationId="{00A86E88-936D-9BAB-4944-1681CC7607AB}"/>
          </ac:spMkLst>
        </pc:spChg>
      </pc:sldChg>
      <pc:sldChg chg="modSp">
        <pc:chgData name="LAMIAE BEZZAZ" userId="f9bc3cc0-8e1c-4944-afa8-b4b36bbf20e1" providerId="ADAL" clId="{289555CF-B785-46EE-83EA-C43677E20090}" dt="2025-11-20T21:22:40.853" v="239"/>
        <pc:sldMkLst>
          <pc:docMk/>
          <pc:sldMk cId="2112265781" sldId="805"/>
        </pc:sldMkLst>
        <pc:spChg chg="mod">
          <ac:chgData name="LAMIAE BEZZAZ" userId="f9bc3cc0-8e1c-4944-afa8-b4b36bbf20e1" providerId="ADAL" clId="{289555CF-B785-46EE-83EA-C43677E20090}" dt="2025-11-20T21:22:18.106" v="236" actId="20577"/>
          <ac:spMkLst>
            <pc:docMk/>
            <pc:sldMk cId="2112265781" sldId="805"/>
            <ac:spMk id="10" creationId="{99076A47-0B8D-410C-5BE8-3468CCF0FF3A}"/>
          </ac:spMkLst>
        </pc:spChg>
        <pc:spChg chg="mod">
          <ac:chgData name="LAMIAE BEZZAZ" userId="f9bc3cc0-8e1c-4944-afa8-b4b36bbf20e1" providerId="ADAL" clId="{289555CF-B785-46EE-83EA-C43677E20090}" dt="2025-11-20T21:22:40.853" v="239"/>
          <ac:spMkLst>
            <pc:docMk/>
            <pc:sldMk cId="2112265781" sldId="805"/>
            <ac:spMk id="11" creationId="{798278C3-473A-7110-313B-F546DD4BFE12}"/>
          </ac:spMkLst>
        </pc:spChg>
        <pc:spChg chg="mod">
          <ac:chgData name="LAMIAE BEZZAZ" userId="f9bc3cc0-8e1c-4944-afa8-b4b36bbf20e1" providerId="ADAL" clId="{289555CF-B785-46EE-83EA-C43677E20090}" dt="2025-11-20T21:22:22.846" v="238" actId="20577"/>
          <ac:spMkLst>
            <pc:docMk/>
            <pc:sldMk cId="2112265781" sldId="805"/>
            <ac:spMk id="20" creationId="{B8CB6B97-D5A6-06D1-AA2B-60F3D0BA4542}"/>
          </ac:spMkLst>
        </pc:spChg>
      </pc:sldChg>
      <pc:sldChg chg="addSp delSp modSp">
        <pc:chgData name="LAMIAE BEZZAZ" userId="f9bc3cc0-8e1c-4944-afa8-b4b36bbf20e1" providerId="ADAL" clId="{289555CF-B785-46EE-83EA-C43677E20090}" dt="2025-11-20T21:17:39.817" v="77"/>
        <pc:sldMkLst>
          <pc:docMk/>
          <pc:sldMk cId="740272056" sldId="816"/>
        </pc:sldMkLst>
        <pc:spChg chg="mod">
          <ac:chgData name="LAMIAE BEZZAZ" userId="f9bc3cc0-8e1c-4944-afa8-b4b36bbf20e1" providerId="ADAL" clId="{289555CF-B785-46EE-83EA-C43677E20090}" dt="2025-11-20T21:15:57.583" v="59" actId="20577"/>
          <ac:spMkLst>
            <pc:docMk/>
            <pc:sldMk cId="740272056" sldId="816"/>
            <ac:spMk id="2" creationId="{65F7350E-918A-08FA-B97D-5470D98FC529}"/>
          </ac:spMkLst>
        </pc:spChg>
        <pc:picChg chg="add mod modCrop">
          <ac:chgData name="LAMIAE BEZZAZ" userId="f9bc3cc0-8e1c-4944-afa8-b4b36bbf20e1" providerId="ADAL" clId="{289555CF-B785-46EE-83EA-C43677E20090}" dt="2025-11-20T21:17:39.817" v="77"/>
          <ac:picMkLst>
            <pc:docMk/>
            <pc:sldMk cId="740272056" sldId="816"/>
            <ac:picMk id="3" creationId="{07F1AC5F-039F-4699-9C19-F02C1C5D4BB7}"/>
          </ac:picMkLst>
        </pc:picChg>
        <pc:picChg chg="add del">
          <ac:chgData name="LAMIAE BEZZAZ" userId="f9bc3cc0-8e1c-4944-afa8-b4b36bbf20e1" providerId="ADAL" clId="{289555CF-B785-46EE-83EA-C43677E20090}" dt="2025-11-20T21:17:04.384" v="73" actId="478"/>
          <ac:picMkLst>
            <pc:docMk/>
            <pc:sldMk cId="740272056" sldId="816"/>
            <ac:picMk id="7" creationId="{87653A74-9A32-C9AC-F213-8517C3CA8961}"/>
          </ac:picMkLst>
        </pc:picChg>
      </pc:sldChg>
      <pc:sldChg chg="delSp modSp">
        <pc:chgData name="LAMIAE BEZZAZ" userId="f9bc3cc0-8e1c-4944-afa8-b4b36bbf20e1" providerId="ADAL" clId="{289555CF-B785-46EE-83EA-C43677E20090}" dt="2025-11-20T21:28:36.408" v="288" actId="20577"/>
        <pc:sldMkLst>
          <pc:docMk/>
          <pc:sldMk cId="235135554" sldId="835"/>
        </pc:sldMkLst>
        <pc:spChg chg="mod">
          <ac:chgData name="LAMIAE BEZZAZ" userId="f9bc3cc0-8e1c-4944-afa8-b4b36bbf20e1" providerId="ADAL" clId="{289555CF-B785-46EE-83EA-C43677E20090}" dt="2025-11-20T21:28:36.408" v="288" actId="20577"/>
          <ac:spMkLst>
            <pc:docMk/>
            <pc:sldMk cId="235135554" sldId="835"/>
            <ac:spMk id="15" creationId="{E09B17E5-EB2E-B258-8FBA-6101E10FD2C1}"/>
          </ac:spMkLst>
        </pc:spChg>
        <pc:picChg chg="del">
          <ac:chgData name="LAMIAE BEZZAZ" userId="f9bc3cc0-8e1c-4944-afa8-b4b36bbf20e1" providerId="ADAL" clId="{289555CF-B785-46EE-83EA-C43677E20090}" dt="2025-11-20T21:23:02.663" v="243" actId="478"/>
          <ac:picMkLst>
            <pc:docMk/>
            <pc:sldMk cId="235135554" sldId="835"/>
            <ac:picMk id="4" creationId="{1BCE2327-B48B-E452-7440-3810F575B877}"/>
          </ac:picMkLst>
        </pc:picChg>
      </pc:sldChg>
      <pc:sldChg chg="addSp delSp modSp">
        <pc:chgData name="LAMIAE BEZZAZ" userId="f9bc3cc0-8e1c-4944-afa8-b4b36bbf20e1" providerId="ADAL" clId="{289555CF-B785-46EE-83EA-C43677E20090}" dt="2025-11-20T21:28:20.811" v="284" actId="20577"/>
        <pc:sldMkLst>
          <pc:docMk/>
          <pc:sldMk cId="3770607208" sldId="837"/>
        </pc:sldMkLst>
        <pc:spChg chg="mod">
          <ac:chgData name="LAMIAE BEZZAZ" userId="f9bc3cc0-8e1c-4944-afa8-b4b36bbf20e1" providerId="ADAL" clId="{289555CF-B785-46EE-83EA-C43677E20090}" dt="2025-11-20T21:28:20.811" v="284" actId="20577"/>
          <ac:spMkLst>
            <pc:docMk/>
            <pc:sldMk cId="3770607208" sldId="837"/>
            <ac:spMk id="13" creationId="{4CDD66ED-4C95-FB1D-57A1-15D932035699}"/>
          </ac:spMkLst>
        </pc:spChg>
        <pc:picChg chg="add mod ord">
          <ac:chgData name="LAMIAE BEZZAZ" userId="f9bc3cc0-8e1c-4944-afa8-b4b36bbf20e1" providerId="ADAL" clId="{289555CF-B785-46EE-83EA-C43677E20090}" dt="2025-11-20T21:26:31.074" v="261" actId="167"/>
          <ac:picMkLst>
            <pc:docMk/>
            <pc:sldMk cId="3770607208" sldId="837"/>
            <ac:picMk id="3" creationId="{BDEBECCD-6501-4E71-8657-F6859C3D10E4}"/>
          </ac:picMkLst>
        </pc:picChg>
        <pc:picChg chg="add del">
          <ac:chgData name="LAMIAE BEZZAZ" userId="f9bc3cc0-8e1c-4944-afa8-b4b36bbf20e1" providerId="ADAL" clId="{289555CF-B785-46EE-83EA-C43677E20090}" dt="2025-11-20T21:26:15.438" v="257" actId="478"/>
          <ac:picMkLst>
            <pc:docMk/>
            <pc:sldMk cId="3770607208" sldId="837"/>
            <ac:picMk id="7" creationId="{2535A7FD-F6F1-A1D6-A059-E01A07172981}"/>
          </ac:picMkLst>
        </pc:picChg>
        <pc:picChg chg="add mod">
          <ac:chgData name="LAMIAE BEZZAZ" userId="f9bc3cc0-8e1c-4944-afa8-b4b36bbf20e1" providerId="ADAL" clId="{289555CF-B785-46EE-83EA-C43677E20090}" dt="2025-11-20T21:26:06.618" v="254" actId="1076"/>
          <ac:picMkLst>
            <pc:docMk/>
            <pc:sldMk cId="3770607208" sldId="837"/>
            <ac:picMk id="10" creationId="{E37E0A95-3558-544B-A680-53278FC67980}"/>
          </ac:picMkLst>
        </pc:picChg>
      </pc:sldChg>
      <pc:sldChg chg="addSp delSp modSp">
        <pc:chgData name="LAMIAE BEZZAZ" userId="f9bc3cc0-8e1c-4944-afa8-b4b36bbf20e1" providerId="ADAL" clId="{289555CF-B785-46EE-83EA-C43677E20090}" dt="2025-11-20T21:28:13.632" v="282" actId="20577"/>
        <pc:sldMkLst>
          <pc:docMk/>
          <pc:sldMk cId="2523018488" sldId="838"/>
        </pc:sldMkLst>
        <pc:spChg chg="mod">
          <ac:chgData name="LAMIAE BEZZAZ" userId="f9bc3cc0-8e1c-4944-afa8-b4b36bbf20e1" providerId="ADAL" clId="{289555CF-B785-46EE-83EA-C43677E20090}" dt="2025-11-20T21:28:13.632" v="282" actId="20577"/>
          <ac:spMkLst>
            <pc:docMk/>
            <pc:sldMk cId="2523018488" sldId="838"/>
            <ac:spMk id="13" creationId="{0E93B0D7-2AE3-8044-B1F2-B19E8E489515}"/>
          </ac:spMkLst>
        </pc:spChg>
        <pc:picChg chg="add del">
          <ac:chgData name="LAMIAE BEZZAZ" userId="f9bc3cc0-8e1c-4944-afa8-b4b36bbf20e1" providerId="ADAL" clId="{289555CF-B785-46EE-83EA-C43677E20090}" dt="2025-11-20T21:27:05.003" v="263" actId="478"/>
          <ac:picMkLst>
            <pc:docMk/>
            <pc:sldMk cId="2523018488" sldId="838"/>
            <ac:picMk id="2" creationId="{0BE810F1-B51B-4790-9C91-7074514CD70E}"/>
          </ac:picMkLst>
        </pc:picChg>
        <pc:picChg chg="add mod ord">
          <ac:chgData name="LAMIAE BEZZAZ" userId="f9bc3cc0-8e1c-4944-afa8-b4b36bbf20e1" providerId="ADAL" clId="{289555CF-B785-46EE-83EA-C43677E20090}" dt="2025-11-20T21:28:02.400" v="280" actId="1076"/>
          <ac:picMkLst>
            <pc:docMk/>
            <pc:sldMk cId="2523018488" sldId="838"/>
            <ac:picMk id="7" creationId="{DBD6BB6C-8FD3-4A30-92BA-4E724AD51740}"/>
          </ac:picMkLst>
        </pc:picChg>
        <pc:picChg chg="add del mod">
          <ac:chgData name="LAMIAE BEZZAZ" userId="f9bc3cc0-8e1c-4944-afa8-b4b36bbf20e1" providerId="ADAL" clId="{289555CF-B785-46EE-83EA-C43677E20090}" dt="2025-11-20T21:27:42.192" v="274" actId="478"/>
          <ac:picMkLst>
            <pc:docMk/>
            <pc:sldMk cId="2523018488" sldId="838"/>
            <ac:picMk id="9" creationId="{7DC08206-AC3E-D274-19FD-E5B52A151D6C}"/>
          </ac:picMkLst>
        </pc:picChg>
      </pc:sldChg>
      <pc:sldChg chg="delSp delAnim">
        <pc:chgData name="LAMIAE BEZZAZ" userId="f9bc3cc0-8e1c-4944-afa8-b4b36bbf20e1" providerId="ADAL" clId="{289555CF-B785-46EE-83EA-C43677E20090}" dt="2025-11-20T21:22:58.288" v="242" actId="478"/>
        <pc:sldMkLst>
          <pc:docMk/>
          <pc:sldMk cId="4180622207" sldId="842"/>
        </pc:sldMkLst>
        <pc:picChg chg="del">
          <ac:chgData name="LAMIAE BEZZAZ" userId="f9bc3cc0-8e1c-4944-afa8-b4b36bbf20e1" providerId="ADAL" clId="{289555CF-B785-46EE-83EA-C43677E20090}" dt="2025-11-20T21:22:58.288" v="242" actId="478"/>
          <ac:picMkLst>
            <pc:docMk/>
            <pc:sldMk cId="4180622207" sldId="842"/>
            <ac:picMk id="5" creationId="{FF002994-D9D7-B927-8A10-ED88A29117FB}"/>
          </ac:picMkLst>
        </pc:picChg>
      </pc:sldChg>
      <pc:sldChg chg="modSp">
        <pc:chgData name="LAMIAE BEZZAZ" userId="f9bc3cc0-8e1c-4944-afa8-b4b36bbf20e1" providerId="ADAL" clId="{289555CF-B785-46EE-83EA-C43677E20090}" dt="2025-11-20T21:14:15.416" v="20" actId="20577"/>
        <pc:sldMkLst>
          <pc:docMk/>
          <pc:sldMk cId="2559130828" sldId="849"/>
        </pc:sldMkLst>
        <pc:spChg chg="mod">
          <ac:chgData name="LAMIAE BEZZAZ" userId="f9bc3cc0-8e1c-4944-afa8-b4b36bbf20e1" providerId="ADAL" clId="{289555CF-B785-46EE-83EA-C43677E20090}" dt="2025-11-20T21:14:15.416" v="20" actId="20577"/>
          <ac:spMkLst>
            <pc:docMk/>
            <pc:sldMk cId="2559130828" sldId="849"/>
            <ac:spMk id="5" creationId="{315895FF-8CE3-CB65-AE8E-73734C49FA48}"/>
          </ac:spMkLst>
        </pc:spChg>
      </pc:sldChg>
      <pc:sldChg chg="addSp delSp modSp">
        <pc:chgData name="LAMIAE BEZZAZ" userId="f9bc3cc0-8e1c-4944-afa8-b4b36bbf20e1" providerId="ADAL" clId="{289555CF-B785-46EE-83EA-C43677E20090}" dt="2025-11-20T21:18:39.768" v="113" actId="20577"/>
        <pc:sldMkLst>
          <pc:docMk/>
          <pc:sldMk cId="2581939748" sldId="851"/>
        </pc:sldMkLst>
        <pc:spChg chg="mod">
          <ac:chgData name="LAMIAE BEZZAZ" userId="f9bc3cc0-8e1c-4944-afa8-b4b36bbf20e1" providerId="ADAL" clId="{289555CF-B785-46EE-83EA-C43677E20090}" dt="2025-11-20T21:18:39.768" v="113" actId="20577"/>
          <ac:spMkLst>
            <pc:docMk/>
            <pc:sldMk cId="2581939748" sldId="851"/>
            <ac:spMk id="12" creationId="{788ABD99-E4B2-78EE-9ACE-4465DC57AEA3}"/>
          </ac:spMkLst>
        </pc:spChg>
        <pc:picChg chg="add mod">
          <ac:chgData name="LAMIAE BEZZAZ" userId="f9bc3cc0-8e1c-4944-afa8-b4b36bbf20e1" providerId="ADAL" clId="{289555CF-B785-46EE-83EA-C43677E20090}" dt="2025-11-20T21:18:15.280" v="84" actId="1440"/>
          <ac:picMkLst>
            <pc:docMk/>
            <pc:sldMk cId="2581939748" sldId="851"/>
            <ac:picMk id="2" creationId="{C9D336E1-4A13-41C3-9545-F5108B5BCFEA}"/>
          </ac:picMkLst>
        </pc:picChg>
        <pc:picChg chg="del mod">
          <ac:chgData name="LAMIAE BEZZAZ" userId="f9bc3cc0-8e1c-4944-afa8-b4b36bbf20e1" providerId="ADAL" clId="{289555CF-B785-46EE-83EA-C43677E20090}" dt="2025-11-20T21:18:11.806" v="82" actId="478"/>
          <ac:picMkLst>
            <pc:docMk/>
            <pc:sldMk cId="2581939748" sldId="851"/>
            <ac:picMk id="10" creationId="{E51CD5E3-42C9-A742-394B-54D18E6CAEF9}"/>
          </ac:picMkLst>
        </pc:picChg>
      </pc:sldChg>
      <pc:sldChg chg="modSp">
        <pc:chgData name="LAMIAE BEZZAZ" userId="f9bc3cc0-8e1c-4944-afa8-b4b36bbf20e1" providerId="ADAL" clId="{289555CF-B785-46EE-83EA-C43677E20090}" dt="2025-11-20T21:18:51.151" v="115" actId="20577"/>
        <pc:sldMkLst>
          <pc:docMk/>
          <pc:sldMk cId="1706673802" sldId="852"/>
        </pc:sldMkLst>
        <pc:spChg chg="mod">
          <ac:chgData name="LAMIAE BEZZAZ" userId="f9bc3cc0-8e1c-4944-afa8-b4b36bbf20e1" providerId="ADAL" clId="{289555CF-B785-46EE-83EA-C43677E20090}" dt="2025-11-20T21:18:51.151" v="115" actId="20577"/>
          <ac:spMkLst>
            <pc:docMk/>
            <pc:sldMk cId="1706673802" sldId="852"/>
            <ac:spMk id="2" creationId="{D7A4DE34-B75A-87EE-C9D2-769D1CBCF8DD}"/>
          </ac:spMkLst>
        </pc:spChg>
      </pc:sldChg>
      <pc:sldChg chg="addSp delSp modSp">
        <pc:chgData name="LAMIAE BEZZAZ" userId="f9bc3cc0-8e1c-4944-afa8-b4b36bbf20e1" providerId="ADAL" clId="{289555CF-B785-46EE-83EA-C43677E20090}" dt="2025-11-20T21:19:48.141" v="154" actId="20577"/>
        <pc:sldMkLst>
          <pc:docMk/>
          <pc:sldMk cId="259257084" sldId="853"/>
        </pc:sldMkLst>
        <pc:spChg chg="mod">
          <ac:chgData name="LAMIAE BEZZAZ" userId="f9bc3cc0-8e1c-4944-afa8-b4b36bbf20e1" providerId="ADAL" clId="{289555CF-B785-46EE-83EA-C43677E20090}" dt="2025-11-20T21:19:48.141" v="154" actId="20577"/>
          <ac:spMkLst>
            <pc:docMk/>
            <pc:sldMk cId="259257084" sldId="853"/>
            <ac:spMk id="2" creationId="{F6F267A0-1B46-E967-5577-577B768F0A2E}"/>
          </ac:spMkLst>
        </pc:spChg>
        <pc:picChg chg="add mod">
          <ac:chgData name="LAMIAE BEZZAZ" userId="f9bc3cc0-8e1c-4944-afa8-b4b36bbf20e1" providerId="ADAL" clId="{289555CF-B785-46EE-83EA-C43677E20090}" dt="2025-11-20T21:19:24.710" v="122" actId="1440"/>
          <ac:picMkLst>
            <pc:docMk/>
            <pc:sldMk cId="259257084" sldId="853"/>
            <ac:picMk id="3" creationId="{BC806401-BAEE-4BB8-9359-5F8EDA95C397}"/>
          </ac:picMkLst>
        </pc:picChg>
        <pc:picChg chg="del">
          <ac:chgData name="LAMIAE BEZZAZ" userId="f9bc3cc0-8e1c-4944-afa8-b4b36bbf20e1" providerId="ADAL" clId="{289555CF-B785-46EE-83EA-C43677E20090}" dt="2025-11-20T21:19:12.306" v="116" actId="478"/>
          <ac:picMkLst>
            <pc:docMk/>
            <pc:sldMk cId="259257084" sldId="853"/>
            <ac:picMk id="5" creationId="{2F7C6B38-88BB-1D7C-C2DB-3CC4C6410C24}"/>
          </ac:picMkLst>
        </pc:picChg>
      </pc:sldChg>
      <pc:sldChg chg="modSp">
        <pc:chgData name="LAMIAE BEZZAZ" userId="f9bc3cc0-8e1c-4944-afa8-b4b36bbf20e1" providerId="ADAL" clId="{289555CF-B785-46EE-83EA-C43677E20090}" dt="2025-11-20T21:12:27.599" v="19" actId="20577"/>
        <pc:sldMkLst>
          <pc:docMk/>
          <pc:sldMk cId="4223267053" sldId="1035"/>
        </pc:sldMkLst>
        <pc:spChg chg="mod">
          <ac:chgData name="LAMIAE BEZZAZ" userId="f9bc3cc0-8e1c-4944-afa8-b4b36bbf20e1" providerId="ADAL" clId="{289555CF-B785-46EE-83EA-C43677E20090}" dt="2025-11-20T21:12:27.599" v="19" actId="20577"/>
          <ac:spMkLst>
            <pc:docMk/>
            <pc:sldMk cId="4223267053" sldId="1035"/>
            <ac:spMk id="11" creationId="{5430FEEE-B674-01D5-1E0B-448446D5691F}"/>
          </ac:spMkLst>
        </pc:spChg>
      </pc:sldChg>
      <pc:sldChg chg="modSp">
        <pc:chgData name="LAMIAE BEZZAZ" userId="f9bc3cc0-8e1c-4944-afa8-b4b36bbf20e1" providerId="ADAL" clId="{289555CF-B785-46EE-83EA-C43677E20090}" dt="2025-11-20T21:14:22.414" v="21" actId="20577"/>
        <pc:sldMkLst>
          <pc:docMk/>
          <pc:sldMk cId="2911710300" sldId="1038"/>
        </pc:sldMkLst>
        <pc:spChg chg="mod">
          <ac:chgData name="LAMIAE BEZZAZ" userId="f9bc3cc0-8e1c-4944-afa8-b4b36bbf20e1" providerId="ADAL" clId="{289555CF-B785-46EE-83EA-C43677E20090}" dt="2025-11-20T21:14:22.414" v="21" actId="20577"/>
          <ac:spMkLst>
            <pc:docMk/>
            <pc:sldMk cId="2911710300" sldId="1038"/>
            <ac:spMk id="5" creationId="{A058E71F-9FE9-52B7-99A2-348EC8273CCD}"/>
          </ac:spMkLst>
        </pc:spChg>
      </pc:sldChg>
      <pc:sldChg chg="addSp delSp modSp">
        <pc:chgData name="LAMIAE BEZZAZ" userId="f9bc3cc0-8e1c-4944-afa8-b4b36bbf20e1" providerId="ADAL" clId="{289555CF-B785-46EE-83EA-C43677E20090}" dt="2025-11-20T21:21:02.878" v="185" actId="20577"/>
        <pc:sldMkLst>
          <pc:docMk/>
          <pc:sldMk cId="2391781615" sldId="1039"/>
        </pc:sldMkLst>
        <pc:spChg chg="mod">
          <ac:chgData name="LAMIAE BEZZAZ" userId="f9bc3cc0-8e1c-4944-afa8-b4b36bbf20e1" providerId="ADAL" clId="{289555CF-B785-46EE-83EA-C43677E20090}" dt="2025-11-20T21:21:02.878" v="185" actId="20577"/>
          <ac:spMkLst>
            <pc:docMk/>
            <pc:sldMk cId="2391781615" sldId="1039"/>
            <ac:spMk id="9" creationId="{5890FD46-7809-853A-675A-9CEB05E780CB}"/>
          </ac:spMkLst>
        </pc:spChg>
        <pc:picChg chg="add mod">
          <ac:chgData name="LAMIAE BEZZAZ" userId="f9bc3cc0-8e1c-4944-afa8-b4b36bbf20e1" providerId="ADAL" clId="{289555CF-B785-46EE-83EA-C43677E20090}" dt="2025-11-20T21:20:43.706" v="159" actId="14100"/>
          <ac:picMkLst>
            <pc:docMk/>
            <pc:sldMk cId="2391781615" sldId="1039"/>
            <ac:picMk id="2" creationId="{858739FC-F838-48C0-B3EA-68C8E8EB146A}"/>
          </ac:picMkLst>
        </pc:picChg>
        <pc:picChg chg="del">
          <ac:chgData name="LAMIAE BEZZAZ" userId="f9bc3cc0-8e1c-4944-afa8-b4b36bbf20e1" providerId="ADAL" clId="{289555CF-B785-46EE-83EA-C43677E20090}" dt="2025-11-20T21:20:35.251" v="155" actId="478"/>
          <ac:picMkLst>
            <pc:docMk/>
            <pc:sldMk cId="2391781615" sldId="1039"/>
            <ac:picMk id="4" creationId="{E7BCA8E2-A695-6B68-FF4F-26270D502210}"/>
          </ac:picMkLst>
        </pc:picChg>
      </pc:sldChg>
      <pc:sldChg chg="addSp delSp modSp ord">
        <pc:chgData name="LAMIAE BEZZAZ" userId="f9bc3cc0-8e1c-4944-afa8-b4b36bbf20e1" providerId="ADAL" clId="{289555CF-B785-46EE-83EA-C43677E20090}" dt="2025-11-20T21:28:58.893" v="289" actId="1440"/>
        <pc:sldMkLst>
          <pc:docMk/>
          <pc:sldMk cId="3147647600" sldId="1040"/>
        </pc:sldMkLst>
        <pc:spChg chg="mod">
          <ac:chgData name="LAMIAE BEZZAZ" userId="f9bc3cc0-8e1c-4944-afa8-b4b36bbf20e1" providerId="ADAL" clId="{289555CF-B785-46EE-83EA-C43677E20090}" dt="2025-11-20T21:22:03.529" v="231" actId="20577"/>
          <ac:spMkLst>
            <pc:docMk/>
            <pc:sldMk cId="3147647600" sldId="1040"/>
            <ac:spMk id="9" creationId="{A2E396AE-D924-900E-3056-8C6FD4D8A8E7}"/>
          </ac:spMkLst>
        </pc:spChg>
        <pc:picChg chg="del">
          <ac:chgData name="LAMIAE BEZZAZ" userId="f9bc3cc0-8e1c-4944-afa8-b4b36bbf20e1" providerId="ADAL" clId="{289555CF-B785-46EE-83EA-C43677E20090}" dt="2025-11-20T21:21:42.808" v="209" actId="478"/>
          <ac:picMkLst>
            <pc:docMk/>
            <pc:sldMk cId="3147647600" sldId="1040"/>
            <ac:picMk id="2" creationId="{AB1155DE-C020-ECBF-3382-C014D1D06235}"/>
          </ac:picMkLst>
        </pc:picChg>
        <pc:picChg chg="add mod">
          <ac:chgData name="LAMIAE BEZZAZ" userId="f9bc3cc0-8e1c-4944-afa8-b4b36bbf20e1" providerId="ADAL" clId="{289555CF-B785-46EE-83EA-C43677E20090}" dt="2025-11-20T21:28:58.893" v="289" actId="1440"/>
          <ac:picMkLst>
            <pc:docMk/>
            <pc:sldMk cId="3147647600" sldId="1040"/>
            <ac:picMk id="3" creationId="{AE31A149-4AF6-4F45-AC80-272F729D4370}"/>
          </ac:picMkLst>
        </pc:picChg>
      </pc:sldChg>
      <pc:sldChg chg="modSp">
        <pc:chgData name="LAMIAE BEZZAZ" userId="f9bc3cc0-8e1c-4944-afa8-b4b36bbf20e1" providerId="ADAL" clId="{289555CF-B785-46EE-83EA-C43677E20090}" dt="2025-11-20T21:23:38.830" v="246" actId="20577"/>
        <pc:sldMkLst>
          <pc:docMk/>
          <pc:sldMk cId="997152735" sldId="1041"/>
        </pc:sldMkLst>
        <pc:spChg chg="mod">
          <ac:chgData name="LAMIAE BEZZAZ" userId="f9bc3cc0-8e1c-4944-afa8-b4b36bbf20e1" providerId="ADAL" clId="{289555CF-B785-46EE-83EA-C43677E20090}" dt="2025-11-20T21:23:38.830" v="246" actId="20577"/>
          <ac:spMkLst>
            <pc:docMk/>
            <pc:sldMk cId="997152735" sldId="1041"/>
            <ac:spMk id="2" creationId="{2D28BF60-49D0-FA60-A908-72517B30746A}"/>
          </ac:spMkLst>
        </pc:spChg>
      </pc:sldChg>
      <pc:sldChg chg="addSp delSp modSp add">
        <pc:chgData name="LAMIAE BEZZAZ" userId="f9bc3cc0-8e1c-4944-afa8-b4b36bbf20e1" providerId="ADAL" clId="{289555CF-B785-46EE-83EA-C43677E20090}" dt="2025-11-20T21:31:41.376" v="299" actId="14100"/>
        <pc:sldMkLst>
          <pc:docMk/>
          <pc:sldMk cId="522016112" sldId="1043"/>
        </pc:sldMkLst>
        <pc:picChg chg="del">
          <ac:chgData name="LAMIAE BEZZAZ" userId="f9bc3cc0-8e1c-4944-afa8-b4b36bbf20e1" providerId="ADAL" clId="{289555CF-B785-46EE-83EA-C43677E20090}" dt="2025-11-20T21:31:25.862" v="295" actId="478"/>
          <ac:picMkLst>
            <pc:docMk/>
            <pc:sldMk cId="522016112" sldId="1043"/>
            <ac:picMk id="2" creationId="{18A4B533-18D3-4609-A531-DACDB7A8E518}"/>
          </ac:picMkLst>
        </pc:picChg>
        <pc:picChg chg="add mod">
          <ac:chgData name="LAMIAE BEZZAZ" userId="f9bc3cc0-8e1c-4944-afa8-b4b36bbf20e1" providerId="ADAL" clId="{289555CF-B785-46EE-83EA-C43677E20090}" dt="2025-11-20T21:31:41.376" v="299" actId="14100"/>
          <ac:picMkLst>
            <pc:docMk/>
            <pc:sldMk cId="522016112" sldId="1043"/>
            <ac:picMk id="3" creationId="{275C19C1-3E58-4975-B20B-A96CDE49EB20}"/>
          </ac:picMkLst>
        </pc:picChg>
        <pc:picChg chg="del">
          <ac:chgData name="LAMIAE BEZZAZ" userId="f9bc3cc0-8e1c-4944-afa8-b4b36bbf20e1" providerId="ADAL" clId="{289555CF-B785-46EE-83EA-C43677E20090}" dt="2025-11-20T21:31:24.504" v="294" actId="478"/>
          <ac:picMkLst>
            <pc:docMk/>
            <pc:sldMk cId="522016112" sldId="1043"/>
            <ac:picMk id="6" creationId="{23CB12F5-88C8-1C09-2E16-A00DFD10E073}"/>
          </ac:picMkLst>
        </pc:picChg>
      </pc:sldChg>
    </pc:docChg>
  </pc:docChgLst>
  <pc:docChgLst>
    <pc:chgData name="LAMIAE BEZZAZ" userId="f9bc3cc0-8e1c-4944-afa8-b4b36bbf20e1" providerId="ADAL" clId="{5230345C-0A8D-4A0F-8F91-6951CE56FBFC}"/>
    <pc:docChg chg="undo custSel addSld delSld modSld sldOrd">
      <pc:chgData name="LAMIAE BEZZAZ" userId="f9bc3cc0-8e1c-4944-afa8-b4b36bbf20e1" providerId="ADAL" clId="{5230345C-0A8D-4A0F-8F91-6951CE56FBFC}" dt="2025-11-21T00:28:02.724" v="86" actId="14100"/>
      <pc:docMkLst>
        <pc:docMk/>
      </pc:docMkLst>
      <pc:sldChg chg="addSp modSp modAnim">
        <pc:chgData name="LAMIAE BEZZAZ" userId="f9bc3cc0-8e1c-4944-afa8-b4b36bbf20e1" providerId="ADAL" clId="{5230345C-0A8D-4A0F-8F91-6951CE56FBFC}" dt="2025-11-21T00:04:01.038" v="15"/>
        <pc:sldMkLst>
          <pc:docMk/>
          <pc:sldMk cId="927543826" sldId="784"/>
        </pc:sldMkLst>
        <pc:picChg chg="add mod">
          <ac:chgData name="LAMIAE BEZZAZ" userId="f9bc3cc0-8e1c-4944-afa8-b4b36bbf20e1" providerId="ADAL" clId="{5230345C-0A8D-4A0F-8F91-6951CE56FBFC}" dt="2025-11-21T00:03:57.010" v="14" actId="14100"/>
          <ac:picMkLst>
            <pc:docMk/>
            <pc:sldMk cId="927543826" sldId="784"/>
            <ac:picMk id="2" creationId="{D15C708F-58B1-4288-B424-0CC8B99D5E71}"/>
          </ac:picMkLst>
        </pc:picChg>
      </pc:sldChg>
      <pc:sldChg chg="addSp delSp modSp">
        <pc:chgData name="LAMIAE BEZZAZ" userId="f9bc3cc0-8e1c-4944-afa8-b4b36bbf20e1" providerId="ADAL" clId="{5230345C-0A8D-4A0F-8F91-6951CE56FBFC}" dt="2025-11-21T00:20:47.746" v="47" actId="1076"/>
        <pc:sldMkLst>
          <pc:docMk/>
          <pc:sldMk cId="740272056" sldId="816"/>
        </pc:sldMkLst>
        <pc:picChg chg="del">
          <ac:chgData name="LAMIAE BEZZAZ" userId="f9bc3cc0-8e1c-4944-afa8-b4b36bbf20e1" providerId="ADAL" clId="{5230345C-0A8D-4A0F-8F91-6951CE56FBFC}" dt="2025-11-21T00:20:28.423" v="42" actId="478"/>
          <ac:picMkLst>
            <pc:docMk/>
            <pc:sldMk cId="740272056" sldId="816"/>
            <ac:picMk id="3" creationId="{07F1AC5F-039F-4699-9C19-F02C1C5D4BB7}"/>
          </ac:picMkLst>
        </pc:picChg>
        <pc:picChg chg="add mod">
          <ac:chgData name="LAMIAE BEZZAZ" userId="f9bc3cc0-8e1c-4944-afa8-b4b36bbf20e1" providerId="ADAL" clId="{5230345C-0A8D-4A0F-8F91-6951CE56FBFC}" dt="2025-11-21T00:20:47.746" v="47" actId="1076"/>
          <ac:picMkLst>
            <pc:docMk/>
            <pc:sldMk cId="740272056" sldId="816"/>
            <ac:picMk id="9" creationId="{8B37F008-9F02-4044-9A19-AE53EB257A78}"/>
          </ac:picMkLst>
        </pc:picChg>
      </pc:sldChg>
      <pc:sldChg chg="addSp modSp">
        <pc:chgData name="LAMIAE BEZZAZ" userId="f9bc3cc0-8e1c-4944-afa8-b4b36bbf20e1" providerId="ADAL" clId="{5230345C-0A8D-4A0F-8F91-6951CE56FBFC}" dt="2025-11-21T00:28:02.724" v="86" actId="14100"/>
        <pc:sldMkLst>
          <pc:docMk/>
          <pc:sldMk cId="235135554" sldId="835"/>
        </pc:sldMkLst>
        <pc:picChg chg="add mod">
          <ac:chgData name="LAMIAE BEZZAZ" userId="f9bc3cc0-8e1c-4944-afa8-b4b36bbf20e1" providerId="ADAL" clId="{5230345C-0A8D-4A0F-8F91-6951CE56FBFC}" dt="2025-11-21T00:28:02.724" v="86" actId="14100"/>
          <ac:picMkLst>
            <pc:docMk/>
            <pc:sldMk cId="235135554" sldId="835"/>
            <ac:picMk id="2" creationId="{4DB12A6B-5FE9-453C-B4A0-ECC8B57A306B}"/>
          </ac:picMkLst>
        </pc:picChg>
      </pc:sldChg>
      <pc:sldChg chg="addSp modSp modAnim">
        <pc:chgData name="LAMIAE BEZZAZ" userId="f9bc3cc0-8e1c-4944-afa8-b4b36bbf20e1" providerId="ADAL" clId="{5230345C-0A8D-4A0F-8F91-6951CE56FBFC}" dt="2025-11-21T00:24:10.486" v="81"/>
        <pc:sldMkLst>
          <pc:docMk/>
          <pc:sldMk cId="4180622207" sldId="842"/>
        </pc:sldMkLst>
        <pc:picChg chg="add mod">
          <ac:chgData name="LAMIAE BEZZAZ" userId="f9bc3cc0-8e1c-4944-afa8-b4b36bbf20e1" providerId="ADAL" clId="{5230345C-0A8D-4A0F-8F91-6951CE56FBFC}" dt="2025-11-21T00:24:05.844" v="80" actId="14100"/>
          <ac:picMkLst>
            <pc:docMk/>
            <pc:sldMk cId="4180622207" sldId="842"/>
            <ac:picMk id="3" creationId="{D3CF260E-AA68-4616-8F55-774B74251557}"/>
          </ac:picMkLst>
        </pc:picChg>
      </pc:sldChg>
      <pc:sldChg chg="modSp">
        <pc:chgData name="LAMIAE BEZZAZ" userId="f9bc3cc0-8e1c-4944-afa8-b4b36bbf20e1" providerId="ADAL" clId="{5230345C-0A8D-4A0F-8F91-6951CE56FBFC}" dt="2025-11-21T00:19:18.269" v="41" actId="1076"/>
        <pc:sldMkLst>
          <pc:docMk/>
          <pc:sldMk cId="2559130828" sldId="849"/>
        </pc:sldMkLst>
        <pc:spChg chg="mod">
          <ac:chgData name="LAMIAE BEZZAZ" userId="f9bc3cc0-8e1c-4944-afa8-b4b36bbf20e1" providerId="ADAL" clId="{5230345C-0A8D-4A0F-8F91-6951CE56FBFC}" dt="2025-11-21T00:19:18.269" v="41" actId="1076"/>
          <ac:spMkLst>
            <pc:docMk/>
            <pc:sldMk cId="2559130828" sldId="849"/>
            <ac:spMk id="5" creationId="{315895FF-8CE3-CB65-AE8E-73734C49FA48}"/>
          </ac:spMkLst>
        </pc:spChg>
      </pc:sldChg>
      <pc:sldChg chg="addSp delSp modSp">
        <pc:chgData name="LAMIAE BEZZAZ" userId="f9bc3cc0-8e1c-4944-afa8-b4b36bbf20e1" providerId="ADAL" clId="{5230345C-0A8D-4A0F-8F91-6951CE56FBFC}" dt="2025-11-21T00:21:28.694" v="53" actId="14100"/>
        <pc:sldMkLst>
          <pc:docMk/>
          <pc:sldMk cId="2581939748" sldId="851"/>
        </pc:sldMkLst>
        <pc:picChg chg="del">
          <ac:chgData name="LAMIAE BEZZAZ" userId="f9bc3cc0-8e1c-4944-afa8-b4b36bbf20e1" providerId="ADAL" clId="{5230345C-0A8D-4A0F-8F91-6951CE56FBFC}" dt="2025-11-21T00:21:16.787" v="48" actId="478"/>
          <ac:picMkLst>
            <pc:docMk/>
            <pc:sldMk cId="2581939748" sldId="851"/>
            <ac:picMk id="2" creationId="{C9D336E1-4A13-41C3-9545-F5108B5BCFEA}"/>
          </ac:picMkLst>
        </pc:picChg>
        <pc:picChg chg="add mod">
          <ac:chgData name="LAMIAE BEZZAZ" userId="f9bc3cc0-8e1c-4944-afa8-b4b36bbf20e1" providerId="ADAL" clId="{5230345C-0A8D-4A0F-8F91-6951CE56FBFC}" dt="2025-11-21T00:21:28.694" v="53" actId="14100"/>
          <ac:picMkLst>
            <pc:docMk/>
            <pc:sldMk cId="2581939748" sldId="851"/>
            <ac:picMk id="9" creationId="{A003CCE1-B021-4322-AC55-08BFE2D89233}"/>
          </ac:picMkLst>
        </pc:picChg>
      </pc:sldChg>
      <pc:sldChg chg="addSp delSp modSp">
        <pc:chgData name="LAMIAE BEZZAZ" userId="f9bc3cc0-8e1c-4944-afa8-b4b36bbf20e1" providerId="ADAL" clId="{5230345C-0A8D-4A0F-8F91-6951CE56FBFC}" dt="2025-11-21T00:22:44.917" v="68" actId="1076"/>
        <pc:sldMkLst>
          <pc:docMk/>
          <pc:sldMk cId="259257084" sldId="853"/>
        </pc:sldMkLst>
        <pc:spChg chg="mod">
          <ac:chgData name="LAMIAE BEZZAZ" userId="f9bc3cc0-8e1c-4944-afa8-b4b36bbf20e1" providerId="ADAL" clId="{5230345C-0A8D-4A0F-8F91-6951CE56FBFC}" dt="2025-11-21T00:22:25.579" v="65" actId="20577"/>
          <ac:spMkLst>
            <pc:docMk/>
            <pc:sldMk cId="259257084" sldId="853"/>
            <ac:spMk id="2" creationId="{F6F267A0-1B46-E967-5577-577B768F0A2E}"/>
          </ac:spMkLst>
        </pc:spChg>
        <pc:picChg chg="del">
          <ac:chgData name="LAMIAE BEZZAZ" userId="f9bc3cc0-8e1c-4944-afa8-b4b36bbf20e1" providerId="ADAL" clId="{5230345C-0A8D-4A0F-8F91-6951CE56FBFC}" dt="2025-11-21T00:22:41.093" v="66" actId="478"/>
          <ac:picMkLst>
            <pc:docMk/>
            <pc:sldMk cId="259257084" sldId="853"/>
            <ac:picMk id="3" creationId="{BC806401-BAEE-4BB8-9359-5F8EDA95C397}"/>
          </ac:picMkLst>
        </pc:picChg>
        <pc:picChg chg="add mod">
          <ac:chgData name="LAMIAE BEZZAZ" userId="f9bc3cc0-8e1c-4944-afa8-b4b36bbf20e1" providerId="ADAL" clId="{5230345C-0A8D-4A0F-8F91-6951CE56FBFC}" dt="2025-11-21T00:22:44.917" v="68" actId="1076"/>
          <ac:picMkLst>
            <pc:docMk/>
            <pc:sldMk cId="259257084" sldId="853"/>
            <ac:picMk id="5" creationId="{30C1BE5C-8FFB-438C-B28E-C191BB4B4246}"/>
          </ac:picMkLst>
        </pc:picChg>
      </pc:sldChg>
      <pc:sldChg chg="modSp">
        <pc:chgData name="LAMIAE BEZZAZ" userId="f9bc3cc0-8e1c-4944-afa8-b4b36bbf20e1" providerId="ADAL" clId="{5230345C-0A8D-4A0F-8F91-6951CE56FBFC}" dt="2025-11-21T00:02:35.209" v="7" actId="12"/>
        <pc:sldMkLst>
          <pc:docMk/>
          <pc:sldMk cId="3392726623" sldId="1032"/>
        </pc:sldMkLst>
        <pc:spChg chg="mod">
          <ac:chgData name="LAMIAE BEZZAZ" userId="f9bc3cc0-8e1c-4944-afa8-b4b36bbf20e1" providerId="ADAL" clId="{5230345C-0A8D-4A0F-8F91-6951CE56FBFC}" dt="2025-11-21T00:02:35.209" v="7" actId="12"/>
          <ac:spMkLst>
            <pc:docMk/>
            <pc:sldMk cId="3392726623" sldId="1032"/>
            <ac:spMk id="9" creationId="{EDF84187-20F5-433B-AD60-2855AEECD2B6}"/>
          </ac:spMkLst>
        </pc:spChg>
      </pc:sldChg>
      <pc:sldChg chg="addSp delSp modSp">
        <pc:chgData name="LAMIAE BEZZAZ" userId="f9bc3cc0-8e1c-4944-afa8-b4b36bbf20e1" providerId="ADAL" clId="{5230345C-0A8D-4A0F-8F91-6951CE56FBFC}" dt="2025-11-21T00:10:51.899" v="28" actId="14100"/>
        <pc:sldMkLst>
          <pc:docMk/>
          <pc:sldMk cId="1339474844" sldId="1034"/>
        </pc:sldMkLst>
        <pc:grpChg chg="add del">
          <ac:chgData name="LAMIAE BEZZAZ" userId="f9bc3cc0-8e1c-4944-afa8-b4b36bbf20e1" providerId="ADAL" clId="{5230345C-0A8D-4A0F-8F91-6951CE56FBFC}" dt="2025-11-21T00:09:47.136" v="22" actId="478"/>
          <ac:grpSpMkLst>
            <pc:docMk/>
            <pc:sldMk cId="1339474844" sldId="1034"/>
            <ac:grpSpMk id="6" creationId="{DEBB4318-C8C0-4F76-A15C-062AAA8CC46A}"/>
          </ac:grpSpMkLst>
        </pc:grpChg>
        <pc:grpChg chg="add del">
          <ac:chgData name="LAMIAE BEZZAZ" userId="f9bc3cc0-8e1c-4944-afa8-b4b36bbf20e1" providerId="ADAL" clId="{5230345C-0A8D-4A0F-8F91-6951CE56FBFC}" dt="2025-11-21T00:10:18.888" v="24"/>
          <ac:grpSpMkLst>
            <pc:docMk/>
            <pc:sldMk cId="1339474844" sldId="1034"/>
            <ac:grpSpMk id="62" creationId="{92C0305F-B2B6-4A66-9312-5990D2F4D947}"/>
          </ac:grpSpMkLst>
        </pc:grpChg>
        <pc:picChg chg="add del">
          <ac:chgData name="LAMIAE BEZZAZ" userId="f9bc3cc0-8e1c-4944-afa8-b4b36bbf20e1" providerId="ADAL" clId="{5230345C-0A8D-4A0F-8F91-6951CE56FBFC}" dt="2025-11-21T00:10:25.912" v="26"/>
          <ac:picMkLst>
            <pc:docMk/>
            <pc:sldMk cId="1339474844" sldId="1034"/>
            <ac:picMk id="3" creationId="{485047A4-B21F-41E8-B24A-0FBD13A050D8}"/>
          </ac:picMkLst>
        </pc:picChg>
        <pc:picChg chg="add mod">
          <ac:chgData name="LAMIAE BEZZAZ" userId="f9bc3cc0-8e1c-4944-afa8-b4b36bbf20e1" providerId="ADAL" clId="{5230345C-0A8D-4A0F-8F91-6951CE56FBFC}" dt="2025-11-21T00:10:51.899" v="28" actId="14100"/>
          <ac:picMkLst>
            <pc:docMk/>
            <pc:sldMk cId="1339474844" sldId="1034"/>
            <ac:picMk id="4" creationId="{919A8CC4-F603-412D-8716-6364EA7B84FF}"/>
          </ac:picMkLst>
        </pc:picChg>
        <pc:picChg chg="del">
          <ac:chgData name="LAMIAE BEZZAZ" userId="f9bc3cc0-8e1c-4944-afa8-b4b36bbf20e1" providerId="ADAL" clId="{5230345C-0A8D-4A0F-8F91-6951CE56FBFC}" dt="2025-11-21T00:09:46.260" v="21" actId="478"/>
          <ac:picMkLst>
            <pc:docMk/>
            <pc:sldMk cId="1339474844" sldId="1034"/>
            <ac:picMk id="59" creationId="{9A073BC6-E776-4AE3-B82D-F584F6746AF0}"/>
          </ac:picMkLst>
        </pc:picChg>
      </pc:sldChg>
      <pc:sldChg chg="addSp delSp modSp">
        <pc:chgData name="LAMIAE BEZZAZ" userId="f9bc3cc0-8e1c-4944-afa8-b4b36bbf20e1" providerId="ADAL" clId="{5230345C-0A8D-4A0F-8F91-6951CE56FBFC}" dt="2025-11-21T00:23:16.977" v="74" actId="1076"/>
        <pc:sldMkLst>
          <pc:docMk/>
          <pc:sldMk cId="2391781615" sldId="1039"/>
        </pc:sldMkLst>
        <pc:picChg chg="del">
          <ac:chgData name="LAMIAE BEZZAZ" userId="f9bc3cc0-8e1c-4944-afa8-b4b36bbf20e1" providerId="ADAL" clId="{5230345C-0A8D-4A0F-8F91-6951CE56FBFC}" dt="2025-11-21T00:23:04.358" v="69" actId="478"/>
          <ac:picMkLst>
            <pc:docMk/>
            <pc:sldMk cId="2391781615" sldId="1039"/>
            <ac:picMk id="2" creationId="{858739FC-F838-48C0-B3EA-68C8E8EB146A}"/>
          </ac:picMkLst>
        </pc:picChg>
        <pc:picChg chg="add mod">
          <ac:chgData name="LAMIAE BEZZAZ" userId="f9bc3cc0-8e1c-4944-afa8-b4b36bbf20e1" providerId="ADAL" clId="{5230345C-0A8D-4A0F-8F91-6951CE56FBFC}" dt="2025-11-21T00:23:16.977" v="74" actId="1076"/>
          <ac:picMkLst>
            <pc:docMk/>
            <pc:sldMk cId="2391781615" sldId="1039"/>
            <ac:picMk id="5" creationId="{E192AF66-5383-4150-B106-55144965EF12}"/>
          </ac:picMkLst>
        </pc:picChg>
      </pc:sldChg>
      <pc:sldChg chg="addSp delSp modSp">
        <pc:chgData name="LAMIAE BEZZAZ" userId="f9bc3cc0-8e1c-4944-afa8-b4b36bbf20e1" providerId="ADAL" clId="{5230345C-0A8D-4A0F-8F91-6951CE56FBFC}" dt="2025-11-21T00:22:12.015" v="59" actId="14100"/>
        <pc:sldMkLst>
          <pc:docMk/>
          <pc:sldMk cId="3147647600" sldId="1040"/>
        </pc:sldMkLst>
        <pc:picChg chg="del">
          <ac:chgData name="LAMIAE BEZZAZ" userId="f9bc3cc0-8e1c-4944-afa8-b4b36bbf20e1" providerId="ADAL" clId="{5230345C-0A8D-4A0F-8F91-6951CE56FBFC}" dt="2025-11-21T00:21:57.824" v="54" actId="478"/>
          <ac:picMkLst>
            <pc:docMk/>
            <pc:sldMk cId="3147647600" sldId="1040"/>
            <ac:picMk id="3" creationId="{AE31A149-4AF6-4F45-AC80-272F729D4370}"/>
          </ac:picMkLst>
        </pc:picChg>
        <pc:picChg chg="add mod">
          <ac:chgData name="LAMIAE BEZZAZ" userId="f9bc3cc0-8e1c-4944-afa8-b4b36bbf20e1" providerId="ADAL" clId="{5230345C-0A8D-4A0F-8F91-6951CE56FBFC}" dt="2025-11-21T00:22:12.015" v="59" actId="14100"/>
          <ac:picMkLst>
            <pc:docMk/>
            <pc:sldMk cId="3147647600" sldId="1040"/>
            <ac:picMk id="5" creationId="{7EFD12F0-8FB2-451E-A00E-910EC0619F00}"/>
          </ac:picMkLst>
        </pc:picChg>
      </pc:sldChg>
      <pc:sldChg chg="del">
        <pc:chgData name="LAMIAE BEZZAZ" userId="f9bc3cc0-8e1c-4944-afa8-b4b36bbf20e1" providerId="ADAL" clId="{5230345C-0A8D-4A0F-8F91-6951CE56FBFC}" dt="2025-11-21T00:04:11.711" v="18" actId="47"/>
        <pc:sldMkLst>
          <pc:docMk/>
          <pc:sldMk cId="3800738818" sldId="1042"/>
        </pc:sldMkLst>
      </pc:sldChg>
      <pc:sldChg chg="add ord">
        <pc:chgData name="LAMIAE BEZZAZ" userId="f9bc3cc0-8e1c-4944-afa8-b4b36bbf20e1" providerId="ADAL" clId="{5230345C-0A8D-4A0F-8F91-6951CE56FBFC}" dt="2025-11-21T00:04:14.285" v="19"/>
        <pc:sldMkLst>
          <pc:docMk/>
          <pc:sldMk cId="2743252450" sldId="1044"/>
        </pc:sldMkLst>
      </pc:sldChg>
      <pc:sldChg chg="addSp delSp modSp add">
        <pc:chgData name="LAMIAE BEZZAZ" userId="f9bc3cc0-8e1c-4944-afa8-b4b36bbf20e1" providerId="ADAL" clId="{5230345C-0A8D-4A0F-8F91-6951CE56FBFC}" dt="2025-11-21T00:18:42.951" v="37" actId="14100"/>
        <pc:sldMkLst>
          <pc:docMk/>
          <pc:sldMk cId="992659192" sldId="1071"/>
        </pc:sldMkLst>
        <pc:grpChg chg="add del">
          <ac:chgData name="LAMIAE BEZZAZ" userId="f9bc3cc0-8e1c-4944-afa8-b4b36bbf20e1" providerId="ADAL" clId="{5230345C-0A8D-4A0F-8F91-6951CE56FBFC}" dt="2025-11-21T00:18:16.086" v="32"/>
          <ac:grpSpMkLst>
            <pc:docMk/>
            <pc:sldMk cId="992659192" sldId="1071"/>
            <ac:grpSpMk id="7" creationId="{6502BC04-EFFC-49FD-AA87-A4D6361F2105}"/>
          </ac:grpSpMkLst>
        </pc:grpChg>
        <pc:picChg chg="del">
          <ac:chgData name="LAMIAE BEZZAZ" userId="f9bc3cc0-8e1c-4944-afa8-b4b36bbf20e1" providerId="ADAL" clId="{5230345C-0A8D-4A0F-8F91-6951CE56FBFC}" dt="2025-11-21T00:18:12.294" v="30" actId="478"/>
          <ac:picMkLst>
            <pc:docMk/>
            <pc:sldMk cId="992659192" sldId="1071"/>
            <ac:picMk id="2" creationId="{3C665690-4B70-4760-B460-FA5FC450CCCA}"/>
          </ac:picMkLst>
        </pc:picChg>
        <pc:picChg chg="add mod modCrop">
          <ac:chgData name="LAMIAE BEZZAZ" userId="f9bc3cc0-8e1c-4944-afa8-b4b36bbf20e1" providerId="ADAL" clId="{5230345C-0A8D-4A0F-8F91-6951CE56FBFC}" dt="2025-11-21T00:18:42.951" v="37" actId="14100"/>
          <ac:picMkLst>
            <pc:docMk/>
            <pc:sldMk cId="992659192" sldId="1071"/>
            <ac:picMk id="3" creationId="{F9B096ED-D0F0-45ED-9268-1386BF7A09B9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79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70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8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98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33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21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56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58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97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19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73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45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80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7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65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03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9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7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88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6287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1433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25684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16840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696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2553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3786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99747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2669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5197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91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04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808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08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5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0.png"/><Relationship Id="rId7" Type="http://schemas.openxmlformats.org/officeDocument/2006/relationships/image" Target="../media/image2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6.png"/><Relationship Id="rId5" Type="http://schemas.openxmlformats.org/officeDocument/2006/relationships/image" Target="../media/image160.png"/><Relationship Id="rId4" Type="http://schemas.openxmlformats.org/officeDocument/2006/relationships/customXml" Target="../ink/ink4.xml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5.xml"/><Relationship Id="rId7" Type="http://schemas.openxmlformats.org/officeDocument/2006/relationships/image" Target="../media/image2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0.png"/><Relationship Id="rId5" Type="http://schemas.openxmlformats.org/officeDocument/2006/relationships/customXml" Target="../ink/ink8.xml"/><Relationship Id="rId10" Type="http://schemas.openxmlformats.org/officeDocument/2006/relationships/image" Target="../media/image51.png"/><Relationship Id="rId4" Type="http://schemas.openxmlformats.org/officeDocument/2006/relationships/image" Target="../media/image440.pn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6.mp4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5.xml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5C19C1-3E58-4975-B20B-A96CDE49E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Écoutez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Cp">
            <a:hlinkClick r:id="" action="ppaction://media"/>
            <a:extLst>
              <a:ext uri="{FF2B5EF4-FFF2-40B4-BE49-F238E27FC236}">
                <a16:creationId xmlns:a16="http://schemas.microsoft.com/office/drawing/2014/main" id="{D15C708F-58B1-4288-B424-0CC8B99D5E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184" y="2538249"/>
            <a:ext cx="7941223" cy="292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66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19A8CC4-F603-412D-8716-6364EA7B8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52" y="1923068"/>
            <a:ext cx="8030696" cy="453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7C3AF-BB2D-4DA1-5199-F9592FA64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57BD478C-0B17-5EA2-6F18-CB63403FD4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265CAB60-9803-9E85-F377-82CAD016E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BDDA32E-AF64-A18F-4A3D-80FD33533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2901BCDD-D8C9-7B38-0556-4DDB4EF9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B096ED-D0F0-45ED-9268-1386BF7A0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01"/>
          <a:stretch/>
        </p:blipFill>
        <p:spPr>
          <a:xfrm>
            <a:off x="886648" y="1615549"/>
            <a:ext cx="7370703" cy="488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F01CB53-9EFC-E01F-8EA8-FB0124111DE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5420" y="3179127"/>
            <a:ext cx="4521869" cy="301457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9C7E567-50B6-5290-BECF-7FFB18753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jouer le dialogue ? Utilisez votre véritable nom.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7D69DA-6FC9-4AC8-A2D7-030BD389D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30FEEE-B674-01D5-1E0B-448446D5691F}"/>
              </a:ext>
            </a:extLst>
          </p:cNvPr>
          <p:cNvSpPr txBox="1"/>
          <p:nvPr/>
        </p:nvSpPr>
        <p:spPr>
          <a:xfrm>
            <a:off x="711142" y="1871336"/>
            <a:ext cx="7856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 garçon et la fille se rencontrent au parc. Chacun dit comment il va, son nom, sa classe et son école et demande à l’autre en quelle classe il est.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2A118A7-1726-04DB-7AF6-F8BC9BFD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97312" y="2567033"/>
            <a:ext cx="1383692" cy="12241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5C31E40-AEA4-4CCB-CC61-3F9C00F789A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30373" y="2593118"/>
            <a:ext cx="1383692" cy="1224189"/>
          </a:xfrm>
          <a:prstGeom prst="rect">
            <a:avLst/>
          </a:prstGeom>
        </p:spPr>
      </p:pic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76B3385-7A26-22CD-1C22-0AE3F8E74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 reprenant les actes de parole : « Tu es en quelle classe ? »    « Je suis en  …. ». 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la lettre u en majuscule.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8F620A-E896-6974-DDFE-A4D451AF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5" y="3515409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336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Lecture de la lettre   u  -  U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82884" y="3457727"/>
            <a:ext cx="540000" cy="54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3640BCCD-5F8F-8C53-9438-B85E8E1F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A2C1CCC-352A-AAE0-C5A5-13D328D3E5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1B303-91C5-FCD8-563C-3237FA715DC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2332C-957B-FE64-2A84-2C286A1F8A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FD8517B-345B-8F45-512B-FB7CB2E002C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4BA322B-4984-889F-20E9-C6DF576E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90A741-EB78-A3E2-CA82-2B9074B1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F02CE5E-74E9-40F6-6FFA-AE5482AD5A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A47907C-4CC5-FE0C-1497-67B05614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85307B-40A5-64BD-148C-2D81FFC6F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0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15895FF-8CE3-CB65-AE8E-73734C49FA48}"/>
              </a:ext>
            </a:extLst>
          </p:cNvPr>
          <p:cNvSpPr txBox="1"/>
          <p:nvPr/>
        </p:nvSpPr>
        <p:spPr>
          <a:xfrm>
            <a:off x="2396283" y="2044725"/>
            <a:ext cx="4351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Medium" pitchFamily="2" charset="0"/>
                <a:ea typeface="+mn-ea"/>
                <a:cs typeface="Aharoni" panose="02010803020104030203" pitchFamily="2" charset="-79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5591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B308-A008-E934-9775-B6FE633F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72584-9850-CCA2-CA98-32D16473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A8F804F-0312-7C14-287B-895B95355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058E71F-9FE9-52B7-99A2-348EC8273CCD}"/>
              </a:ext>
            </a:extLst>
          </p:cNvPr>
          <p:cNvSpPr txBox="1"/>
          <p:nvPr/>
        </p:nvSpPr>
        <p:spPr>
          <a:xfrm>
            <a:off x="2514524" y="1782395"/>
            <a:ext cx="41149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cs typeface="Times New Roman" panose="02020603050405020304" pitchFamily="18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9117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Usine ». Dans le mot « Usine », j’entends le son « u ».  « Usine ».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C8A4943-6620-6BBA-D013-4A5E9D2500C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E4DCFEC-2F8B-3A1B-A6A6-EF5519C7F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D8C3799-16C5-DB31-9D1E-5C1723243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31A7C81-68E9-AB31-F2A4-5879944FC5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657" r="47736" b="32373"/>
          <a:stretch>
            <a:fillRect/>
          </a:stretch>
        </p:blipFill>
        <p:spPr>
          <a:xfrm>
            <a:off x="1472665" y="2387228"/>
            <a:ext cx="1961859" cy="2290649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37F008-9F02-4044-9A19-AE53EB257A7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1" r="-5771"/>
          <a:stretch>
            <a:fillRect/>
          </a:stretch>
        </p:blipFill>
        <p:spPr>
          <a:xfrm>
            <a:off x="5077327" y="2695813"/>
            <a:ext cx="2348232" cy="23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F61E-C128-A8A6-93AB-DE28CF7E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1B9E206-E4CF-C19E-87E5-86A3979247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4F3A361-EFDA-C96C-2437-BBE7A5E7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61AB284-4DA3-6F4E-E18C-53F9A8840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100A1FE-CBCC-DAF9-2393-C4331F5141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657" r="47736" b="32373"/>
          <a:stretch>
            <a:fillRect/>
          </a:stretch>
        </p:blipFill>
        <p:spPr>
          <a:xfrm>
            <a:off x="1472665" y="2387228"/>
            <a:ext cx="1961859" cy="2290649"/>
          </a:xfrm>
          <a:prstGeom prst="ellipse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788ABD99-E4B2-78EE-9ACE-4465DC57AEA3}"/>
              </a:ext>
            </a:extLst>
          </p:cNvPr>
          <p:cNvSpPr txBox="1">
            <a:spLocks/>
          </p:cNvSpPr>
          <p:nvPr/>
        </p:nvSpPr>
        <p:spPr>
          <a:xfrm>
            <a:off x="1708385" y="787508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« Lune ». Dans le mot « L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une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 », j’entends le son « u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». « L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une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».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03CCE1-B021-4322-AC55-08BFE2D8923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r="-1458"/>
          <a:stretch>
            <a:fillRect/>
          </a:stretch>
        </p:blipFill>
        <p:spPr>
          <a:xfrm>
            <a:off x="4830340" y="2644657"/>
            <a:ext cx="2279908" cy="242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7CFCA-646C-3A9E-9EEB-F7631047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4DE34-B75A-87EE-C9D2-769D1CBC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écouter des mots. Je vais vous demander si vous entendez le son « u ».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D97C902-8721-2492-36AE-4BF192A40C5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949D344-8142-D51D-DB23-D76DA6D52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6876F2-1D38-16A5-92DE-DB86701EB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B0E992A-EBBC-AD5F-486B-2FFE1857D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7066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 Uniforme ». Est-ce que vous entendez le son « u » dans « Uniforme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61F552-C788-5E20-0A04-5B94D2DC4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FD12F0-8FB2-451E-A00E-910EC0619F0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49" r="-6349"/>
          <a:stretch>
            <a:fillRect/>
          </a:stretch>
        </p:blipFill>
        <p:spPr>
          <a:xfrm>
            <a:off x="3319805" y="2607010"/>
            <a:ext cx="2504389" cy="24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70725-3069-DA66-E6B0-2B45CBD83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267A0-1B46-E967-5577-577B768F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Jus  ». Est-ce que vous entendez le son « u » dans « Jus 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CCC9B0-133A-B591-2629-504365E59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C1BE5C-8FFB-438C-B28E-C191BB4B4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8980" y="2344639"/>
            <a:ext cx="2606040" cy="284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9B60-82BD-8028-C881-E8937400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5890FD46-7809-853A-675A-9CEB05E78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Classe ». Est-ce que vous entendez le son « u » dans « Classe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1184D4-9A41-6F86-89BD-892612F26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92AF66-5383-4150-B106-55144965EF1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14" r="-14714"/>
          <a:stretch>
            <a:fillRect/>
          </a:stretch>
        </p:blipFill>
        <p:spPr>
          <a:xfrm>
            <a:off x="2826327" y="2389707"/>
            <a:ext cx="3491346" cy="29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F529A6-1347-FB72-5BFD-8EC52130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5046063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la lettre   u -  U 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Ecriture de la lettre u en majuscule.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308899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238BBA-D138-755B-1A77-2E9D9A23D81F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1F26A5-CBE3-A661-8F3C-8CF478B397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53">
            <a:extLst>
              <a:ext uri="{FF2B5EF4-FFF2-40B4-BE49-F238E27FC236}">
                <a16:creationId xmlns:a16="http://schemas.microsoft.com/office/drawing/2014/main" id="{A0D9B483-3558-FA52-16BB-E39D33E373BD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2404"/>
            <a:ext cx="540000" cy="54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AA7A477-A2B7-ADC2-7A0A-5E1DF9F5D0CD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0C76CD-B1C9-606E-1246-9536536016F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F1AC3D-5B94-8695-9183-F6DEDD91D30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4C0022FD-C4D6-219E-0D3F-9BA5ACBA65D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2CA4F8F1-79CC-39F6-DDC1-62CAEBB8FC57}"/>
              </a:ext>
            </a:extLst>
          </p:cNvPr>
          <p:cNvSpPr txBox="1"/>
          <p:nvPr/>
        </p:nvSpPr>
        <p:spPr>
          <a:xfrm>
            <a:off x="2305735" y="5178813"/>
            <a:ext cx="139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 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56000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la lettre u majuscule avec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F2659266-404A-2CBA-62C0-C98ECCCEF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9E1664C-05FD-8CD6-8ED8-D17A6D8DB42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2347F79-73F9-49F9-DD5B-28BA64173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A0EF5F-0EF3-242D-1E3D-37B88F353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BB837-C47E-A0AB-885C-D615FE397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00F8C2-7B88-45E4-8A59-FF5FDCCB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vidéo.</a:t>
            </a:r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2A5D8AB-3BB7-0E2B-1D22-E20541704A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D606D89-A0C5-5B7C-3094-3A0FD8BBE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a lettre u ">
            <a:hlinkClick r:id="" action="ppaction://media"/>
            <a:extLst>
              <a:ext uri="{FF2B5EF4-FFF2-40B4-BE49-F238E27FC236}">
                <a16:creationId xmlns:a16="http://schemas.microsoft.com/office/drawing/2014/main" id="{D3CF260E-AA68-4616-8F55-774B74251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10" y="1838849"/>
            <a:ext cx="7824990" cy="42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78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on va tracer la lettre u majuscule  en l’air avec le doigt.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82553F3-EBD8-E25F-488F-856E69A5EA4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481FE3E-B38B-B88B-E7FB-7CB5E63FD2C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BB6F74FE-8978-147E-F7FA-A721B6521005}"/>
              </a:ext>
            </a:extLst>
          </p:cNvPr>
          <p:cNvGrpSpPr/>
          <p:nvPr/>
        </p:nvGrpSpPr>
        <p:grpSpPr>
          <a:xfrm>
            <a:off x="834459" y="2068383"/>
            <a:ext cx="3512841" cy="3512841"/>
            <a:chOff x="645273" y="1646093"/>
            <a:chExt cx="3512841" cy="3512841"/>
          </a:xfrm>
        </p:grpSpPr>
        <p:pic>
          <p:nvPicPr>
            <p:cNvPr id="7" name="Espace réservé pour une image  21" descr="Une image contenant dessin humoristique, dessin, art, illustration&#10;&#10;Le contenu généré par l’IA peut être incorrect.">
              <a:extLst>
                <a:ext uri="{FF2B5EF4-FFF2-40B4-BE49-F238E27FC236}">
                  <a16:creationId xmlns:a16="http://schemas.microsoft.com/office/drawing/2014/main" id="{CF51557C-D3A6-1C99-DEF2-CB8F4942D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" b="27"/>
            <a:stretch/>
          </p:blipFill>
          <p:spPr>
            <a:xfrm>
              <a:off x="645273" y="1646093"/>
              <a:ext cx="3512841" cy="3512841"/>
            </a:xfrm>
            <a:prstGeom prst="round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FC59D4-44FF-4650-7A5A-CD32ED603113}"/>
                </a:ext>
              </a:extLst>
            </p:cNvPr>
            <p:cNvSpPr/>
            <p:nvPr/>
          </p:nvSpPr>
          <p:spPr>
            <a:xfrm rot="18849187">
              <a:off x="2865816" y="2275609"/>
              <a:ext cx="972258" cy="282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EA2E416-88F5-3F5F-C728-329427875F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A82071B-1491-0D99-2AFB-ED2D6188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BE33B2-BB80-1ABE-8752-192297315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DB12A6B-5FE9-453C-B4A0-ECC8B57A30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1999" y="2391912"/>
            <a:ext cx="3960001" cy="33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Ecrivez la lettre u en majuscule.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514524" y="2274838"/>
            <a:ext cx="4114951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7300" dirty="0">
                <a:ln w="0"/>
                <a:solidFill>
                  <a:srgbClr val="44546A"/>
                </a:solidFill>
                <a:latin typeface="+mj-lt"/>
                <a:cs typeface="Times New Roman" panose="02020603050405020304" pitchFamily="18" charset="0"/>
              </a:rPr>
              <a:t>U</a:t>
            </a:r>
            <a:endParaRPr kumimoji="0" lang="pt-BR" sz="173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EBECCD-6501-4E71-8657-F6859C3D1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571" y="1822565"/>
            <a:ext cx="3064023" cy="46630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Prenez vos livrets à la page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25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8C927B2-B0A2-3979-3EEF-098652B22D7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354E42F-FA80-920B-A6F2-ABD995F5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7DEA565-5874-AD28-AEE5-02A7517C6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4054B8C-1AD2-35C8-6BB1-FF483505000C}"/>
              </a:ext>
            </a:extLst>
          </p:cNvPr>
          <p:cNvSpPr/>
          <p:nvPr/>
        </p:nvSpPr>
        <p:spPr>
          <a:xfrm>
            <a:off x="3040089" y="5542589"/>
            <a:ext cx="2685449" cy="34213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0E93B0D7-2AE3-8044-B1F2-B19E8E489515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Écrivez la lettre u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majuscule comme dans l’exemple. Je vais circuler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21D4600-3EE6-7D6D-DD00-1A428F41AD9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CD17292-7E41-36BA-4D3C-988585B53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DF5BBF-A938-3C09-A722-83C8E8B52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B111F3A-ED10-08C0-E60C-8A2B58345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82" y="1911841"/>
            <a:ext cx="3034318" cy="30343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D6BB6C-8FD3-4A30-92BA-4E724AD517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012" y="2598131"/>
            <a:ext cx="5163489" cy="221605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81A1B7B-BC5F-F1A9-2BC0-1ED738363BEF}"/>
              </a:ext>
            </a:extLst>
          </p:cNvPr>
          <p:cNvSpPr/>
          <p:nvPr/>
        </p:nvSpPr>
        <p:spPr>
          <a:xfrm>
            <a:off x="547831" y="3292055"/>
            <a:ext cx="4949851" cy="52596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23EB48AF-EAED-E94A-23C6-A4FCF227B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5D4751D2-AD6B-9ED2-11BD-BF53AB6E89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 flipH="1">
            <a:off x="2144109" y="2156059"/>
            <a:ext cx="2065294" cy="370362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3B66FEA-8ECD-81C9-0D9B-CF651BCDF23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D06C41B-B807-C0C9-6A78-4E84CD1E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309560D-3AB2-4A67-C1B7-16E91DFC0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F2AC35B7-3D48-EA66-DD70-070C32339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12" y="2400296"/>
            <a:ext cx="2192033" cy="33088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E93FE8-E9FF-4BC6-A99E-D6330A476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6" y="2368764"/>
            <a:ext cx="2230682" cy="3329330"/>
          </a:xfrm>
          <a:prstGeom prst="rect">
            <a:avLst/>
          </a:prstGeom>
        </p:spPr>
      </p:pic>
      <p:pic>
        <p:nvPicPr>
          <p:cNvPr id="14" name="Image 13" descr="Une image contenant texte, Visage humain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1EDC5117-2025-EE3A-5AF0-0AE502E71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99" y="2389249"/>
            <a:ext cx="2169987" cy="330884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7267E5B-A2D9-699D-C945-BBC78C4CC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49" y="2389249"/>
            <a:ext cx="2230682" cy="330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50" y="1021551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872199" y="210022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5088199" y="18482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50" y="52964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50" y="50444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50" y="54960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fr-FR" dirty="0"/>
              <a:t>Oral  - Acte de parole </a:t>
            </a:r>
          </a:p>
          <a:p>
            <a:pPr marL="269875" indent="-269875"/>
            <a:r>
              <a:rPr lang="fr-FR" dirty="0"/>
              <a:t>Lecture  -Lettre u - U</a:t>
            </a:r>
          </a:p>
          <a:p>
            <a:pPr marL="269875" indent="-269875"/>
            <a:r>
              <a:rPr lang="fr-FR" dirty="0"/>
              <a:t>Ecriture - Lettre u -U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5052199" y="232903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4" name="Espace réservé du texte 5">
            <a:extLst>
              <a:ext uri="{FF2B5EF4-FFF2-40B4-BE49-F238E27FC236}">
                <a16:creationId xmlns:a16="http://schemas.microsoft.com/office/drawing/2014/main" id="{40873D46-0ABF-89B0-B16C-070AFBBAACF3}"/>
              </a:ext>
            </a:extLst>
          </p:cNvPr>
          <p:cNvSpPr txBox="1">
            <a:spLocks/>
          </p:cNvSpPr>
          <p:nvPr/>
        </p:nvSpPr>
        <p:spPr>
          <a:xfrm>
            <a:off x="4896000" y="550716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- Lettre u- U</a:t>
            </a:r>
          </a:p>
          <a:p>
            <a:r>
              <a:rPr lang="fr-FR" dirty="0"/>
              <a:t>Ecriture - Lettre u - U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Présentation du vocabulaire </a:t>
              </a:r>
            </a:p>
            <a:p>
              <a:r>
                <a:rPr lang="fr-FR" dirty="0"/>
                <a:t>Exploitation du vocabulaire</a:t>
              </a:r>
            </a:p>
            <a:p>
              <a:r>
                <a:rPr lang="fr-FR" dirty="0"/>
                <a:t>Activités de vocabulaire sur livret</a:t>
              </a:r>
            </a:p>
          </p:txBody>
        </p:sp>
      </p:grp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5104291" y="183186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9F7A7F-D863-7891-AF84-A6AD7E417C2A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53">
            <a:extLst>
              <a:ext uri="{FF2B5EF4-FFF2-40B4-BE49-F238E27FC236}">
                <a16:creationId xmlns:a16="http://schemas.microsoft.com/office/drawing/2014/main" id="{D5976CEC-90D0-02B3-0D46-2B32FD745055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575878B-C502-8156-3356-559E43523E01}"/>
              </a:ext>
            </a:extLst>
          </p:cNvPr>
          <p:cNvSpPr/>
          <p:nvPr/>
        </p:nvSpPr>
        <p:spPr>
          <a:xfrm>
            <a:off x="4872199" y="2083864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BB43D8D-6228-CF51-D82E-BB5F66C2FF25}"/>
              </a:ext>
            </a:extLst>
          </p:cNvPr>
          <p:cNvSpPr/>
          <p:nvPr/>
        </p:nvSpPr>
        <p:spPr>
          <a:xfrm>
            <a:off x="5101007" y="1830117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4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A1CADED-3706-E3AB-8954-BD394AC11531}"/>
              </a:ext>
            </a:extLst>
          </p:cNvPr>
          <p:cNvSpPr/>
          <p:nvPr/>
        </p:nvSpPr>
        <p:spPr>
          <a:xfrm>
            <a:off x="5071550" y="2296596"/>
            <a:ext cx="3412875" cy="78335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5A977776-ECC2-B5C1-B9F4-553F95DC8683}"/>
              </a:ext>
            </a:extLst>
          </p:cNvPr>
          <p:cNvSpPr txBox="1">
            <a:spLocks/>
          </p:cNvSpPr>
          <p:nvPr/>
        </p:nvSpPr>
        <p:spPr>
          <a:xfrm>
            <a:off x="5107550" y="228449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u - U</a:t>
            </a:r>
          </a:p>
          <a:p>
            <a:r>
              <a:rPr lang="fr-FR" dirty="0"/>
              <a:t>Ecriture - Lettre u - U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0881C5A-5D70-769A-EC8D-8279730FECE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8AE0FA-649B-0ADA-826E-2384FF6F8C4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737369-1FF9-00D9-2D56-89772A532E5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B8C07436-6E8C-8407-4ABC-5A1FAE97C6F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F9F666D-F894-E385-F8A1-808EB3604CC5}"/>
              </a:ext>
            </a:extLst>
          </p:cNvPr>
          <p:cNvSpPr/>
          <p:nvPr/>
        </p:nvSpPr>
        <p:spPr>
          <a:xfrm>
            <a:off x="657202" y="3700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63C2A42D-47A6-DA20-FAB1-742628880A6E}"/>
              </a:ext>
            </a:extLst>
          </p:cNvPr>
          <p:cNvSpPr/>
          <p:nvPr/>
        </p:nvSpPr>
        <p:spPr>
          <a:xfrm>
            <a:off x="873202" y="3448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EDF84187-20F5-433B-AD60-2855AEECD2B6}"/>
              </a:ext>
            </a:extLst>
          </p:cNvPr>
          <p:cNvSpPr txBox="1">
            <a:spLocks/>
          </p:cNvSpPr>
          <p:nvPr/>
        </p:nvSpPr>
        <p:spPr>
          <a:xfrm>
            <a:off x="828000" y="3835642"/>
            <a:ext cx="3420000" cy="892566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u - U</a:t>
            </a:r>
          </a:p>
          <a:p>
            <a:r>
              <a:rPr lang="fr-FR" dirty="0"/>
              <a:t>Ecriture - Lettre u - U</a:t>
            </a:r>
          </a:p>
        </p:txBody>
      </p:sp>
    </p:spTree>
    <p:extLst>
      <p:ext uri="{BB962C8B-B14F-4D97-AF65-F5344CB8AC3E}">
        <p14:creationId xmlns:p14="http://schemas.microsoft.com/office/powerpoint/2010/main" val="33927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4F372D9-322C-5D09-E289-7378717F0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la lettre   u -  U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la lettre u en majuscule.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E4D1A0-1FA0-C1A4-D509-AE82A255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37610" y="188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 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Cp">
            <a:hlinkClick r:id="" action="ppaction://media"/>
            <a:extLst>
              <a:ext uri="{FF2B5EF4-FFF2-40B4-BE49-F238E27FC236}">
                <a16:creationId xmlns:a16="http://schemas.microsoft.com/office/drawing/2014/main" id="{D15C708F-58B1-4288-B424-0CC8B99D5E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184" y="2144109"/>
            <a:ext cx="8240769" cy="341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66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67CF218-787D-433E-962B-D50874CBB5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262C92-DB4C-4B79-B6C3-DBCCE50B5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B63561-6816-4BE5-A827-0756B25BEE48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7648</TotalTime>
  <Words>654</Words>
  <PresentationFormat>Affichage à l'écran (4:3)</PresentationFormat>
  <Paragraphs>88</Paragraphs>
  <Slides>34</Slides>
  <Notes>2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34</vt:i4>
      </vt:variant>
    </vt:vector>
  </HeadingPairs>
  <TitlesOfParts>
    <vt:vector size="52" baseType="lpstr">
      <vt:lpstr>Aptos Display</vt:lpstr>
      <vt:lpstr>Calibri</vt:lpstr>
      <vt:lpstr>Wingdings</vt:lpstr>
      <vt:lpstr>Dosis SemiBold</vt:lpstr>
      <vt:lpstr>Aptos</vt:lpstr>
      <vt:lpstr>Arial</vt:lpstr>
      <vt:lpstr>Dosis</vt:lpstr>
      <vt:lpstr>Dosis Medium</vt:lpstr>
      <vt:lpstr>Dosis ExtraBold</vt:lpstr>
      <vt:lpstr>Times New Roman</vt:lpstr>
      <vt:lpstr>2_Conception personnalisée</vt:lpstr>
      <vt:lpstr>00_Env-Enseignant</vt:lpstr>
      <vt:lpstr>Oral</vt:lpstr>
      <vt:lpstr>Lecture</vt:lpstr>
      <vt:lpstr>Ecriture</vt:lpstr>
      <vt:lpstr>acte de parole</vt:lpstr>
      <vt:lpstr>1_Vocab_02- Mémorisation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</vt:lpstr>
      <vt:lpstr>Aujourd’hui, nous allons apprendre un dialogue en français. Majd et Nada vont nous aider. Soyez attentifs .</vt:lpstr>
      <vt:lpstr>Lecture de la vidéo.</vt:lpstr>
      <vt:lpstr>On va écouter le dialogue une deuxième fois. Écoutez bien. 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Qui veut passer au tableau pour jouer le dialogue ? Utilisez votre véritable nom. </vt:lpstr>
      <vt:lpstr>Maintenant, tout le monde participe. Jouez le dialogue avec votre voisin.</vt:lpstr>
      <vt:lpstr>Plan de la séance 4</vt:lpstr>
      <vt:lpstr>Maintenant, on va faire de la lecture. </vt:lpstr>
      <vt:lpstr>C’est quelle lettre ? </vt:lpstr>
      <vt:lpstr>C’est quelle lettre ? </vt:lpstr>
      <vt:lpstr>« Usine ». Dans le mot « Usine », j’entends le son « u ».  « Usine ». </vt:lpstr>
      <vt:lpstr>Présentation PowerPoint</vt:lpstr>
      <vt:lpstr>Maintenant, vous allez écouter des mots. Je vais vous demander si vous entendez le son « u ». </vt:lpstr>
      <vt:lpstr>« Uniforme ». Est-ce que vous entendez le son « u » dans « Uniforme » ? </vt:lpstr>
      <vt:lpstr>« Jus  ». Est-ce que vous entendez le son « u » dans « Jus » ? </vt:lpstr>
      <vt:lpstr>« Classe ». Est-ce que vous entendez le son « u » dans « Classe » ? </vt:lpstr>
      <vt:lpstr>Plan de la séance 4</vt:lpstr>
      <vt:lpstr>Maintenant, nous allons apprendre à écrire la lettre u majuscule avec Nada. Soyez attentifs. </vt:lpstr>
      <vt:lpstr>Lecture de vidéo.</vt:lpstr>
      <vt:lpstr>Maintenant on va tracer la lettre u majuscule  en l’air avec le doigt.</vt:lpstr>
      <vt:lpstr>Prenez vos ardoises. Ecrivez la lettre u en majuscule.  </vt:lpstr>
      <vt:lpstr>Levez les ardoises. Je vais vérifier votre écriture. 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2025-11-21T14:41:31Z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