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FBAAF-0216-9245-B69E-F869CF7E1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9A4043-85AC-D21B-C6C0-F2F64445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ECB5818-2E54-B056-EF5D-163C31CCB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4FD1A4-14F0-831A-8750-92802E2D8FE9}"/>
              </a:ext>
            </a:extLst>
          </p:cNvPr>
          <p:cNvGraphicFramePr>
            <a:graphicFrameLocks noGrp="1"/>
          </p:cNvGraphicFramePr>
          <p:nvPr/>
        </p:nvGraphicFramePr>
        <p:xfrm>
          <a:off x="421267" y="2864965"/>
          <a:ext cx="11156607" cy="2787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801">
                  <a:extLst>
                    <a:ext uri="{9D8B030D-6E8A-4147-A177-3AD203B41FA5}">
                      <a16:colId xmlns:a16="http://schemas.microsoft.com/office/drawing/2014/main" val="3233483885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417478219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1095281529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3163972502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51892653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1202207308"/>
                    </a:ext>
                  </a:extLst>
                </a:gridCol>
                <a:gridCol w="1593801">
                  <a:extLst>
                    <a:ext uri="{9D8B030D-6E8A-4147-A177-3AD203B41FA5}">
                      <a16:colId xmlns:a16="http://schemas.microsoft.com/office/drawing/2014/main" val="1867232348"/>
                    </a:ext>
                  </a:extLst>
                </a:gridCol>
              </a:tblGrid>
              <a:tr h="13939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846795"/>
                  </a:ext>
                </a:extLst>
              </a:tr>
              <a:tr h="13939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…</a:t>
                      </a:r>
                      <a:endParaRPr lang="en-IN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8766" marR="88766" marT="44384" marB="4438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4056543"/>
                  </a:ext>
                </a:extLst>
              </a:tr>
            </a:tbl>
          </a:graphicData>
        </a:graphic>
      </p:graphicFrame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1DD431BA-EC35-648C-B8FC-1ED8FF793D94}"/>
              </a:ext>
            </a:extLst>
          </p:cNvPr>
          <p:cNvSpPr txBox="1">
            <a:spLocks/>
          </p:cNvSpPr>
          <p:nvPr/>
        </p:nvSpPr>
        <p:spPr>
          <a:xfrm>
            <a:off x="419099" y="1791818"/>
            <a:ext cx="11158766" cy="4924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88766" tIns="53260" rIns="53260" bIns="5326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7" name="Text Placeholder 13~1">
            <a:extLst>
              <a:ext uri="{FF2B5EF4-FFF2-40B4-BE49-F238E27FC236}">
                <a16:creationId xmlns:a16="http://schemas.microsoft.com/office/drawing/2014/main" id="{1518C6EE-C1DC-275F-A4E1-230A73E44E0F}"/>
              </a:ext>
            </a:extLst>
          </p:cNvPr>
          <p:cNvSpPr txBox="1">
            <a:spLocks/>
          </p:cNvSpPr>
          <p:nvPr/>
        </p:nvSpPr>
        <p:spPr>
          <a:xfrm>
            <a:off x="2419384" y="1791818"/>
            <a:ext cx="9121899" cy="492442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</p:spPr>
        <p:txBody>
          <a:bodyPr spcFirstLastPara="1" wrap="square" lIns="88766" tIns="53260" rIns="53260" bIns="5326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7644">
              <a:spcBef>
                <a:spcPts val="291"/>
              </a:spcBef>
              <a:defRPr/>
            </a:pPr>
            <a:endParaRPr lang="en-US" sz="1560" b="1" kern="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71">
            <a:extLst>
              <a:ext uri="{FF2B5EF4-FFF2-40B4-BE49-F238E27FC236}">
                <a16:creationId xmlns:a16="http://schemas.microsoft.com/office/drawing/2014/main" id="{DA463DF2-2412-B43E-62D5-773152600232}"/>
              </a:ext>
            </a:extLst>
          </p:cNvPr>
          <p:cNvSpPr txBox="1"/>
          <p:nvPr/>
        </p:nvSpPr>
        <p:spPr>
          <a:xfrm>
            <a:off x="2621061" y="1874950"/>
            <a:ext cx="6506121" cy="326183"/>
          </a:xfrm>
          <a:prstGeom prst="rect">
            <a:avLst/>
          </a:prstGeom>
          <a:noFill/>
        </p:spPr>
        <p:txBody>
          <a:bodyPr vert="horz" wrap="square" lIns="88776" tIns="44388" rIns="88776" bIns="44388" rtlCol="0" anchor="ctr" anchorCtr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200"/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Insert Text Here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07477A9-CD51-7E2C-E2C0-4BE9E5976FD1}"/>
              </a:ext>
            </a:extLst>
          </p:cNvPr>
          <p:cNvCxnSpPr>
            <a:cxnSpLocks/>
          </p:cNvCxnSpPr>
          <p:nvPr/>
        </p:nvCxnSpPr>
        <p:spPr>
          <a:xfrm>
            <a:off x="2368798" y="1797681"/>
            <a:ext cx="0" cy="480724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hape6_20180514_160235">
            <a:extLst>
              <a:ext uri="{FF2B5EF4-FFF2-40B4-BE49-F238E27FC236}">
                <a16:creationId xmlns:a16="http://schemas.microsoft.com/office/drawing/2014/main" id="{4A3C86F0-5430-2263-9E77-1C9F72D7290E}"/>
              </a:ext>
            </a:extLst>
          </p:cNvPr>
          <p:cNvSpPr txBox="1">
            <a:spLocks/>
          </p:cNvSpPr>
          <p:nvPr/>
        </p:nvSpPr>
        <p:spPr>
          <a:xfrm>
            <a:off x="2021611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87369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1" name="Shape7_20180514_160235">
            <a:extLst>
              <a:ext uri="{FF2B5EF4-FFF2-40B4-BE49-F238E27FC236}">
                <a16:creationId xmlns:a16="http://schemas.microsoft.com/office/drawing/2014/main" id="{09236D54-953A-E89A-44ED-DB0700BD813E}"/>
              </a:ext>
            </a:extLst>
          </p:cNvPr>
          <p:cNvSpPr txBox="1">
            <a:spLocks/>
          </p:cNvSpPr>
          <p:nvPr/>
        </p:nvSpPr>
        <p:spPr>
          <a:xfrm>
            <a:off x="3624120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2" name="Shape8_20180514_160235">
            <a:extLst>
              <a:ext uri="{FF2B5EF4-FFF2-40B4-BE49-F238E27FC236}">
                <a16:creationId xmlns:a16="http://schemas.microsoft.com/office/drawing/2014/main" id="{FDC647C5-575A-64F2-4D15-C80C5EB7DA11}"/>
              </a:ext>
            </a:extLst>
          </p:cNvPr>
          <p:cNvSpPr txBox="1">
            <a:spLocks/>
          </p:cNvSpPr>
          <p:nvPr/>
        </p:nvSpPr>
        <p:spPr>
          <a:xfrm>
            <a:off x="5226629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3" name="Shape9_20180514_160235">
            <a:extLst>
              <a:ext uri="{FF2B5EF4-FFF2-40B4-BE49-F238E27FC236}">
                <a16:creationId xmlns:a16="http://schemas.microsoft.com/office/drawing/2014/main" id="{80B68F50-E215-ED76-2B11-D204E63E354F}"/>
              </a:ext>
            </a:extLst>
          </p:cNvPr>
          <p:cNvSpPr txBox="1">
            <a:spLocks/>
          </p:cNvSpPr>
          <p:nvPr/>
        </p:nvSpPr>
        <p:spPr>
          <a:xfrm>
            <a:off x="6829141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4" name="TextBox 37">
            <a:extLst>
              <a:ext uri="{FF2B5EF4-FFF2-40B4-BE49-F238E27FC236}">
                <a16:creationId xmlns:a16="http://schemas.microsoft.com/office/drawing/2014/main" id="{0116D038-EAFD-0F3B-536C-29B823C86699}"/>
              </a:ext>
            </a:extLst>
          </p:cNvPr>
          <p:cNvSpPr txBox="1">
            <a:spLocks/>
          </p:cNvSpPr>
          <p:nvPr/>
        </p:nvSpPr>
        <p:spPr>
          <a:xfrm>
            <a:off x="419100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5" name="Shape10_20180514_160235">
            <a:extLst>
              <a:ext uri="{FF2B5EF4-FFF2-40B4-BE49-F238E27FC236}">
                <a16:creationId xmlns:a16="http://schemas.microsoft.com/office/drawing/2014/main" id="{39DCA022-1ADA-7F23-8E86-BFE776BE1D00}"/>
              </a:ext>
            </a:extLst>
          </p:cNvPr>
          <p:cNvSpPr txBox="1">
            <a:spLocks/>
          </p:cNvSpPr>
          <p:nvPr/>
        </p:nvSpPr>
        <p:spPr>
          <a:xfrm>
            <a:off x="8431650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6" name="Shape10_20180514_160235~1">
            <a:extLst>
              <a:ext uri="{FF2B5EF4-FFF2-40B4-BE49-F238E27FC236}">
                <a16:creationId xmlns:a16="http://schemas.microsoft.com/office/drawing/2014/main" id="{B723AF62-D9F8-E2D4-8F93-D26155D27907}"/>
              </a:ext>
            </a:extLst>
          </p:cNvPr>
          <p:cNvSpPr txBox="1">
            <a:spLocks/>
          </p:cNvSpPr>
          <p:nvPr/>
        </p:nvSpPr>
        <p:spPr>
          <a:xfrm>
            <a:off x="10034159" y="2342518"/>
            <a:ext cx="1543708" cy="5101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lIns="88776" tIns="44388" rIns="0" bIns="44388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7644">
              <a:defRPr/>
            </a:pPr>
            <a:r>
              <a:rPr lang="en-US" sz="1537" b="1" kern="0" dirty="0">
                <a:solidFill>
                  <a:srgbClr val="FFFFFF"/>
                </a:solidFill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7654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8957</TotalTime>
  <Words>27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556</cp:revision>
  <dcterms:created xsi:type="dcterms:W3CDTF">2021-03-31T02:49:57Z</dcterms:created>
  <dcterms:modified xsi:type="dcterms:W3CDTF">2025-10-16T11:22:06Z</dcterms:modified>
  <cp:category/>
</cp:coreProperties>
</file>