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40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F3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A96F21-278F-47EF-8A80-90FCDBF737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5E94EE-0F0C-4E63-BB17-5D1FFE3873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F3AA362-3D7E-44BA-89F4-A2F333F10C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2019-09-17T11:27:09Z</dcterms:modified>
</cp:coreProperties>
</file>