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regular r:id="rId29"/>
      <p:bold r:id="rId30"/>
      <p:italic r:id="rId31"/>
      <p:boldItalic r:id="rId32"/>
    </p:embeddedFont>
    <p:embeddedFont>
      <p:font typeface="Devonshire"/>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4" roundtripDataSignature="AMtx7mh2Uci/efVyoh/YYF6dUYu3D+8C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Devonshire-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12" Type="http://schemas.openxmlformats.org/officeDocument/2006/relationships/slide" Target="slides/slide8.xml"/><Relationship Id="rId34" Type="http://customschemas.google.com/relationships/presentationmetadata" Target="meta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6cba9a19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6cba9a19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6cba9a19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76cba9a19f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76cba9a19f_0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g276cba9a19f_0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76cba9a19f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76cba9a19f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276cba9a19f_0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76cba9a19f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276cba9a19f_0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g276cba9a19f_0_2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76cba9a19f_0_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276cba9a19f_0_5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g276cba9a19f_0_5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76cba9a19f_0_6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276cba9a19f_0_6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276cba9a19f_0_6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76cba9a19f_0_6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276cba9a19f_0_6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g276cba9a19f_0_6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76cba9a19f_0_7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276cba9a19f_0_7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g276cba9a19f_0_7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76cba9a19f_0_7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276cba9a19f_0_7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g276cba9a19f_0_7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76cba9a19f_0_7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276cba9a19f_0_7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g276cba9a19f_0_7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76cba9a19f_0_7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76cba9a19f_0_7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76cba9a19f_0_7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 name="Shape 20"/>
        <p:cNvGrpSpPr/>
        <p:nvPr/>
      </p:nvGrpSpPr>
      <p:grpSpPr>
        <a:xfrm>
          <a:off x="0" y="0"/>
          <a:ext cx="0" cy="0"/>
          <a:chOff x="0" y="0"/>
          <a:chExt cx="0" cy="0"/>
        </a:xfrm>
      </p:grpSpPr>
      <p:sp>
        <p:nvSpPr>
          <p:cNvPr id="21" name="Google Shape;21;g276cba9a19f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 name="Google Shape;22;g276cba9a19f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 name="Google Shape;23;g276cba9a19f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76cba9a19f_0_7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276cba9a19f_0_7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276cba9a19f_0_7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76cba9a19f_0_7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276cba9a19f_0_7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g276cba9a19f_0_7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76cba9a19f_0_8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276cba9a19f_0_8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g276cba9a19f_0_8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76cba9a19f_0_8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276cba9a19f_0_8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g276cba9a19f_0_8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76cba9a19f_0_8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g276cba9a19f_0_8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g276cba9a19f_0_8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76cba9a19f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76cba9a19f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76cba9a19f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76cba9a19f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 name="Google Shape;68;g276cba9a19f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g276cba9a19f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76cba9a19f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g276cba9a19f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g276cba9a19f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76cba9a19f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276cba9a19f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g276cba9a19f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76cba9a19f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276cba9a19f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276cba9a19f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76cba9a19f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276cba9a19f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276cba9a19f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76cba9a19f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276cba9a19f_0_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76cba9a19f_0_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32.png"/><Relationship Id="rId7" Type="http://schemas.openxmlformats.org/officeDocument/2006/relationships/image" Target="../media/image38.png"/><Relationship Id="rId8"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14.png"/><Relationship Id="rId11" Type="http://schemas.openxmlformats.org/officeDocument/2006/relationships/image" Target="../media/image67.png"/><Relationship Id="rId10" Type="http://schemas.openxmlformats.org/officeDocument/2006/relationships/image" Target="../media/image86.png"/><Relationship Id="rId9" Type="http://schemas.openxmlformats.org/officeDocument/2006/relationships/image" Target="../media/image107.png"/><Relationship Id="rId5" Type="http://schemas.openxmlformats.org/officeDocument/2006/relationships/image" Target="../media/image8.png"/><Relationship Id="rId6" Type="http://schemas.openxmlformats.org/officeDocument/2006/relationships/image" Target="../media/image56.png"/><Relationship Id="rId7" Type="http://schemas.openxmlformats.org/officeDocument/2006/relationships/image" Target="../media/image37.png"/><Relationship Id="rId8"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14.png"/><Relationship Id="rId5" Type="http://schemas.openxmlformats.org/officeDocument/2006/relationships/image" Target="../media/image57.png"/></Relationships>
</file>

<file path=ppt/slides/_rels/slide15.xml.rels><?xml version="1.0" encoding="UTF-8" standalone="yes"?><Relationships xmlns="http://schemas.openxmlformats.org/package/2006/relationships"><Relationship Id="rId20" Type="http://schemas.openxmlformats.org/officeDocument/2006/relationships/image" Target="../media/image80.png"/><Relationship Id="rId22" Type="http://schemas.openxmlformats.org/officeDocument/2006/relationships/image" Target="../media/image69.png"/><Relationship Id="rId21" Type="http://schemas.openxmlformats.org/officeDocument/2006/relationships/image" Target="../media/image71.png"/><Relationship Id="rId24" Type="http://schemas.openxmlformats.org/officeDocument/2006/relationships/image" Target="../media/image68.png"/><Relationship Id="rId23" Type="http://schemas.openxmlformats.org/officeDocument/2006/relationships/image" Target="../media/image12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62.png"/><Relationship Id="rId26" Type="http://schemas.openxmlformats.org/officeDocument/2006/relationships/image" Target="../media/image89.png"/><Relationship Id="rId25" Type="http://schemas.openxmlformats.org/officeDocument/2006/relationships/image" Target="../media/image75.png"/><Relationship Id="rId28" Type="http://schemas.openxmlformats.org/officeDocument/2006/relationships/image" Target="../media/image113.png"/><Relationship Id="rId27" Type="http://schemas.openxmlformats.org/officeDocument/2006/relationships/image" Target="../media/image91.png"/><Relationship Id="rId5" Type="http://schemas.openxmlformats.org/officeDocument/2006/relationships/image" Target="../media/image57.png"/><Relationship Id="rId6" Type="http://schemas.openxmlformats.org/officeDocument/2006/relationships/image" Target="../media/image78.png"/><Relationship Id="rId29" Type="http://schemas.openxmlformats.org/officeDocument/2006/relationships/image" Target="../media/image79.png"/><Relationship Id="rId7" Type="http://schemas.openxmlformats.org/officeDocument/2006/relationships/image" Target="../media/image51.png"/><Relationship Id="rId8" Type="http://schemas.openxmlformats.org/officeDocument/2006/relationships/image" Target="../media/image54.png"/><Relationship Id="rId11" Type="http://schemas.openxmlformats.org/officeDocument/2006/relationships/image" Target="../media/image100.png"/><Relationship Id="rId10" Type="http://schemas.openxmlformats.org/officeDocument/2006/relationships/image" Target="../media/image65.png"/><Relationship Id="rId13" Type="http://schemas.openxmlformats.org/officeDocument/2006/relationships/image" Target="../media/image74.png"/><Relationship Id="rId12" Type="http://schemas.openxmlformats.org/officeDocument/2006/relationships/image" Target="../media/image72.png"/><Relationship Id="rId15" Type="http://schemas.openxmlformats.org/officeDocument/2006/relationships/image" Target="../media/image63.png"/><Relationship Id="rId14" Type="http://schemas.openxmlformats.org/officeDocument/2006/relationships/image" Target="../media/image59.png"/><Relationship Id="rId17" Type="http://schemas.openxmlformats.org/officeDocument/2006/relationships/image" Target="../media/image70.png"/><Relationship Id="rId16" Type="http://schemas.openxmlformats.org/officeDocument/2006/relationships/image" Target="../media/image64.png"/><Relationship Id="rId19" Type="http://schemas.openxmlformats.org/officeDocument/2006/relationships/image" Target="../media/image76.png"/><Relationship Id="rId18" Type="http://schemas.openxmlformats.org/officeDocument/2006/relationships/image" Target="../media/image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9.png"/><Relationship Id="rId5" Type="http://schemas.openxmlformats.org/officeDocument/2006/relationships/image" Target="../media/image57.png"/><Relationship Id="rId6" Type="http://schemas.openxmlformats.org/officeDocument/2006/relationships/image" Target="../media/image112.png"/><Relationship Id="rId7" Type="http://schemas.openxmlformats.org/officeDocument/2006/relationships/image" Target="../media/image1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14.png"/><Relationship Id="rId5" Type="http://schemas.openxmlformats.org/officeDocument/2006/relationships/image" Target="../media/image57.png"/><Relationship Id="rId6" Type="http://schemas.openxmlformats.org/officeDocument/2006/relationships/image" Target="../media/image122.png"/><Relationship Id="rId7" Type="http://schemas.openxmlformats.org/officeDocument/2006/relationships/image" Target="../media/image10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57.png"/><Relationship Id="rId6" Type="http://schemas.openxmlformats.org/officeDocument/2006/relationships/image" Target="../media/image93.png"/><Relationship Id="rId7" Type="http://schemas.openxmlformats.org/officeDocument/2006/relationships/image" Target="../media/image10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4.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14.png"/><Relationship Id="rId5" Type="http://schemas.openxmlformats.org/officeDocument/2006/relationships/image" Target="../media/image57.png"/><Relationship Id="rId6" Type="http://schemas.openxmlformats.org/officeDocument/2006/relationships/image" Target="../media/image10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57.png"/><Relationship Id="rId6" Type="http://schemas.openxmlformats.org/officeDocument/2006/relationships/image" Target="../media/image117.png"/><Relationship Id="rId7" Type="http://schemas.openxmlformats.org/officeDocument/2006/relationships/image" Target="../media/image102.png"/><Relationship Id="rId8" Type="http://schemas.openxmlformats.org/officeDocument/2006/relationships/image" Target="../media/image10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9.png"/><Relationship Id="rId5" Type="http://schemas.openxmlformats.org/officeDocument/2006/relationships/image" Target="../media/image57.png"/><Relationship Id="rId6" Type="http://schemas.openxmlformats.org/officeDocument/2006/relationships/image" Target="../media/image135.png"/><Relationship Id="rId7" Type="http://schemas.openxmlformats.org/officeDocument/2006/relationships/image" Target="../media/image130.png"/><Relationship Id="rId8" Type="http://schemas.openxmlformats.org/officeDocument/2006/relationships/image" Target="../media/image1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14.png"/><Relationship Id="rId5" Type="http://schemas.openxmlformats.org/officeDocument/2006/relationships/image" Target="../media/image57.png"/><Relationship Id="rId6" Type="http://schemas.openxmlformats.org/officeDocument/2006/relationships/image" Target="../media/image126.png"/><Relationship Id="rId7" Type="http://schemas.openxmlformats.org/officeDocument/2006/relationships/image" Target="../media/image1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57.png"/><Relationship Id="rId5" Type="http://schemas.openxmlformats.org/officeDocument/2006/relationships/hyperlink" Target="https://unsplash.com/" TargetMode="External"/><Relationship Id="rId6" Type="http://schemas.openxmlformats.org/officeDocument/2006/relationships/image" Target="../media/image1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9.png"/><Relationship Id="rId5" Type="http://schemas.openxmlformats.org/officeDocument/2006/relationships/image" Target="../media/image52.png"/><Relationship Id="rId6" Type="http://schemas.openxmlformats.org/officeDocument/2006/relationships/image" Target="../media/image5.png"/><Relationship Id="rId7" Type="http://schemas.openxmlformats.org/officeDocument/2006/relationships/image" Target="../media/image3.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58.png"/><Relationship Id="rId7"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8.png"/><Relationship Id="rId6"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44.png"/><Relationship Id="rId6" Type="http://schemas.openxmlformats.org/officeDocument/2006/relationships/image" Target="../media/image39.png"/><Relationship Id="rId7"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9.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 name="Shape 15"/>
        <p:cNvGrpSpPr/>
        <p:nvPr/>
      </p:nvGrpSpPr>
      <p:grpSpPr>
        <a:xfrm>
          <a:off x="0" y="0"/>
          <a:ext cx="0" cy="0"/>
          <a:chOff x="0" y="0"/>
          <a:chExt cx="0" cy="0"/>
        </a:xfrm>
      </p:grpSpPr>
      <p:sp>
        <p:nvSpPr>
          <p:cNvPr id="16" name="Google Shape;16;g276cba9a19f_0_0"/>
          <p:cNvSpPr/>
          <p:nvPr/>
        </p:nvSpPr>
        <p:spPr>
          <a:xfrm>
            <a:off x="6071359" y="11709400"/>
            <a:ext cx="125958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6628"/>
              </a:buClr>
              <a:buSzPts val="8000"/>
              <a:buFont typeface="Devonshire"/>
              <a:buNone/>
            </a:pPr>
            <a:r>
              <a:rPr b="0" i="0" lang="en-US" sz="8000" u="none" cap="none" strike="noStrike">
                <a:solidFill>
                  <a:srgbClr val="FB6628"/>
                </a:solidFill>
                <a:latin typeface="Devonshire"/>
                <a:ea typeface="Devonshire"/>
                <a:cs typeface="Devonshire"/>
                <a:sym typeface="Devonshire"/>
              </a:rPr>
              <a:t>Free Presentation Template by EaTemp</a:t>
            </a:r>
            <a:endParaRPr b="0" i="0" sz="8000" u="none" cap="none" strike="noStrike">
              <a:solidFill>
                <a:schemeClr val="dk1"/>
              </a:solidFill>
              <a:latin typeface="Calibri"/>
              <a:ea typeface="Calibri"/>
              <a:cs typeface="Calibri"/>
              <a:sym typeface="Calibri"/>
            </a:endParaRPr>
          </a:p>
        </p:txBody>
      </p:sp>
      <p:sp>
        <p:nvSpPr>
          <p:cNvPr id="17" name="Google Shape;17;g276cba9a19f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g276cba9a19f_0_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9" name="Google Shape;19;g276cba9a19f_0_0"/>
          <p:cNvPicPr preferRelativeResize="0"/>
          <p:nvPr/>
        </p:nvPicPr>
        <p:blipFill rotWithShape="1">
          <a:blip r:embed="rId4">
            <a:alphaModFix/>
          </a:blip>
          <a:srcRect b="0" l="0" r="0" t="0"/>
          <a:stretch/>
        </p:blipFill>
        <p:spPr>
          <a:xfrm>
            <a:off x="5245756" y="673100"/>
            <a:ext cx="13908238" cy="11036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6" name="Shape 186"/>
        <p:cNvGrpSpPr/>
        <p:nvPr/>
      </p:nvGrpSpPr>
      <p:grpSpPr>
        <a:xfrm>
          <a:off x="0" y="0"/>
          <a:ext cx="0" cy="0"/>
          <a:chOff x="0" y="0"/>
          <a:chExt cx="0" cy="0"/>
        </a:xfrm>
      </p:grpSpPr>
      <p:pic>
        <p:nvPicPr>
          <p:cNvPr descr=" " id="187" name="Google Shape;187;g276cba9a19f_0_162"/>
          <p:cNvPicPr preferRelativeResize="0"/>
          <p:nvPr/>
        </p:nvPicPr>
        <p:blipFill rotWithShape="1">
          <a:blip r:embed="rId3">
            <a:alphaModFix/>
          </a:blip>
          <a:srcRect b="0" l="0" r="0" t="0"/>
          <a:stretch/>
        </p:blipFill>
        <p:spPr>
          <a:xfrm>
            <a:off x="5855432" y="10502900"/>
            <a:ext cx="18531616" cy="3213100"/>
          </a:xfrm>
          <a:prstGeom prst="rect">
            <a:avLst/>
          </a:prstGeom>
          <a:noFill/>
          <a:ln>
            <a:noFill/>
          </a:ln>
        </p:spPr>
      </p:pic>
      <p:pic>
        <p:nvPicPr>
          <p:cNvPr descr=" " id="188" name="Google Shape;188;g276cba9a19f_0_162"/>
          <p:cNvPicPr preferRelativeResize="0"/>
          <p:nvPr/>
        </p:nvPicPr>
        <p:blipFill rotWithShape="1">
          <a:blip r:embed="rId4">
            <a:alphaModFix/>
          </a:blip>
          <a:srcRect b="0" l="0" r="0" t="0"/>
          <a:stretch/>
        </p:blipFill>
        <p:spPr>
          <a:xfrm>
            <a:off x="0" y="0"/>
            <a:ext cx="19217502" cy="5029200"/>
          </a:xfrm>
          <a:prstGeom prst="rect">
            <a:avLst/>
          </a:prstGeom>
          <a:noFill/>
          <a:ln>
            <a:noFill/>
          </a:ln>
        </p:spPr>
      </p:pic>
      <p:sp>
        <p:nvSpPr>
          <p:cNvPr id="189" name="Google Shape;189;g276cba9a19f_0_1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76cba9a19f_0_16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1" name="Google Shape;191;g276cba9a19f_0_162"/>
          <p:cNvSpPr/>
          <p:nvPr/>
        </p:nvSpPr>
        <p:spPr>
          <a:xfrm>
            <a:off x="9488086" y="857250"/>
            <a:ext cx="54108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76cba9a19f_0_162"/>
          <p:cNvSpPr/>
          <p:nvPr/>
        </p:nvSpPr>
        <p:spPr>
          <a:xfrm>
            <a:off x="10250181" y="1162050"/>
            <a:ext cx="42255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Pricing Plan</a:t>
            </a:r>
            <a:endParaRPr b="0" i="0" sz="8000" u="none" cap="none" strike="noStrike">
              <a:solidFill>
                <a:schemeClr val="dk1"/>
              </a:solidFill>
              <a:latin typeface="Calibri"/>
              <a:ea typeface="Calibri"/>
              <a:cs typeface="Calibri"/>
              <a:sym typeface="Calibri"/>
            </a:endParaRPr>
          </a:p>
        </p:txBody>
      </p:sp>
      <p:sp>
        <p:nvSpPr>
          <p:cNvPr id="193" name="Google Shape;193;g276cba9a19f_0_162"/>
          <p:cNvSpPr/>
          <p:nvPr/>
        </p:nvSpPr>
        <p:spPr>
          <a:xfrm>
            <a:off x="1778222" y="3632200"/>
            <a:ext cx="20843400" cy="942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76cba9a19f_0_162"/>
          <p:cNvSpPr/>
          <p:nvPr/>
        </p:nvSpPr>
        <p:spPr>
          <a:xfrm>
            <a:off x="1778222" y="3632200"/>
            <a:ext cx="6439800" cy="92343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76cba9a19f_0_162"/>
          <p:cNvPicPr preferRelativeResize="0"/>
          <p:nvPr/>
        </p:nvPicPr>
        <p:blipFill rotWithShape="1">
          <a:blip r:embed="rId6">
            <a:alphaModFix/>
          </a:blip>
          <a:srcRect b="0" l="0" r="0" t="0"/>
          <a:stretch/>
        </p:blipFill>
        <p:spPr>
          <a:xfrm>
            <a:off x="3730998" y="4089400"/>
            <a:ext cx="2534153" cy="2376165"/>
          </a:xfrm>
          <a:prstGeom prst="rect">
            <a:avLst/>
          </a:prstGeom>
          <a:noFill/>
          <a:ln>
            <a:noFill/>
          </a:ln>
        </p:spPr>
      </p:pic>
      <p:sp>
        <p:nvSpPr>
          <p:cNvPr id="196" name="Google Shape;196;g276cba9a19f_0_162"/>
          <p:cNvSpPr/>
          <p:nvPr/>
        </p:nvSpPr>
        <p:spPr>
          <a:xfrm>
            <a:off x="4362995" y="6770365"/>
            <a:ext cx="12702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Basic</a:t>
            </a:r>
            <a:endParaRPr b="0" i="0" sz="4800" u="none" cap="none" strike="noStrike">
              <a:solidFill>
                <a:schemeClr val="dk1"/>
              </a:solidFill>
              <a:latin typeface="Calibri"/>
              <a:ea typeface="Calibri"/>
              <a:cs typeface="Calibri"/>
              <a:sym typeface="Calibri"/>
            </a:endParaRPr>
          </a:p>
        </p:txBody>
      </p:sp>
      <p:sp>
        <p:nvSpPr>
          <p:cNvPr id="197" name="Google Shape;197;g276cba9a19f_0_162"/>
          <p:cNvSpPr/>
          <p:nvPr/>
        </p:nvSpPr>
        <p:spPr>
          <a:xfrm>
            <a:off x="2235479" y="7938765"/>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Lato"/>
              <a:buChar char="•"/>
            </a:pPr>
            <a:r>
              <a:rPr b="0" i="0" lang="en-US" sz="3200" u="none" cap="none" strike="noStrike">
                <a:solidFill>
                  <a:srgbClr val="000000"/>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Lato"/>
              <a:buChar char="•"/>
            </a:pPr>
            <a:r>
              <a:rPr b="0" i="0" lang="en-US" sz="3200" u="none" cap="none" strike="noStrike">
                <a:solidFill>
                  <a:srgbClr val="000000"/>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Lato"/>
              <a:buChar char="•"/>
            </a:pPr>
            <a:r>
              <a:rPr b="0" i="0" lang="en-US" sz="3200" u="none" cap="none" strike="noStrike">
                <a:solidFill>
                  <a:srgbClr val="000000"/>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98" name="Google Shape;198;g276cba9a19f_0_162"/>
          <p:cNvSpPr/>
          <p:nvPr/>
        </p:nvSpPr>
        <p:spPr>
          <a:xfrm>
            <a:off x="3912089" y="11545565"/>
            <a:ext cx="2172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$10/month</a:t>
            </a:r>
            <a:endParaRPr b="0" i="0" sz="4800" u="none" cap="none" strike="noStrike">
              <a:solidFill>
                <a:schemeClr val="dk1"/>
              </a:solidFill>
              <a:latin typeface="Calibri"/>
              <a:ea typeface="Calibri"/>
              <a:cs typeface="Calibri"/>
              <a:sym typeface="Calibri"/>
            </a:endParaRPr>
          </a:p>
        </p:txBody>
      </p:sp>
      <p:sp>
        <p:nvSpPr>
          <p:cNvPr id="199" name="Google Shape;199;g276cba9a19f_0_162"/>
          <p:cNvSpPr/>
          <p:nvPr/>
        </p:nvSpPr>
        <p:spPr>
          <a:xfrm>
            <a:off x="8980022" y="3632200"/>
            <a:ext cx="6439800" cy="94239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276cba9a19f_0_162"/>
          <p:cNvPicPr preferRelativeResize="0"/>
          <p:nvPr/>
        </p:nvPicPr>
        <p:blipFill rotWithShape="1">
          <a:blip r:embed="rId7">
            <a:alphaModFix/>
          </a:blip>
          <a:srcRect b="0" l="0" r="0" t="0"/>
          <a:stretch/>
        </p:blipFill>
        <p:spPr>
          <a:xfrm>
            <a:off x="10993776" y="4089400"/>
            <a:ext cx="2412195" cy="2565809"/>
          </a:xfrm>
          <a:prstGeom prst="rect">
            <a:avLst/>
          </a:prstGeom>
          <a:noFill/>
          <a:ln>
            <a:noFill/>
          </a:ln>
        </p:spPr>
      </p:pic>
      <p:sp>
        <p:nvSpPr>
          <p:cNvPr id="201" name="Google Shape;201;g276cba9a19f_0_162"/>
          <p:cNvSpPr/>
          <p:nvPr/>
        </p:nvSpPr>
        <p:spPr>
          <a:xfrm>
            <a:off x="11628303" y="6960009"/>
            <a:ext cx="1143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Elite</a:t>
            </a:r>
            <a:endParaRPr b="0" i="0" sz="4800" u="none" cap="none" strike="noStrike">
              <a:solidFill>
                <a:schemeClr val="dk1"/>
              </a:solidFill>
              <a:latin typeface="Calibri"/>
              <a:ea typeface="Calibri"/>
              <a:cs typeface="Calibri"/>
              <a:sym typeface="Calibri"/>
            </a:endParaRPr>
          </a:p>
        </p:txBody>
      </p:sp>
      <p:sp>
        <p:nvSpPr>
          <p:cNvPr id="202" name="Google Shape;202;g276cba9a19f_0_162"/>
          <p:cNvSpPr/>
          <p:nvPr/>
        </p:nvSpPr>
        <p:spPr>
          <a:xfrm>
            <a:off x="9437280" y="8128409"/>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Lato"/>
              <a:buChar char="•"/>
            </a:pPr>
            <a:r>
              <a:rPr b="0" i="0" lang="en-US" sz="3200" u="none" cap="none" strike="noStrike">
                <a:solidFill>
                  <a:srgbClr val="000000"/>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Lato"/>
              <a:buChar char="•"/>
            </a:pPr>
            <a:r>
              <a:rPr b="0" i="0" lang="en-US" sz="3200" u="none" cap="none" strike="noStrike">
                <a:solidFill>
                  <a:srgbClr val="000000"/>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Lato"/>
              <a:buChar char="•"/>
            </a:pPr>
            <a:r>
              <a:rPr b="0" i="0" lang="en-US" sz="3200" u="none" cap="none" strike="noStrike">
                <a:solidFill>
                  <a:srgbClr val="000000"/>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03" name="Google Shape;203;g276cba9a19f_0_162"/>
          <p:cNvSpPr/>
          <p:nvPr/>
        </p:nvSpPr>
        <p:spPr>
          <a:xfrm>
            <a:off x="11063083" y="11735209"/>
            <a:ext cx="22737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$50/month</a:t>
            </a:r>
            <a:endParaRPr b="0" i="0" sz="4800" u="none" cap="none" strike="noStrike">
              <a:solidFill>
                <a:schemeClr val="dk1"/>
              </a:solidFill>
              <a:latin typeface="Calibri"/>
              <a:ea typeface="Calibri"/>
              <a:cs typeface="Calibri"/>
              <a:sym typeface="Calibri"/>
            </a:endParaRPr>
          </a:p>
        </p:txBody>
      </p:sp>
      <p:sp>
        <p:nvSpPr>
          <p:cNvPr id="204" name="Google Shape;204;g276cba9a19f_0_162"/>
          <p:cNvSpPr/>
          <p:nvPr/>
        </p:nvSpPr>
        <p:spPr>
          <a:xfrm>
            <a:off x="16181822" y="3632200"/>
            <a:ext cx="6439800" cy="94107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76cba9a19f_0_162"/>
          <p:cNvPicPr preferRelativeResize="0"/>
          <p:nvPr/>
        </p:nvPicPr>
        <p:blipFill rotWithShape="1">
          <a:blip r:embed="rId8">
            <a:alphaModFix/>
          </a:blip>
          <a:srcRect b="0" l="0" r="0" t="0"/>
          <a:stretch/>
        </p:blipFill>
        <p:spPr>
          <a:xfrm>
            <a:off x="18169522" y="4089400"/>
            <a:ext cx="2464303" cy="2552700"/>
          </a:xfrm>
          <a:prstGeom prst="rect">
            <a:avLst/>
          </a:prstGeom>
          <a:noFill/>
          <a:ln>
            <a:noFill/>
          </a:ln>
        </p:spPr>
      </p:pic>
      <p:sp>
        <p:nvSpPr>
          <p:cNvPr id="206" name="Google Shape;206;g276cba9a19f_0_162"/>
          <p:cNvSpPr/>
          <p:nvPr/>
        </p:nvSpPr>
        <p:spPr>
          <a:xfrm>
            <a:off x="18309338" y="6946900"/>
            <a:ext cx="21846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Legendary</a:t>
            </a:r>
            <a:endParaRPr b="0" i="0" sz="4800" u="none" cap="none" strike="noStrike">
              <a:solidFill>
                <a:schemeClr val="dk1"/>
              </a:solidFill>
              <a:latin typeface="Calibri"/>
              <a:ea typeface="Calibri"/>
              <a:cs typeface="Calibri"/>
              <a:sym typeface="Calibri"/>
            </a:endParaRPr>
          </a:p>
        </p:txBody>
      </p:sp>
      <p:sp>
        <p:nvSpPr>
          <p:cNvPr id="207" name="Google Shape;207;g276cba9a19f_0_162"/>
          <p:cNvSpPr/>
          <p:nvPr/>
        </p:nvSpPr>
        <p:spPr>
          <a:xfrm>
            <a:off x="16639080" y="81153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Lato"/>
              <a:buChar char="•"/>
            </a:pPr>
            <a:r>
              <a:rPr b="0" i="0" lang="en-US" sz="3200" u="none" cap="none" strike="noStrike">
                <a:solidFill>
                  <a:srgbClr val="000000"/>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Lato"/>
              <a:buChar char="•"/>
            </a:pPr>
            <a:r>
              <a:rPr b="0" i="0" lang="en-US" sz="3200" u="none" cap="none" strike="noStrike">
                <a:solidFill>
                  <a:srgbClr val="000000"/>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Lato"/>
              <a:buChar char="•"/>
            </a:pPr>
            <a:r>
              <a:rPr b="0" i="0" lang="en-US" sz="3200" u="none" cap="none" strike="noStrike">
                <a:solidFill>
                  <a:srgbClr val="000000"/>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08" name="Google Shape;208;g276cba9a19f_0_162"/>
          <p:cNvSpPr/>
          <p:nvPr/>
        </p:nvSpPr>
        <p:spPr>
          <a:xfrm>
            <a:off x="18195024" y="11722100"/>
            <a:ext cx="24132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3" name="Shape 213"/>
        <p:cNvGrpSpPr/>
        <p:nvPr/>
      </p:nvGrpSpPr>
      <p:grpSpPr>
        <a:xfrm>
          <a:off x="0" y="0"/>
          <a:ext cx="0" cy="0"/>
          <a:chOff x="0" y="0"/>
          <a:chExt cx="0" cy="0"/>
        </a:xfrm>
      </p:grpSpPr>
      <p:pic>
        <p:nvPicPr>
          <p:cNvPr descr=" " id="214" name="Google Shape;214;g276cba9a19f_0_188"/>
          <p:cNvPicPr preferRelativeResize="0"/>
          <p:nvPr/>
        </p:nvPicPr>
        <p:blipFill rotWithShape="1">
          <a:blip r:embed="rId3">
            <a:alphaModFix/>
          </a:blip>
          <a:srcRect b="0" l="0" r="0" t="0"/>
          <a:stretch/>
        </p:blipFill>
        <p:spPr>
          <a:xfrm>
            <a:off x="0" y="0"/>
            <a:ext cx="7684460" cy="7785100"/>
          </a:xfrm>
          <a:prstGeom prst="rect">
            <a:avLst/>
          </a:prstGeom>
          <a:noFill/>
          <a:ln>
            <a:noFill/>
          </a:ln>
        </p:spPr>
      </p:pic>
      <p:pic>
        <p:nvPicPr>
          <p:cNvPr descr=" " id="215" name="Google Shape;215;g276cba9a19f_0_188"/>
          <p:cNvPicPr preferRelativeResize="0"/>
          <p:nvPr/>
        </p:nvPicPr>
        <p:blipFill rotWithShape="1">
          <a:blip r:embed="rId4">
            <a:alphaModFix/>
          </a:blip>
          <a:srcRect b="0" l="0" r="0" t="0"/>
          <a:stretch/>
        </p:blipFill>
        <p:spPr>
          <a:xfrm>
            <a:off x="16346943" y="7899400"/>
            <a:ext cx="8040105" cy="5816600"/>
          </a:xfrm>
          <a:prstGeom prst="rect">
            <a:avLst/>
          </a:prstGeom>
          <a:noFill/>
          <a:ln>
            <a:noFill/>
          </a:ln>
        </p:spPr>
      </p:pic>
      <p:sp>
        <p:nvSpPr>
          <p:cNvPr id="216" name="Google Shape;216;g276cba9a19f_0_1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76cba9a19f_0_18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8" name="Google Shape;218;g276cba9a19f_0_188"/>
          <p:cNvPicPr preferRelativeResize="0"/>
          <p:nvPr/>
        </p:nvPicPr>
        <p:blipFill rotWithShape="1">
          <a:blip r:embed="rId6">
            <a:alphaModFix/>
          </a:blip>
          <a:srcRect b="0" l="0" r="0" t="0"/>
          <a:stretch/>
        </p:blipFill>
        <p:spPr>
          <a:xfrm>
            <a:off x="381048" y="2146300"/>
            <a:ext cx="23637654" cy="9144000"/>
          </a:xfrm>
          <a:prstGeom prst="rect">
            <a:avLst/>
          </a:prstGeom>
          <a:noFill/>
          <a:ln>
            <a:noFill/>
          </a:ln>
        </p:spPr>
      </p:pic>
      <p:sp>
        <p:nvSpPr>
          <p:cNvPr id="219" name="Google Shape;219;g276cba9a19f_0_188"/>
          <p:cNvSpPr/>
          <p:nvPr/>
        </p:nvSpPr>
        <p:spPr>
          <a:xfrm>
            <a:off x="381048" y="3505200"/>
            <a:ext cx="5347500" cy="77850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76cba9a19f_0_188"/>
          <p:cNvSpPr/>
          <p:nvPr/>
        </p:nvSpPr>
        <p:spPr>
          <a:xfrm>
            <a:off x="685886"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76cba9a19f_0_188"/>
          <p:cNvSpPr/>
          <p:nvPr/>
        </p:nvSpPr>
        <p:spPr>
          <a:xfrm>
            <a:off x="685886"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76cba9a19f_0_188"/>
          <p:cNvSpPr/>
          <p:nvPr/>
        </p:nvSpPr>
        <p:spPr>
          <a:xfrm>
            <a:off x="685886"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76cba9a19f_0_188"/>
          <p:cNvSpPr/>
          <p:nvPr/>
        </p:nvSpPr>
        <p:spPr>
          <a:xfrm>
            <a:off x="609676"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Devonshire"/>
              <a:buNone/>
            </a:pPr>
            <a:r>
              <a:rPr b="0" i="0" lang="en-US" sz="3600" u="none" cap="none" strike="noStrike">
                <a:solidFill>
                  <a:srgbClr val="000000"/>
                </a:solidFill>
                <a:latin typeface="Devonshire"/>
                <a:ea typeface="Devonshire"/>
                <a:cs typeface="Devonshire"/>
                <a:sym typeface="Devonshire"/>
              </a:rPr>
              <a:t>Eclipse</a:t>
            </a:r>
            <a:endParaRPr b="0" i="0" sz="3600" u="none" cap="none" strike="noStrike">
              <a:solidFill>
                <a:schemeClr val="dk1"/>
              </a:solidFill>
              <a:latin typeface="Calibri"/>
              <a:ea typeface="Calibri"/>
              <a:cs typeface="Calibri"/>
              <a:sym typeface="Calibri"/>
            </a:endParaRPr>
          </a:p>
        </p:txBody>
      </p:sp>
      <p:sp>
        <p:nvSpPr>
          <p:cNvPr id="224" name="Google Shape;224;g276cba9a19f_0_188"/>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25" name="Google Shape;225;g276cba9a19f_0_188"/>
          <p:cNvPicPr preferRelativeResize="0"/>
          <p:nvPr/>
        </p:nvPicPr>
        <p:blipFill rotWithShape="1">
          <a:blip r:embed="rId7">
            <a:alphaModFix/>
          </a:blip>
          <a:srcRect b="0" l="0" r="0" t="0"/>
          <a:stretch/>
        </p:blipFill>
        <p:spPr>
          <a:xfrm>
            <a:off x="2241830" y="7137400"/>
            <a:ext cx="1625803" cy="1625600"/>
          </a:xfrm>
          <a:prstGeom prst="rect">
            <a:avLst/>
          </a:prstGeom>
          <a:noFill/>
          <a:ln>
            <a:noFill/>
          </a:ln>
        </p:spPr>
      </p:pic>
      <p:pic>
        <p:nvPicPr>
          <p:cNvPr descr=" " id="226" name="Google Shape;226;g276cba9a19f_0_188"/>
          <p:cNvPicPr preferRelativeResize="0"/>
          <p:nvPr/>
        </p:nvPicPr>
        <p:blipFill rotWithShape="1">
          <a:blip r:embed="rId8">
            <a:alphaModFix/>
          </a:blip>
          <a:srcRect b="0" l="0" r="0" t="0"/>
          <a:stretch/>
        </p:blipFill>
        <p:spPr>
          <a:xfrm>
            <a:off x="2326518" y="7222083"/>
            <a:ext cx="1456422" cy="1456246"/>
          </a:xfrm>
          <a:prstGeom prst="rect">
            <a:avLst/>
          </a:prstGeom>
          <a:noFill/>
          <a:ln>
            <a:noFill/>
          </a:ln>
        </p:spPr>
      </p:pic>
      <p:sp>
        <p:nvSpPr>
          <p:cNvPr id="227" name="Google Shape;227;g276cba9a19f_0_188"/>
          <p:cNvSpPr/>
          <p:nvPr/>
        </p:nvSpPr>
        <p:spPr>
          <a:xfrm>
            <a:off x="685886"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76cba9a19f_0_188"/>
          <p:cNvSpPr/>
          <p:nvPr/>
        </p:nvSpPr>
        <p:spPr>
          <a:xfrm>
            <a:off x="685886"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76cba9a19f_0_188"/>
          <p:cNvSpPr/>
          <p:nvPr/>
        </p:nvSpPr>
        <p:spPr>
          <a:xfrm>
            <a:off x="609676"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Devonshire"/>
              <a:buNone/>
            </a:pPr>
            <a:r>
              <a:rPr b="0" i="0" lang="en-US" sz="3600" u="none" cap="none" strike="noStrike">
                <a:solidFill>
                  <a:srgbClr val="000000"/>
                </a:solidFill>
                <a:latin typeface="Devonshire"/>
                <a:ea typeface="Devonshire"/>
                <a:cs typeface="Devonshire"/>
                <a:sym typeface="Devonshire"/>
              </a:rPr>
              <a:t>Quest</a:t>
            </a:r>
            <a:endParaRPr b="0" i="0" sz="3600" u="none" cap="none" strike="noStrike">
              <a:solidFill>
                <a:schemeClr val="dk1"/>
              </a:solidFill>
              <a:latin typeface="Calibri"/>
              <a:ea typeface="Calibri"/>
              <a:cs typeface="Calibri"/>
              <a:sym typeface="Calibri"/>
            </a:endParaRPr>
          </a:p>
        </p:txBody>
      </p:sp>
      <p:sp>
        <p:nvSpPr>
          <p:cNvPr id="230" name="Google Shape;230;g276cba9a19f_0_188"/>
          <p:cNvSpPr/>
          <p:nvPr/>
        </p:nvSpPr>
        <p:spPr>
          <a:xfrm>
            <a:off x="618144"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31" name="Google Shape;231;g276cba9a19f_0_188"/>
          <p:cNvSpPr/>
          <p:nvPr/>
        </p:nvSpPr>
        <p:spPr>
          <a:xfrm>
            <a:off x="6477810" y="3505200"/>
            <a:ext cx="5347500" cy="77850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76cba9a19f_0_188"/>
          <p:cNvSpPr/>
          <p:nvPr/>
        </p:nvSpPr>
        <p:spPr>
          <a:xfrm>
            <a:off x="6782648"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76cba9a19f_0_188"/>
          <p:cNvSpPr/>
          <p:nvPr/>
        </p:nvSpPr>
        <p:spPr>
          <a:xfrm>
            <a:off x="6782648"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76cba9a19f_0_188"/>
          <p:cNvSpPr/>
          <p:nvPr/>
        </p:nvSpPr>
        <p:spPr>
          <a:xfrm>
            <a:off x="6782648"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76cba9a19f_0_188"/>
          <p:cNvSpPr/>
          <p:nvPr/>
        </p:nvSpPr>
        <p:spPr>
          <a:xfrm>
            <a:off x="6706438"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Devonshire"/>
              <a:buNone/>
            </a:pPr>
            <a:r>
              <a:rPr b="0" i="0" lang="en-US" sz="3600" u="none" cap="none" strike="noStrike">
                <a:solidFill>
                  <a:srgbClr val="000000"/>
                </a:solidFill>
                <a:latin typeface="Devonshire"/>
                <a:ea typeface="Devonshire"/>
                <a:cs typeface="Devonshire"/>
                <a:sym typeface="Devonshire"/>
              </a:rPr>
              <a:t>Eclipse</a:t>
            </a:r>
            <a:endParaRPr b="0" i="0" sz="3600" u="none" cap="none" strike="noStrike">
              <a:solidFill>
                <a:schemeClr val="dk1"/>
              </a:solidFill>
              <a:latin typeface="Calibri"/>
              <a:ea typeface="Calibri"/>
              <a:cs typeface="Calibri"/>
              <a:sym typeface="Calibri"/>
            </a:endParaRPr>
          </a:p>
        </p:txBody>
      </p:sp>
      <p:sp>
        <p:nvSpPr>
          <p:cNvPr id="236" name="Google Shape;236;g276cba9a19f_0_188"/>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37" name="Google Shape;237;g276cba9a19f_0_188"/>
          <p:cNvPicPr preferRelativeResize="0"/>
          <p:nvPr/>
        </p:nvPicPr>
        <p:blipFill rotWithShape="1">
          <a:blip r:embed="rId7">
            <a:alphaModFix/>
          </a:blip>
          <a:srcRect b="0" l="0" r="0" t="0"/>
          <a:stretch/>
        </p:blipFill>
        <p:spPr>
          <a:xfrm>
            <a:off x="8338592" y="7137400"/>
            <a:ext cx="1625803" cy="1625600"/>
          </a:xfrm>
          <a:prstGeom prst="rect">
            <a:avLst/>
          </a:prstGeom>
          <a:noFill/>
          <a:ln>
            <a:noFill/>
          </a:ln>
        </p:spPr>
      </p:pic>
      <p:pic>
        <p:nvPicPr>
          <p:cNvPr descr=" " id="238" name="Google Shape;238;g276cba9a19f_0_188"/>
          <p:cNvPicPr preferRelativeResize="0"/>
          <p:nvPr/>
        </p:nvPicPr>
        <p:blipFill rotWithShape="1">
          <a:blip r:embed="rId9">
            <a:alphaModFix/>
          </a:blip>
          <a:srcRect b="0" l="0" r="0" t="0"/>
          <a:stretch/>
        </p:blipFill>
        <p:spPr>
          <a:xfrm>
            <a:off x="8541818" y="7340600"/>
            <a:ext cx="1192256" cy="1190414"/>
          </a:xfrm>
          <a:prstGeom prst="rect">
            <a:avLst/>
          </a:prstGeom>
          <a:noFill/>
          <a:ln>
            <a:noFill/>
          </a:ln>
        </p:spPr>
      </p:pic>
      <p:sp>
        <p:nvSpPr>
          <p:cNvPr id="239" name="Google Shape;239;g276cba9a19f_0_188"/>
          <p:cNvSpPr/>
          <p:nvPr/>
        </p:nvSpPr>
        <p:spPr>
          <a:xfrm>
            <a:off x="6782648"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76cba9a19f_0_188"/>
          <p:cNvSpPr/>
          <p:nvPr/>
        </p:nvSpPr>
        <p:spPr>
          <a:xfrm>
            <a:off x="6782648"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76cba9a19f_0_188"/>
          <p:cNvSpPr/>
          <p:nvPr/>
        </p:nvSpPr>
        <p:spPr>
          <a:xfrm>
            <a:off x="6706438"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Devonshire"/>
              <a:buNone/>
            </a:pPr>
            <a:r>
              <a:rPr b="0" i="0" lang="en-US" sz="3600" u="none" cap="none" strike="noStrike">
                <a:solidFill>
                  <a:srgbClr val="000000"/>
                </a:solidFill>
                <a:latin typeface="Devonshire"/>
                <a:ea typeface="Devonshire"/>
                <a:cs typeface="Devonshire"/>
                <a:sym typeface="Devonshire"/>
              </a:rPr>
              <a:t>Quest</a:t>
            </a:r>
            <a:endParaRPr b="0" i="0" sz="3600" u="none" cap="none" strike="noStrike">
              <a:solidFill>
                <a:schemeClr val="dk1"/>
              </a:solidFill>
              <a:latin typeface="Calibri"/>
              <a:ea typeface="Calibri"/>
              <a:cs typeface="Calibri"/>
              <a:sym typeface="Calibri"/>
            </a:endParaRPr>
          </a:p>
        </p:txBody>
      </p:sp>
      <p:sp>
        <p:nvSpPr>
          <p:cNvPr id="242" name="Google Shape;242;g276cba9a19f_0_188"/>
          <p:cNvSpPr/>
          <p:nvPr/>
        </p:nvSpPr>
        <p:spPr>
          <a:xfrm>
            <a:off x="6714906"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3" name="Google Shape;243;g276cba9a19f_0_188"/>
          <p:cNvSpPr/>
          <p:nvPr/>
        </p:nvSpPr>
        <p:spPr>
          <a:xfrm>
            <a:off x="12574572" y="3505200"/>
            <a:ext cx="5347500" cy="77850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76cba9a19f_0_188"/>
          <p:cNvSpPr/>
          <p:nvPr/>
        </p:nvSpPr>
        <p:spPr>
          <a:xfrm>
            <a:off x="12879410"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76cba9a19f_0_188"/>
          <p:cNvSpPr/>
          <p:nvPr/>
        </p:nvSpPr>
        <p:spPr>
          <a:xfrm>
            <a:off x="12879410"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76cba9a19f_0_188"/>
          <p:cNvSpPr/>
          <p:nvPr/>
        </p:nvSpPr>
        <p:spPr>
          <a:xfrm>
            <a:off x="12879410"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76cba9a19f_0_188"/>
          <p:cNvSpPr/>
          <p:nvPr/>
        </p:nvSpPr>
        <p:spPr>
          <a:xfrm>
            <a:off x="12803200"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Devonshire"/>
              <a:buNone/>
            </a:pPr>
            <a:r>
              <a:rPr b="0" i="0" lang="en-US" sz="3600" u="none" cap="none" strike="noStrike">
                <a:solidFill>
                  <a:srgbClr val="000000"/>
                </a:solidFill>
                <a:latin typeface="Devonshire"/>
                <a:ea typeface="Devonshire"/>
                <a:cs typeface="Devonshire"/>
                <a:sym typeface="Devonshire"/>
              </a:rPr>
              <a:t>Eclipse</a:t>
            </a:r>
            <a:endParaRPr b="0" i="0" sz="3600" u="none" cap="none" strike="noStrike">
              <a:solidFill>
                <a:schemeClr val="dk1"/>
              </a:solidFill>
              <a:latin typeface="Calibri"/>
              <a:ea typeface="Calibri"/>
              <a:cs typeface="Calibri"/>
              <a:sym typeface="Calibri"/>
            </a:endParaRPr>
          </a:p>
        </p:txBody>
      </p:sp>
      <p:sp>
        <p:nvSpPr>
          <p:cNvPr id="248" name="Google Shape;248;g276cba9a19f_0_188"/>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9" name="Google Shape;249;g276cba9a19f_0_188"/>
          <p:cNvPicPr preferRelativeResize="0"/>
          <p:nvPr/>
        </p:nvPicPr>
        <p:blipFill rotWithShape="1">
          <a:blip r:embed="rId7">
            <a:alphaModFix/>
          </a:blip>
          <a:srcRect b="0" l="0" r="0" t="0"/>
          <a:stretch/>
        </p:blipFill>
        <p:spPr>
          <a:xfrm>
            <a:off x="14435354" y="7137400"/>
            <a:ext cx="1625803" cy="1625600"/>
          </a:xfrm>
          <a:prstGeom prst="rect">
            <a:avLst/>
          </a:prstGeom>
          <a:noFill/>
          <a:ln>
            <a:noFill/>
          </a:ln>
        </p:spPr>
      </p:pic>
      <p:pic>
        <p:nvPicPr>
          <p:cNvPr descr=" " id="250" name="Google Shape;250;g276cba9a19f_0_188"/>
          <p:cNvPicPr preferRelativeResize="0"/>
          <p:nvPr/>
        </p:nvPicPr>
        <p:blipFill rotWithShape="1">
          <a:blip r:embed="rId10">
            <a:alphaModFix/>
          </a:blip>
          <a:srcRect b="0" l="0" r="0" t="0"/>
          <a:stretch/>
        </p:blipFill>
        <p:spPr>
          <a:xfrm>
            <a:off x="14536942" y="7142162"/>
            <a:ext cx="1519452" cy="1519262"/>
          </a:xfrm>
          <a:prstGeom prst="rect">
            <a:avLst/>
          </a:prstGeom>
          <a:noFill/>
          <a:ln>
            <a:noFill/>
          </a:ln>
        </p:spPr>
      </p:pic>
      <p:sp>
        <p:nvSpPr>
          <p:cNvPr id="251" name="Google Shape;251;g276cba9a19f_0_188"/>
          <p:cNvSpPr/>
          <p:nvPr/>
        </p:nvSpPr>
        <p:spPr>
          <a:xfrm>
            <a:off x="12879410"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76cba9a19f_0_188"/>
          <p:cNvSpPr/>
          <p:nvPr/>
        </p:nvSpPr>
        <p:spPr>
          <a:xfrm>
            <a:off x="12879410"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76cba9a19f_0_188"/>
          <p:cNvSpPr/>
          <p:nvPr/>
        </p:nvSpPr>
        <p:spPr>
          <a:xfrm>
            <a:off x="12803200"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Devonshire"/>
              <a:buNone/>
            </a:pPr>
            <a:r>
              <a:rPr b="0" i="0" lang="en-US" sz="3600" u="none" cap="none" strike="noStrike">
                <a:solidFill>
                  <a:srgbClr val="000000"/>
                </a:solidFill>
                <a:latin typeface="Devonshire"/>
                <a:ea typeface="Devonshire"/>
                <a:cs typeface="Devonshire"/>
                <a:sym typeface="Devonshire"/>
              </a:rPr>
              <a:t>Quest</a:t>
            </a:r>
            <a:endParaRPr b="0" i="0" sz="3600" u="none" cap="none" strike="noStrike">
              <a:solidFill>
                <a:schemeClr val="dk1"/>
              </a:solidFill>
              <a:latin typeface="Calibri"/>
              <a:ea typeface="Calibri"/>
              <a:cs typeface="Calibri"/>
              <a:sym typeface="Calibri"/>
            </a:endParaRPr>
          </a:p>
        </p:txBody>
      </p:sp>
      <p:sp>
        <p:nvSpPr>
          <p:cNvPr id="254" name="Google Shape;254;g276cba9a19f_0_188"/>
          <p:cNvSpPr/>
          <p:nvPr/>
        </p:nvSpPr>
        <p:spPr>
          <a:xfrm>
            <a:off x="12811668"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5" name="Google Shape;255;g276cba9a19f_0_188"/>
          <p:cNvSpPr/>
          <p:nvPr/>
        </p:nvSpPr>
        <p:spPr>
          <a:xfrm>
            <a:off x="18671334" y="3505200"/>
            <a:ext cx="5347500" cy="77850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76cba9a19f_0_188"/>
          <p:cNvSpPr/>
          <p:nvPr/>
        </p:nvSpPr>
        <p:spPr>
          <a:xfrm>
            <a:off x="18976172"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76cba9a19f_0_188"/>
          <p:cNvSpPr/>
          <p:nvPr/>
        </p:nvSpPr>
        <p:spPr>
          <a:xfrm>
            <a:off x="18976172"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76cba9a19f_0_188"/>
          <p:cNvSpPr/>
          <p:nvPr/>
        </p:nvSpPr>
        <p:spPr>
          <a:xfrm>
            <a:off x="18976172"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76cba9a19f_0_188"/>
          <p:cNvSpPr/>
          <p:nvPr/>
        </p:nvSpPr>
        <p:spPr>
          <a:xfrm>
            <a:off x="18899962"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Devonshire"/>
              <a:buNone/>
            </a:pPr>
            <a:r>
              <a:rPr b="0" i="0" lang="en-US" sz="3600" u="none" cap="none" strike="noStrike">
                <a:solidFill>
                  <a:srgbClr val="000000"/>
                </a:solidFill>
                <a:latin typeface="Devonshire"/>
                <a:ea typeface="Devonshire"/>
                <a:cs typeface="Devonshire"/>
                <a:sym typeface="Devonshire"/>
              </a:rPr>
              <a:t>Eclipse</a:t>
            </a:r>
            <a:endParaRPr b="0" i="0" sz="3600" u="none" cap="none" strike="noStrike">
              <a:solidFill>
                <a:schemeClr val="dk1"/>
              </a:solidFill>
              <a:latin typeface="Calibri"/>
              <a:ea typeface="Calibri"/>
              <a:cs typeface="Calibri"/>
              <a:sym typeface="Calibri"/>
            </a:endParaRPr>
          </a:p>
        </p:txBody>
      </p:sp>
      <p:sp>
        <p:nvSpPr>
          <p:cNvPr id="260" name="Google Shape;260;g276cba9a19f_0_188"/>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1" name="Google Shape;261;g276cba9a19f_0_188"/>
          <p:cNvPicPr preferRelativeResize="0"/>
          <p:nvPr/>
        </p:nvPicPr>
        <p:blipFill rotWithShape="1">
          <a:blip r:embed="rId7">
            <a:alphaModFix/>
          </a:blip>
          <a:srcRect b="0" l="0" r="0" t="0"/>
          <a:stretch/>
        </p:blipFill>
        <p:spPr>
          <a:xfrm>
            <a:off x="20532116" y="7137400"/>
            <a:ext cx="1625803" cy="1625600"/>
          </a:xfrm>
          <a:prstGeom prst="rect">
            <a:avLst/>
          </a:prstGeom>
          <a:noFill/>
          <a:ln>
            <a:noFill/>
          </a:ln>
        </p:spPr>
      </p:pic>
      <p:pic>
        <p:nvPicPr>
          <p:cNvPr descr=" " id="262" name="Google Shape;262;g276cba9a19f_0_188"/>
          <p:cNvPicPr preferRelativeResize="0"/>
          <p:nvPr/>
        </p:nvPicPr>
        <p:blipFill rotWithShape="1">
          <a:blip r:embed="rId11">
            <a:alphaModFix/>
          </a:blip>
          <a:srcRect b="0" l="0" r="0" t="0"/>
          <a:stretch/>
        </p:blipFill>
        <p:spPr>
          <a:xfrm>
            <a:off x="20599860" y="7137400"/>
            <a:ext cx="1490319" cy="1625600"/>
          </a:xfrm>
          <a:prstGeom prst="rect">
            <a:avLst/>
          </a:prstGeom>
          <a:noFill/>
          <a:ln>
            <a:noFill/>
          </a:ln>
        </p:spPr>
      </p:pic>
      <p:sp>
        <p:nvSpPr>
          <p:cNvPr id="263" name="Google Shape;263;g276cba9a19f_0_188"/>
          <p:cNvSpPr/>
          <p:nvPr/>
        </p:nvSpPr>
        <p:spPr>
          <a:xfrm>
            <a:off x="18976172"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76cba9a19f_0_188"/>
          <p:cNvSpPr/>
          <p:nvPr/>
        </p:nvSpPr>
        <p:spPr>
          <a:xfrm>
            <a:off x="18976172"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76cba9a19f_0_188"/>
          <p:cNvSpPr/>
          <p:nvPr/>
        </p:nvSpPr>
        <p:spPr>
          <a:xfrm>
            <a:off x="18899962"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Devonshire"/>
              <a:buNone/>
            </a:pPr>
            <a:r>
              <a:rPr b="0" i="0" lang="en-US" sz="3600" u="none" cap="none" strike="noStrike">
                <a:solidFill>
                  <a:srgbClr val="000000"/>
                </a:solidFill>
                <a:latin typeface="Devonshire"/>
                <a:ea typeface="Devonshire"/>
                <a:cs typeface="Devonshire"/>
                <a:sym typeface="Devonshire"/>
              </a:rPr>
              <a:t>Quest</a:t>
            </a:r>
            <a:endParaRPr b="0" i="0" sz="3600" u="none" cap="none" strike="noStrike">
              <a:solidFill>
                <a:schemeClr val="dk1"/>
              </a:solidFill>
              <a:latin typeface="Calibri"/>
              <a:ea typeface="Calibri"/>
              <a:cs typeface="Calibri"/>
              <a:sym typeface="Calibri"/>
            </a:endParaRPr>
          </a:p>
        </p:txBody>
      </p:sp>
      <p:sp>
        <p:nvSpPr>
          <p:cNvPr id="266" name="Google Shape;266;g276cba9a19f_0_188"/>
          <p:cNvSpPr/>
          <p:nvPr/>
        </p:nvSpPr>
        <p:spPr>
          <a:xfrm>
            <a:off x="18908430"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67" name="Google Shape;267;g276cba9a19f_0_188"/>
          <p:cNvSpPr/>
          <p:nvPr/>
        </p:nvSpPr>
        <p:spPr>
          <a:xfrm>
            <a:off x="1994149" y="2146300"/>
            <a:ext cx="2133900" cy="2133600"/>
          </a:xfrm>
          <a:prstGeom prst="roundRect">
            <a:avLst>
              <a:gd fmla="val 198429" name="adj"/>
            </a:avLst>
          </a:prstGeom>
          <a:solidFill>
            <a:srgbClr val="FF85C8"/>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76cba9a19f_0_188"/>
          <p:cNvSpPr/>
          <p:nvPr/>
        </p:nvSpPr>
        <p:spPr>
          <a:xfrm>
            <a:off x="2845156" y="2495550"/>
            <a:ext cx="7707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evonshire"/>
              <a:buNone/>
            </a:pPr>
            <a:r>
              <a:rPr b="0" i="0" lang="en-US" sz="8000" u="none" cap="none" strike="noStrike">
                <a:solidFill>
                  <a:srgbClr val="FFFFFF"/>
                </a:solidFill>
                <a:latin typeface="Devonshire"/>
                <a:ea typeface="Devonshire"/>
                <a:cs typeface="Devonshire"/>
                <a:sym typeface="Devonshire"/>
              </a:rPr>
              <a:t>S</a:t>
            </a:r>
            <a:endParaRPr b="0" i="0" sz="8000" u="none" cap="none" strike="noStrike">
              <a:solidFill>
                <a:schemeClr val="dk1"/>
              </a:solidFill>
              <a:latin typeface="Calibri"/>
              <a:ea typeface="Calibri"/>
              <a:cs typeface="Calibri"/>
              <a:sym typeface="Calibri"/>
            </a:endParaRPr>
          </a:p>
        </p:txBody>
      </p:sp>
      <p:sp>
        <p:nvSpPr>
          <p:cNvPr id="269" name="Google Shape;269;g276cba9a19f_0_188"/>
          <p:cNvSpPr/>
          <p:nvPr/>
        </p:nvSpPr>
        <p:spPr>
          <a:xfrm>
            <a:off x="8090911" y="2146300"/>
            <a:ext cx="2133900" cy="2133600"/>
          </a:xfrm>
          <a:prstGeom prst="roundRect">
            <a:avLst>
              <a:gd fmla="val 198429" name="adj"/>
            </a:avLst>
          </a:prstGeom>
          <a:solidFill>
            <a:srgbClr val="FF85C8"/>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76cba9a19f_0_188"/>
          <p:cNvSpPr/>
          <p:nvPr/>
        </p:nvSpPr>
        <p:spPr>
          <a:xfrm>
            <a:off x="8846656" y="2495550"/>
            <a:ext cx="9612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evonshire"/>
              <a:buNone/>
            </a:pPr>
            <a:r>
              <a:rPr b="0" i="0" lang="en-US" sz="8000" u="none" cap="none" strike="noStrike">
                <a:solidFill>
                  <a:srgbClr val="FFFFFF"/>
                </a:solidFill>
                <a:latin typeface="Devonshire"/>
                <a:ea typeface="Devonshire"/>
                <a:cs typeface="Devonshire"/>
                <a:sym typeface="Devonshire"/>
              </a:rPr>
              <a:t>W</a:t>
            </a:r>
            <a:endParaRPr b="0" i="0" sz="8000" u="none" cap="none" strike="noStrike">
              <a:solidFill>
                <a:schemeClr val="dk1"/>
              </a:solidFill>
              <a:latin typeface="Calibri"/>
              <a:ea typeface="Calibri"/>
              <a:cs typeface="Calibri"/>
              <a:sym typeface="Calibri"/>
            </a:endParaRPr>
          </a:p>
        </p:txBody>
      </p:sp>
      <p:sp>
        <p:nvSpPr>
          <p:cNvPr id="271" name="Google Shape;271;g276cba9a19f_0_188"/>
          <p:cNvSpPr/>
          <p:nvPr/>
        </p:nvSpPr>
        <p:spPr>
          <a:xfrm>
            <a:off x="14187673" y="2146300"/>
            <a:ext cx="2133900" cy="2133600"/>
          </a:xfrm>
          <a:prstGeom prst="roundRect">
            <a:avLst>
              <a:gd fmla="val 198429" name="adj"/>
            </a:avLst>
          </a:prstGeom>
          <a:solidFill>
            <a:srgbClr val="FF85C8"/>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76cba9a19f_0_188"/>
          <p:cNvSpPr/>
          <p:nvPr/>
        </p:nvSpPr>
        <p:spPr>
          <a:xfrm>
            <a:off x="15032329" y="2495550"/>
            <a:ext cx="7833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evonshire"/>
              <a:buNone/>
            </a:pPr>
            <a:r>
              <a:rPr b="0" i="0" lang="en-US" sz="8000" u="none" cap="none" strike="noStrike">
                <a:solidFill>
                  <a:srgbClr val="FFFFFF"/>
                </a:solidFill>
                <a:latin typeface="Devonshire"/>
                <a:ea typeface="Devonshire"/>
                <a:cs typeface="Devonshire"/>
                <a:sym typeface="Devonshire"/>
              </a:rPr>
              <a:t>O</a:t>
            </a:r>
            <a:endParaRPr b="0" i="0" sz="8000" u="none" cap="none" strike="noStrike">
              <a:solidFill>
                <a:schemeClr val="dk1"/>
              </a:solidFill>
              <a:latin typeface="Calibri"/>
              <a:ea typeface="Calibri"/>
              <a:cs typeface="Calibri"/>
              <a:sym typeface="Calibri"/>
            </a:endParaRPr>
          </a:p>
        </p:txBody>
      </p:sp>
      <p:sp>
        <p:nvSpPr>
          <p:cNvPr id="273" name="Google Shape;273;g276cba9a19f_0_188"/>
          <p:cNvSpPr/>
          <p:nvPr/>
        </p:nvSpPr>
        <p:spPr>
          <a:xfrm>
            <a:off x="20284435" y="2146300"/>
            <a:ext cx="2133900" cy="2133600"/>
          </a:xfrm>
          <a:prstGeom prst="roundRect">
            <a:avLst>
              <a:gd fmla="val 198429" name="adj"/>
            </a:avLst>
          </a:prstGeom>
          <a:solidFill>
            <a:srgbClr val="FF85C8"/>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76cba9a19f_0_188"/>
          <p:cNvSpPr/>
          <p:nvPr/>
        </p:nvSpPr>
        <p:spPr>
          <a:xfrm>
            <a:off x="21154494" y="2495550"/>
            <a:ext cx="7326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evonshire"/>
              <a:buNone/>
            </a:pPr>
            <a:r>
              <a:rPr b="0" i="0" lang="en-US" sz="8000" u="none" cap="none" strike="noStrike">
                <a:solidFill>
                  <a:srgbClr val="FFFFFF"/>
                </a:solidFill>
                <a:latin typeface="Devonshire"/>
                <a:ea typeface="Devonshire"/>
                <a:cs typeface="Devonshire"/>
                <a:sym typeface="Devonshire"/>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9" name="Shape 279"/>
        <p:cNvGrpSpPr/>
        <p:nvPr/>
      </p:nvGrpSpPr>
      <p:grpSpPr>
        <a:xfrm>
          <a:off x="0" y="0"/>
          <a:ext cx="0" cy="0"/>
          <a:chOff x="0" y="0"/>
          <a:chExt cx="0" cy="0"/>
        </a:xfrm>
      </p:grpSpPr>
      <p:sp>
        <p:nvSpPr>
          <p:cNvPr id="280" name="Google Shape;280;g276cba9a19f_0_2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1" name="Google Shape;281;g276cba9a19f_0_25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82" name="Google Shape;282;g276cba9a19f_0_253"/>
          <p:cNvSpPr/>
          <p:nvPr/>
        </p:nvSpPr>
        <p:spPr>
          <a:xfrm>
            <a:off x="13247756" y="1257300"/>
            <a:ext cx="4902900" cy="2044800"/>
          </a:xfrm>
          <a:prstGeom prst="rect">
            <a:avLst/>
          </a:prstGeom>
          <a:solidFill>
            <a:srgbClr val="FF73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76cba9a19f_0_253"/>
          <p:cNvSpPr/>
          <p:nvPr/>
        </p:nvSpPr>
        <p:spPr>
          <a:xfrm>
            <a:off x="14009851" y="1562100"/>
            <a:ext cx="37173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evonshire"/>
              <a:buNone/>
            </a:pPr>
            <a:r>
              <a:rPr b="0" i="0" lang="en-US" sz="8000" u="none" cap="none" strike="noStrike">
                <a:solidFill>
                  <a:srgbClr val="FFFFFF"/>
                </a:solidFill>
                <a:latin typeface="Devonshire"/>
                <a:ea typeface="Devonshire"/>
                <a:cs typeface="Devonshire"/>
                <a:sym typeface="Devonshire"/>
              </a:rPr>
              <a:t>Some Data</a:t>
            </a:r>
            <a:endParaRPr b="0" i="0" sz="8000" u="none" cap="none" strike="noStrike">
              <a:solidFill>
                <a:schemeClr val="dk1"/>
              </a:solidFill>
              <a:latin typeface="Calibri"/>
              <a:ea typeface="Calibri"/>
              <a:cs typeface="Calibri"/>
              <a:sym typeface="Calibri"/>
            </a:endParaRPr>
          </a:p>
        </p:txBody>
      </p:sp>
      <p:sp>
        <p:nvSpPr>
          <p:cNvPr id="284" name="Google Shape;284;g276cba9a19f_0_253"/>
          <p:cNvSpPr/>
          <p:nvPr/>
        </p:nvSpPr>
        <p:spPr>
          <a:xfrm>
            <a:off x="13247756" y="4356100"/>
            <a:ext cx="8573700" cy="735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76cba9a19f_0_253"/>
          <p:cNvSpPr/>
          <p:nvPr/>
        </p:nvSpPr>
        <p:spPr>
          <a:xfrm>
            <a:off x="13247756" y="4356100"/>
            <a:ext cx="8573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76cba9a19f_0_253"/>
          <p:cNvSpPr/>
          <p:nvPr/>
        </p:nvSpPr>
        <p:spPr>
          <a:xfrm>
            <a:off x="13247756" y="4356100"/>
            <a:ext cx="28959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76cba9a19f_0_253"/>
          <p:cNvSpPr/>
          <p:nvPr/>
        </p:nvSpPr>
        <p:spPr>
          <a:xfrm>
            <a:off x="14009851" y="4660900"/>
            <a:ext cx="17106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70%</a:t>
            </a:r>
            <a:endParaRPr b="0" i="0" sz="8000" u="none" cap="none" strike="noStrike">
              <a:solidFill>
                <a:schemeClr val="dk1"/>
              </a:solidFill>
              <a:latin typeface="Calibri"/>
              <a:ea typeface="Calibri"/>
              <a:cs typeface="Calibri"/>
              <a:sym typeface="Calibri"/>
            </a:endParaRPr>
          </a:p>
        </p:txBody>
      </p:sp>
      <p:sp>
        <p:nvSpPr>
          <p:cNvPr id="288" name="Google Shape;288;g276cba9a19f_0_253"/>
          <p:cNvSpPr/>
          <p:nvPr/>
        </p:nvSpPr>
        <p:spPr>
          <a:xfrm>
            <a:off x="16346943" y="4521200"/>
            <a:ext cx="54744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76cba9a19f_0_253"/>
          <p:cNvSpPr/>
          <p:nvPr/>
        </p:nvSpPr>
        <p:spPr>
          <a:xfrm>
            <a:off x="16346943" y="4521200"/>
            <a:ext cx="56268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Devonshire"/>
              <a:buNone/>
            </a:pPr>
            <a:r>
              <a:rPr b="0" i="0" lang="en-US" sz="3600" u="none" cap="none" strike="noStrike">
                <a:solidFill>
                  <a:srgbClr val="FFFFFF"/>
                </a:solidFill>
                <a:latin typeface="Devonshire"/>
                <a:ea typeface="Devonshire"/>
                <a:cs typeface="Devonshire"/>
                <a:sym typeface="Devonshire"/>
              </a:rPr>
              <a:t>Enchanted Creatures</a:t>
            </a:r>
            <a:endParaRPr b="0" i="0" sz="3600" u="none" cap="none" strike="noStrike">
              <a:solidFill>
                <a:schemeClr val="dk1"/>
              </a:solidFill>
              <a:latin typeface="Calibri"/>
              <a:ea typeface="Calibri"/>
              <a:cs typeface="Calibri"/>
              <a:sym typeface="Calibri"/>
            </a:endParaRPr>
          </a:p>
        </p:txBody>
      </p:sp>
      <p:sp>
        <p:nvSpPr>
          <p:cNvPr id="290" name="Google Shape;290;g276cba9a19f_0_253"/>
          <p:cNvSpPr/>
          <p:nvPr/>
        </p:nvSpPr>
        <p:spPr>
          <a:xfrm>
            <a:off x="16346943" y="5270500"/>
            <a:ext cx="5610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91" name="Google Shape;291;g276cba9a19f_0_253"/>
          <p:cNvSpPr/>
          <p:nvPr/>
        </p:nvSpPr>
        <p:spPr>
          <a:xfrm>
            <a:off x="13247756" y="7010400"/>
            <a:ext cx="8573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76cba9a19f_0_253"/>
          <p:cNvSpPr/>
          <p:nvPr/>
        </p:nvSpPr>
        <p:spPr>
          <a:xfrm>
            <a:off x="13247756" y="7010400"/>
            <a:ext cx="29595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76cba9a19f_0_253"/>
          <p:cNvSpPr/>
          <p:nvPr/>
        </p:nvSpPr>
        <p:spPr>
          <a:xfrm>
            <a:off x="14009851" y="7315200"/>
            <a:ext cx="17739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60%</a:t>
            </a:r>
            <a:endParaRPr b="0" i="0" sz="8000" u="none" cap="none" strike="noStrike">
              <a:solidFill>
                <a:schemeClr val="dk1"/>
              </a:solidFill>
              <a:latin typeface="Calibri"/>
              <a:ea typeface="Calibri"/>
              <a:cs typeface="Calibri"/>
              <a:sym typeface="Calibri"/>
            </a:endParaRPr>
          </a:p>
        </p:txBody>
      </p:sp>
      <p:sp>
        <p:nvSpPr>
          <p:cNvPr id="294" name="Google Shape;294;g276cba9a19f_0_253"/>
          <p:cNvSpPr/>
          <p:nvPr/>
        </p:nvSpPr>
        <p:spPr>
          <a:xfrm>
            <a:off x="16410451" y="7416800"/>
            <a:ext cx="54108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76cba9a19f_0_253"/>
          <p:cNvSpPr/>
          <p:nvPr/>
        </p:nvSpPr>
        <p:spPr>
          <a:xfrm>
            <a:off x="16410451" y="7416800"/>
            <a:ext cx="55632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Devonshire"/>
              <a:buNone/>
            </a:pPr>
            <a:r>
              <a:rPr b="0" i="0" lang="en-US" sz="3600" u="none" cap="none" strike="noStrike">
                <a:solidFill>
                  <a:srgbClr val="FFFFFF"/>
                </a:solidFill>
                <a:latin typeface="Devonshire"/>
                <a:ea typeface="Devonshire"/>
                <a:cs typeface="Devonshire"/>
                <a:sym typeface="Devonshire"/>
              </a:rPr>
              <a:t>Magic-Wielding Individuals</a:t>
            </a:r>
            <a:endParaRPr b="0" i="0" sz="3600" u="none" cap="none" strike="noStrike">
              <a:solidFill>
                <a:schemeClr val="dk1"/>
              </a:solidFill>
              <a:latin typeface="Calibri"/>
              <a:ea typeface="Calibri"/>
              <a:cs typeface="Calibri"/>
              <a:sym typeface="Calibri"/>
            </a:endParaRPr>
          </a:p>
        </p:txBody>
      </p:sp>
      <p:sp>
        <p:nvSpPr>
          <p:cNvPr id="296" name="Google Shape;296;g276cba9a19f_0_253"/>
          <p:cNvSpPr/>
          <p:nvPr/>
        </p:nvSpPr>
        <p:spPr>
          <a:xfrm>
            <a:off x="16410451" y="8166100"/>
            <a:ext cx="55464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297" name="Google Shape;297;g276cba9a19f_0_253"/>
          <p:cNvSpPr/>
          <p:nvPr/>
        </p:nvSpPr>
        <p:spPr>
          <a:xfrm>
            <a:off x="13247756" y="9664700"/>
            <a:ext cx="8573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76cba9a19f_0_253"/>
          <p:cNvSpPr/>
          <p:nvPr/>
        </p:nvSpPr>
        <p:spPr>
          <a:xfrm>
            <a:off x="13247756" y="9664700"/>
            <a:ext cx="29214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76cba9a19f_0_253"/>
          <p:cNvSpPr/>
          <p:nvPr/>
        </p:nvSpPr>
        <p:spPr>
          <a:xfrm>
            <a:off x="14009851" y="9969500"/>
            <a:ext cx="17358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90%</a:t>
            </a:r>
            <a:endParaRPr b="0" i="0" sz="8000" u="none" cap="none" strike="noStrike">
              <a:solidFill>
                <a:schemeClr val="dk1"/>
              </a:solidFill>
              <a:latin typeface="Calibri"/>
              <a:ea typeface="Calibri"/>
              <a:cs typeface="Calibri"/>
              <a:sym typeface="Calibri"/>
            </a:endParaRPr>
          </a:p>
        </p:txBody>
      </p:sp>
      <p:sp>
        <p:nvSpPr>
          <p:cNvPr id="300" name="Google Shape;300;g276cba9a19f_0_253"/>
          <p:cNvSpPr/>
          <p:nvPr/>
        </p:nvSpPr>
        <p:spPr>
          <a:xfrm>
            <a:off x="16372346" y="9829800"/>
            <a:ext cx="54489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76cba9a19f_0_253"/>
          <p:cNvSpPr/>
          <p:nvPr/>
        </p:nvSpPr>
        <p:spPr>
          <a:xfrm>
            <a:off x="16372346" y="9829800"/>
            <a:ext cx="56013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Devonshire"/>
              <a:buNone/>
            </a:pPr>
            <a:r>
              <a:rPr b="0" i="0" lang="en-US" sz="3600" u="none" cap="none" strike="noStrike">
                <a:solidFill>
                  <a:srgbClr val="FFFFFF"/>
                </a:solidFill>
                <a:latin typeface="Devonshire"/>
                <a:ea typeface="Devonshire"/>
                <a:cs typeface="Devonshire"/>
                <a:sym typeface="Devonshire"/>
              </a:rPr>
              <a:t>Spells Cast</a:t>
            </a:r>
            <a:endParaRPr b="0" i="0" sz="3600" u="none" cap="none" strike="noStrike">
              <a:solidFill>
                <a:schemeClr val="dk1"/>
              </a:solidFill>
              <a:latin typeface="Calibri"/>
              <a:ea typeface="Calibri"/>
              <a:cs typeface="Calibri"/>
              <a:sym typeface="Calibri"/>
            </a:endParaRPr>
          </a:p>
        </p:txBody>
      </p:sp>
      <p:sp>
        <p:nvSpPr>
          <p:cNvPr id="302" name="Google Shape;302;g276cba9a19f_0_253"/>
          <p:cNvSpPr/>
          <p:nvPr/>
        </p:nvSpPr>
        <p:spPr>
          <a:xfrm>
            <a:off x="16372346" y="10579100"/>
            <a:ext cx="55845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03" name="Google Shape;303;g276cba9a19f_0_253"/>
          <p:cNvPicPr preferRelativeResize="0"/>
          <p:nvPr/>
        </p:nvPicPr>
        <p:blipFill rotWithShape="1">
          <a:blip r:embed="rId4">
            <a:alphaModFix/>
          </a:blip>
          <a:srcRect b="0" l="0" r="0" t="0"/>
          <a:stretch/>
        </p:blipFill>
        <p:spPr>
          <a:xfrm>
            <a:off x="203225" y="863600"/>
            <a:ext cx="11990299" cy="12001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8" name="Shape 308"/>
        <p:cNvGrpSpPr/>
        <p:nvPr/>
      </p:nvGrpSpPr>
      <p:grpSpPr>
        <a:xfrm>
          <a:off x="0" y="0"/>
          <a:ext cx="0" cy="0"/>
          <a:chOff x="0" y="0"/>
          <a:chExt cx="0" cy="0"/>
        </a:xfrm>
      </p:grpSpPr>
      <p:pic>
        <p:nvPicPr>
          <p:cNvPr descr=" " id="309" name="Google Shape;309;g276cba9a19f_0_596"/>
          <p:cNvPicPr preferRelativeResize="0"/>
          <p:nvPr/>
        </p:nvPicPr>
        <p:blipFill rotWithShape="1">
          <a:blip r:embed="rId3">
            <a:alphaModFix/>
          </a:blip>
          <a:srcRect b="0" l="0" r="0" t="0"/>
          <a:stretch/>
        </p:blipFill>
        <p:spPr>
          <a:xfrm>
            <a:off x="12193524" y="0"/>
            <a:ext cx="12193524" cy="4826000"/>
          </a:xfrm>
          <a:prstGeom prst="rect">
            <a:avLst/>
          </a:prstGeom>
          <a:noFill/>
          <a:ln>
            <a:noFill/>
          </a:ln>
        </p:spPr>
      </p:pic>
      <p:pic>
        <p:nvPicPr>
          <p:cNvPr descr=" " id="310" name="Google Shape;310;g276cba9a19f_0_596"/>
          <p:cNvPicPr preferRelativeResize="0"/>
          <p:nvPr/>
        </p:nvPicPr>
        <p:blipFill rotWithShape="1">
          <a:blip r:embed="rId4">
            <a:alphaModFix/>
          </a:blip>
          <a:srcRect b="0" l="0" r="0" t="0"/>
          <a:stretch/>
        </p:blipFill>
        <p:spPr>
          <a:xfrm>
            <a:off x="0" y="10426700"/>
            <a:ext cx="13476384" cy="3289300"/>
          </a:xfrm>
          <a:prstGeom prst="rect">
            <a:avLst/>
          </a:prstGeom>
          <a:noFill/>
          <a:ln>
            <a:noFill/>
          </a:ln>
        </p:spPr>
      </p:pic>
      <p:sp>
        <p:nvSpPr>
          <p:cNvPr id="311" name="Google Shape;311;g276cba9a19f_0_5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2" name="Google Shape;312;g276cba9a19f_0_59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3" name="Google Shape;313;g276cba9a19f_0_596"/>
          <p:cNvSpPr/>
          <p:nvPr/>
        </p:nvSpPr>
        <p:spPr>
          <a:xfrm>
            <a:off x="4305838" y="3403600"/>
            <a:ext cx="15762600" cy="746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76cba9a19f_0_596"/>
          <p:cNvSpPr/>
          <p:nvPr/>
        </p:nvSpPr>
        <p:spPr>
          <a:xfrm>
            <a:off x="4305838" y="3403600"/>
            <a:ext cx="15762600" cy="609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76cba9a19f_0_596"/>
          <p:cNvSpPr/>
          <p:nvPr/>
        </p:nvSpPr>
        <p:spPr>
          <a:xfrm>
            <a:off x="7697162" y="3403600"/>
            <a:ext cx="8979900" cy="49149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76cba9a19f_0_596"/>
          <p:cNvSpPr/>
          <p:nvPr/>
        </p:nvSpPr>
        <p:spPr>
          <a:xfrm>
            <a:off x="8459257" y="3708400"/>
            <a:ext cx="8472000" cy="532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0"/>
              <a:buFont typeface="Devonshire"/>
              <a:buNone/>
            </a:pPr>
            <a:r>
              <a:rPr b="0" i="0" lang="en-US" sz="24000" u="none" cap="none" strike="noStrike">
                <a:solidFill>
                  <a:srgbClr val="000000"/>
                </a:solidFill>
                <a:latin typeface="Devonshire"/>
                <a:ea typeface="Devonshire"/>
                <a:cs typeface="Devonshire"/>
                <a:sym typeface="Devonshire"/>
              </a:rPr>
              <a:t>234,567</a:t>
            </a:r>
            <a:endParaRPr b="0" i="0" sz="24000" u="none" cap="none" strike="noStrike">
              <a:solidFill>
                <a:schemeClr val="dk1"/>
              </a:solidFill>
              <a:latin typeface="Calibri"/>
              <a:ea typeface="Calibri"/>
              <a:cs typeface="Calibri"/>
              <a:sym typeface="Calibri"/>
            </a:endParaRPr>
          </a:p>
        </p:txBody>
      </p:sp>
      <p:sp>
        <p:nvSpPr>
          <p:cNvPr id="317" name="Google Shape;317;g276cba9a19f_0_596"/>
          <p:cNvSpPr/>
          <p:nvPr/>
        </p:nvSpPr>
        <p:spPr>
          <a:xfrm>
            <a:off x="4170355" y="85217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Lato"/>
              <a:buNone/>
            </a:pPr>
            <a:r>
              <a:rPr b="1" i="0" lang="en-US" sz="6400" u="none" cap="none" strike="noStrike">
                <a:solidFill>
                  <a:srgbClr val="FFFFFF"/>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18" name="Google Shape;318;g276cba9a19f_0_596"/>
          <p:cNvSpPr/>
          <p:nvPr/>
        </p:nvSpPr>
        <p:spPr>
          <a:xfrm>
            <a:off x="7483352" y="99060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3" name="Shape 323"/>
        <p:cNvGrpSpPr/>
        <p:nvPr/>
      </p:nvGrpSpPr>
      <p:grpSpPr>
        <a:xfrm>
          <a:off x="0" y="0"/>
          <a:ext cx="0" cy="0"/>
          <a:chOff x="0" y="0"/>
          <a:chExt cx="0" cy="0"/>
        </a:xfrm>
      </p:grpSpPr>
      <p:pic>
        <p:nvPicPr>
          <p:cNvPr descr=" " id="324" name="Google Shape;324;g276cba9a19f_0_610"/>
          <p:cNvPicPr preferRelativeResize="0"/>
          <p:nvPr/>
        </p:nvPicPr>
        <p:blipFill rotWithShape="1">
          <a:blip r:embed="rId3">
            <a:alphaModFix/>
          </a:blip>
          <a:srcRect b="0" l="0" r="0" t="0"/>
          <a:stretch/>
        </p:blipFill>
        <p:spPr>
          <a:xfrm>
            <a:off x="0" y="0"/>
            <a:ext cx="7684460" cy="7785100"/>
          </a:xfrm>
          <a:prstGeom prst="rect">
            <a:avLst/>
          </a:prstGeom>
          <a:noFill/>
          <a:ln>
            <a:noFill/>
          </a:ln>
        </p:spPr>
      </p:pic>
      <p:pic>
        <p:nvPicPr>
          <p:cNvPr descr=" " id="325" name="Google Shape;325;g276cba9a19f_0_610"/>
          <p:cNvPicPr preferRelativeResize="0"/>
          <p:nvPr/>
        </p:nvPicPr>
        <p:blipFill rotWithShape="1">
          <a:blip r:embed="rId4">
            <a:alphaModFix/>
          </a:blip>
          <a:srcRect b="0" l="0" r="0" t="0"/>
          <a:stretch/>
        </p:blipFill>
        <p:spPr>
          <a:xfrm>
            <a:off x="16346943" y="7899400"/>
            <a:ext cx="8040105" cy="5816600"/>
          </a:xfrm>
          <a:prstGeom prst="rect">
            <a:avLst/>
          </a:prstGeom>
          <a:noFill/>
          <a:ln>
            <a:noFill/>
          </a:ln>
        </p:spPr>
      </p:pic>
      <p:sp>
        <p:nvSpPr>
          <p:cNvPr id="326" name="Google Shape;326;g276cba9a19f_0_6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7" name="Google Shape;327;g276cba9a19f_0_6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8" name="Google Shape;328;g276cba9a19f_0_610"/>
          <p:cNvSpPr/>
          <p:nvPr/>
        </p:nvSpPr>
        <p:spPr>
          <a:xfrm>
            <a:off x="3391324" y="2476500"/>
            <a:ext cx="7875000" cy="369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76cba9a19f_0_610"/>
          <p:cNvSpPr/>
          <p:nvPr/>
        </p:nvSpPr>
        <p:spPr>
          <a:xfrm>
            <a:off x="4229629" y="2476500"/>
            <a:ext cx="6198300" cy="29082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76cba9a19f_0_610"/>
          <p:cNvSpPr/>
          <p:nvPr/>
        </p:nvSpPr>
        <p:spPr>
          <a:xfrm>
            <a:off x="4449789" y="2781300"/>
            <a:ext cx="5216100" cy="2840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Devonshire"/>
              <a:buNone/>
            </a:pPr>
            <a:r>
              <a:rPr b="0" i="0" lang="en-US" sz="12800" u="none" cap="none" strike="noStrike">
                <a:solidFill>
                  <a:srgbClr val="000000"/>
                </a:solidFill>
                <a:latin typeface="Devonshire"/>
                <a:ea typeface="Devonshire"/>
                <a:cs typeface="Devonshire"/>
                <a:sym typeface="Devonshire"/>
              </a:rPr>
              <a:t>233 Coins</a:t>
            </a:r>
            <a:endParaRPr b="0" i="0" sz="12800" u="none" cap="none" strike="noStrike">
              <a:solidFill>
                <a:schemeClr val="dk1"/>
              </a:solidFill>
              <a:latin typeface="Calibri"/>
              <a:ea typeface="Calibri"/>
              <a:cs typeface="Calibri"/>
              <a:sym typeface="Calibri"/>
            </a:endParaRPr>
          </a:p>
        </p:txBody>
      </p:sp>
      <p:sp>
        <p:nvSpPr>
          <p:cNvPr id="331" name="Google Shape;331;g276cba9a19f_0_610"/>
          <p:cNvSpPr/>
          <p:nvPr/>
        </p:nvSpPr>
        <p:spPr>
          <a:xfrm>
            <a:off x="3391324" y="5689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76cba9a19f_0_610"/>
          <p:cNvSpPr/>
          <p:nvPr/>
        </p:nvSpPr>
        <p:spPr>
          <a:xfrm>
            <a:off x="3323582" y="5689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33" name="Google Shape;333;g276cba9a19f_0_610"/>
          <p:cNvSpPr/>
          <p:nvPr/>
        </p:nvSpPr>
        <p:spPr>
          <a:xfrm>
            <a:off x="3391324" y="7226300"/>
            <a:ext cx="7875000" cy="369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76cba9a19f_0_610"/>
          <p:cNvSpPr/>
          <p:nvPr/>
        </p:nvSpPr>
        <p:spPr>
          <a:xfrm>
            <a:off x="4032754" y="7226300"/>
            <a:ext cx="6592200" cy="29082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76cba9a19f_0_610"/>
          <p:cNvSpPr/>
          <p:nvPr/>
        </p:nvSpPr>
        <p:spPr>
          <a:xfrm>
            <a:off x="4252915" y="7531100"/>
            <a:ext cx="5610000" cy="2840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Devonshire"/>
              <a:buNone/>
            </a:pPr>
            <a:r>
              <a:rPr b="0" i="0" lang="en-US" sz="12800" u="none" cap="none" strike="noStrike">
                <a:solidFill>
                  <a:srgbClr val="000000"/>
                </a:solidFill>
                <a:latin typeface="Devonshire"/>
                <a:ea typeface="Devonshire"/>
                <a:cs typeface="Devonshire"/>
                <a:sym typeface="Devonshire"/>
              </a:rPr>
              <a:t>456 Hours</a:t>
            </a:r>
            <a:endParaRPr b="0" i="0" sz="12800" u="none" cap="none" strike="noStrike">
              <a:solidFill>
                <a:schemeClr val="dk1"/>
              </a:solidFill>
              <a:latin typeface="Calibri"/>
              <a:ea typeface="Calibri"/>
              <a:cs typeface="Calibri"/>
              <a:sym typeface="Calibri"/>
            </a:endParaRPr>
          </a:p>
        </p:txBody>
      </p:sp>
      <p:sp>
        <p:nvSpPr>
          <p:cNvPr id="336" name="Google Shape;336;g276cba9a19f_0_610"/>
          <p:cNvSpPr/>
          <p:nvPr/>
        </p:nvSpPr>
        <p:spPr>
          <a:xfrm>
            <a:off x="3391324" y="10439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76cba9a19f_0_610"/>
          <p:cNvSpPr/>
          <p:nvPr/>
        </p:nvSpPr>
        <p:spPr>
          <a:xfrm>
            <a:off x="3323582" y="10439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38" name="Google Shape;338;g276cba9a19f_0_610"/>
          <p:cNvSpPr/>
          <p:nvPr/>
        </p:nvSpPr>
        <p:spPr>
          <a:xfrm>
            <a:off x="13552594" y="2476500"/>
            <a:ext cx="7875000" cy="369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76cba9a19f_0_610"/>
          <p:cNvSpPr/>
          <p:nvPr/>
        </p:nvSpPr>
        <p:spPr>
          <a:xfrm>
            <a:off x="15635654" y="2476500"/>
            <a:ext cx="3708900" cy="29082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76cba9a19f_0_610"/>
          <p:cNvSpPr/>
          <p:nvPr/>
        </p:nvSpPr>
        <p:spPr>
          <a:xfrm>
            <a:off x="15855815" y="2781300"/>
            <a:ext cx="2726700" cy="2840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Devonshire"/>
              <a:buNone/>
            </a:pPr>
            <a:r>
              <a:rPr b="0" i="0" lang="en-US" sz="12800" u="none" cap="none" strike="noStrike">
                <a:solidFill>
                  <a:srgbClr val="000000"/>
                </a:solidFill>
                <a:latin typeface="Devonshire"/>
                <a:ea typeface="Devonshire"/>
                <a:cs typeface="Devonshire"/>
                <a:sym typeface="Devonshire"/>
              </a:rPr>
              <a:t>85%</a:t>
            </a:r>
            <a:endParaRPr b="0" i="0" sz="12800" u="none" cap="none" strike="noStrike">
              <a:solidFill>
                <a:schemeClr val="dk1"/>
              </a:solidFill>
              <a:latin typeface="Calibri"/>
              <a:ea typeface="Calibri"/>
              <a:cs typeface="Calibri"/>
              <a:sym typeface="Calibri"/>
            </a:endParaRPr>
          </a:p>
        </p:txBody>
      </p:sp>
      <p:sp>
        <p:nvSpPr>
          <p:cNvPr id="341" name="Google Shape;341;g276cba9a19f_0_610"/>
          <p:cNvSpPr/>
          <p:nvPr/>
        </p:nvSpPr>
        <p:spPr>
          <a:xfrm>
            <a:off x="13552594" y="5689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76cba9a19f_0_610"/>
          <p:cNvSpPr/>
          <p:nvPr/>
        </p:nvSpPr>
        <p:spPr>
          <a:xfrm>
            <a:off x="13484852" y="5689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43" name="Google Shape;343;g276cba9a19f_0_610"/>
          <p:cNvSpPr/>
          <p:nvPr/>
        </p:nvSpPr>
        <p:spPr>
          <a:xfrm>
            <a:off x="13552594" y="7226300"/>
            <a:ext cx="7875000" cy="369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76cba9a19f_0_610"/>
          <p:cNvSpPr/>
          <p:nvPr/>
        </p:nvSpPr>
        <p:spPr>
          <a:xfrm>
            <a:off x="14752894" y="7226300"/>
            <a:ext cx="5474400" cy="29082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76cba9a19f_0_610"/>
          <p:cNvSpPr/>
          <p:nvPr/>
        </p:nvSpPr>
        <p:spPr>
          <a:xfrm>
            <a:off x="14973055" y="7531100"/>
            <a:ext cx="4492200" cy="2840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Devonshire"/>
              <a:buNone/>
            </a:pPr>
            <a:r>
              <a:rPr b="0" i="0" lang="en-US" sz="12800" u="none" cap="none" strike="noStrike">
                <a:solidFill>
                  <a:srgbClr val="000000"/>
                </a:solidFill>
                <a:latin typeface="Devonshire"/>
                <a:ea typeface="Devonshire"/>
                <a:cs typeface="Devonshire"/>
                <a:sym typeface="Devonshire"/>
              </a:rPr>
              <a:t>674 Km</a:t>
            </a:r>
            <a:endParaRPr b="0" i="0" sz="12800" u="none" cap="none" strike="noStrike">
              <a:solidFill>
                <a:schemeClr val="dk1"/>
              </a:solidFill>
              <a:latin typeface="Calibri"/>
              <a:ea typeface="Calibri"/>
              <a:cs typeface="Calibri"/>
              <a:sym typeface="Calibri"/>
            </a:endParaRPr>
          </a:p>
        </p:txBody>
      </p:sp>
      <p:sp>
        <p:nvSpPr>
          <p:cNvPr id="346" name="Google Shape;346;g276cba9a19f_0_610"/>
          <p:cNvSpPr/>
          <p:nvPr/>
        </p:nvSpPr>
        <p:spPr>
          <a:xfrm>
            <a:off x="13552594" y="10439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76cba9a19f_0_610"/>
          <p:cNvSpPr/>
          <p:nvPr/>
        </p:nvSpPr>
        <p:spPr>
          <a:xfrm>
            <a:off x="13484852" y="10439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2" name="Shape 352"/>
        <p:cNvGrpSpPr/>
        <p:nvPr/>
      </p:nvGrpSpPr>
      <p:grpSpPr>
        <a:xfrm>
          <a:off x="0" y="0"/>
          <a:ext cx="0" cy="0"/>
          <a:chOff x="0" y="0"/>
          <a:chExt cx="0" cy="0"/>
        </a:xfrm>
      </p:grpSpPr>
      <p:pic>
        <p:nvPicPr>
          <p:cNvPr descr=" " id="353" name="Google Shape;353;g276cba9a19f_0_638"/>
          <p:cNvPicPr preferRelativeResize="0"/>
          <p:nvPr/>
        </p:nvPicPr>
        <p:blipFill rotWithShape="1">
          <a:blip r:embed="rId3">
            <a:alphaModFix/>
          </a:blip>
          <a:srcRect b="0" l="0" r="0" t="0"/>
          <a:stretch/>
        </p:blipFill>
        <p:spPr>
          <a:xfrm>
            <a:off x="5855432" y="10502900"/>
            <a:ext cx="18531616" cy="3213100"/>
          </a:xfrm>
          <a:prstGeom prst="rect">
            <a:avLst/>
          </a:prstGeom>
          <a:noFill/>
          <a:ln>
            <a:noFill/>
          </a:ln>
        </p:spPr>
      </p:pic>
      <p:pic>
        <p:nvPicPr>
          <p:cNvPr descr=" " id="354" name="Google Shape;354;g276cba9a19f_0_638"/>
          <p:cNvPicPr preferRelativeResize="0"/>
          <p:nvPr/>
        </p:nvPicPr>
        <p:blipFill rotWithShape="1">
          <a:blip r:embed="rId4">
            <a:alphaModFix/>
          </a:blip>
          <a:srcRect b="0" l="0" r="0" t="0"/>
          <a:stretch/>
        </p:blipFill>
        <p:spPr>
          <a:xfrm>
            <a:off x="0" y="0"/>
            <a:ext cx="19217502" cy="5029200"/>
          </a:xfrm>
          <a:prstGeom prst="rect">
            <a:avLst/>
          </a:prstGeom>
          <a:noFill/>
          <a:ln>
            <a:noFill/>
          </a:ln>
        </p:spPr>
      </p:pic>
      <p:sp>
        <p:nvSpPr>
          <p:cNvPr id="355" name="Google Shape;355;g276cba9a19f_0_6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6" name="Google Shape;356;g276cba9a19f_0_63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7" name="Google Shape;357;g276cba9a19f_0_638"/>
          <p:cNvSpPr/>
          <p:nvPr/>
        </p:nvSpPr>
        <p:spPr>
          <a:xfrm>
            <a:off x="9589699" y="1143000"/>
            <a:ext cx="52077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76cba9a19f_0_638"/>
          <p:cNvSpPr/>
          <p:nvPr/>
        </p:nvSpPr>
        <p:spPr>
          <a:xfrm>
            <a:off x="10351794" y="1447800"/>
            <a:ext cx="40221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Some Graph</a:t>
            </a:r>
            <a:endParaRPr b="0" i="0" sz="8000" u="none" cap="none" strike="noStrike">
              <a:solidFill>
                <a:schemeClr val="dk1"/>
              </a:solidFill>
              <a:latin typeface="Calibri"/>
              <a:ea typeface="Calibri"/>
              <a:cs typeface="Calibri"/>
              <a:sym typeface="Calibri"/>
            </a:endParaRPr>
          </a:p>
        </p:txBody>
      </p:sp>
      <p:sp>
        <p:nvSpPr>
          <p:cNvPr id="359" name="Google Shape;359;g276cba9a19f_0_63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76cba9a19f_0_63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1820"/>
              <a:buFont typeface="Lato"/>
              <a:buNone/>
            </a:pPr>
            <a:r>
              <a:rPr b="0" i="0" lang="en-US" sz="1820" u="none" cap="none" strike="noStrike">
                <a:solidFill>
                  <a:srgbClr val="FF85C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1" name="Google Shape;361;g276cba9a19f_0_63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2185"/>
              <a:buFont typeface="Lato"/>
              <a:buNone/>
            </a:pPr>
            <a:r>
              <a:rPr b="0" i="0" lang="en-US" sz="2185" u="none" cap="none" strike="noStrike">
                <a:solidFill>
                  <a:srgbClr val="FF85C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2" name="Google Shape;362;g276cba9a19f_0_63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2185"/>
              <a:buFont typeface="Lato"/>
              <a:buNone/>
            </a:pPr>
            <a:r>
              <a:rPr b="0" i="0" lang="en-US" sz="2185" u="none" cap="none" strike="noStrike">
                <a:solidFill>
                  <a:srgbClr val="FF85C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3" name="Google Shape;363;g276cba9a19f_0_63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2185"/>
              <a:buFont typeface="Lato"/>
              <a:buNone/>
            </a:pPr>
            <a:r>
              <a:rPr b="0" i="0" lang="en-US" sz="2185" u="none" cap="none" strike="noStrike">
                <a:solidFill>
                  <a:srgbClr val="FF85C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4" name="Google Shape;364;g276cba9a19f_0_63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2185"/>
              <a:buFont typeface="Lato"/>
              <a:buNone/>
            </a:pPr>
            <a:r>
              <a:rPr b="0" i="0" lang="en-US" sz="2185" u="none" cap="none" strike="noStrike">
                <a:solidFill>
                  <a:srgbClr val="FF85C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5" name="Google Shape;365;g276cba9a19f_0_63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2185"/>
              <a:buFont typeface="Lato"/>
              <a:buNone/>
            </a:pPr>
            <a:r>
              <a:rPr b="0" i="0" lang="en-US" sz="2185" u="none" cap="none" strike="noStrike">
                <a:solidFill>
                  <a:srgbClr val="FF85C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6" name="Google Shape;366;g276cba9a19f_0_63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2185"/>
              <a:buFont typeface="Lato"/>
              <a:buNone/>
            </a:pPr>
            <a:r>
              <a:rPr b="0" i="0" lang="en-US" sz="2185" u="none" cap="none" strike="noStrike">
                <a:solidFill>
                  <a:srgbClr val="FF85C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7" name="Google Shape;367;g276cba9a19f_0_63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2185"/>
              <a:buFont typeface="Lato"/>
              <a:buNone/>
            </a:pPr>
            <a:r>
              <a:rPr b="0" i="0" lang="en-US" sz="2185" u="none" cap="none" strike="noStrike">
                <a:solidFill>
                  <a:srgbClr val="FF85C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8" name="Google Shape;368;g276cba9a19f_0_63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2185"/>
              <a:buFont typeface="Lato"/>
              <a:buNone/>
            </a:pPr>
            <a:r>
              <a:rPr b="0" i="0" lang="en-US" sz="2185" u="none" cap="none" strike="noStrike">
                <a:solidFill>
                  <a:srgbClr val="FF85C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9" name="Google Shape;369;g276cba9a19f_0_63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1820"/>
              <a:buFont typeface="Lato"/>
              <a:buNone/>
            </a:pPr>
            <a:r>
              <a:rPr b="0" i="0" lang="en-US" sz="1820" u="none" cap="none" strike="noStrike">
                <a:solidFill>
                  <a:srgbClr val="FF85C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0" name="Google Shape;370;g276cba9a19f_0_63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1820"/>
              <a:buFont typeface="Lato"/>
              <a:buNone/>
            </a:pPr>
            <a:r>
              <a:rPr b="0" i="0" lang="en-US" sz="1820" u="none" cap="none" strike="noStrike">
                <a:solidFill>
                  <a:srgbClr val="FF85C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1" name="Google Shape;371;g276cba9a19f_0_63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1820"/>
              <a:buFont typeface="Lato"/>
              <a:buNone/>
            </a:pPr>
            <a:r>
              <a:rPr b="0" i="0" lang="en-US" sz="1820" u="none" cap="none" strike="noStrike">
                <a:solidFill>
                  <a:srgbClr val="FF85C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2" name="Google Shape;372;g276cba9a19f_0_63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1820"/>
              <a:buFont typeface="Lato"/>
              <a:buNone/>
            </a:pPr>
            <a:r>
              <a:rPr b="0" i="0" lang="en-US" sz="1820" u="none" cap="none" strike="noStrike">
                <a:solidFill>
                  <a:srgbClr val="FF85C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3" name="Google Shape;373;g276cba9a19f_0_63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1820"/>
              <a:buFont typeface="Lato"/>
              <a:buNone/>
            </a:pPr>
            <a:r>
              <a:rPr b="0" i="0" lang="en-US" sz="1820" u="none" cap="none" strike="noStrike">
                <a:solidFill>
                  <a:srgbClr val="FF85C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4" name="Google Shape;374;g276cba9a19f_0_63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1820"/>
              <a:buFont typeface="Lato"/>
              <a:buNone/>
            </a:pPr>
            <a:r>
              <a:rPr b="0" i="0" lang="en-US" sz="1820" u="none" cap="none" strike="noStrike">
                <a:solidFill>
                  <a:srgbClr val="FF85C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5" name="Google Shape;375;g276cba9a19f_0_63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1820"/>
              <a:buFont typeface="Lato"/>
              <a:buNone/>
            </a:pPr>
            <a:r>
              <a:rPr b="0" i="0" lang="en-US" sz="1820" u="none" cap="none" strike="noStrike">
                <a:solidFill>
                  <a:srgbClr val="FF85C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6" name="Google Shape;376;g276cba9a19f_0_63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1820"/>
              <a:buFont typeface="Lato"/>
              <a:buNone/>
            </a:pPr>
            <a:r>
              <a:rPr b="0" i="0" lang="en-US" sz="1820" u="none" cap="none" strike="noStrike">
                <a:solidFill>
                  <a:srgbClr val="FF85C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7" name="Google Shape;377;g276cba9a19f_0_63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1820"/>
              <a:buFont typeface="Lato"/>
              <a:buNone/>
            </a:pPr>
            <a:r>
              <a:rPr b="0" i="0" lang="en-US" sz="1820" u="none" cap="none" strike="noStrike">
                <a:solidFill>
                  <a:srgbClr val="FF85C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8" name="Google Shape;378;g276cba9a19f_0_63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85C8"/>
              </a:buClr>
              <a:buSzPts val="1820"/>
              <a:buFont typeface="Lato"/>
              <a:buNone/>
            </a:pPr>
            <a:r>
              <a:rPr b="0" i="0" lang="en-US" sz="1820" u="none" cap="none" strike="noStrike">
                <a:solidFill>
                  <a:srgbClr val="FF85C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9" name="Google Shape;379;g276cba9a19f_0_638"/>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80" name="Google Shape;380;g276cba9a19f_0_638"/>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81" name="Google Shape;381;g276cba9a19f_0_638"/>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82" name="Google Shape;382;g276cba9a19f_0_638"/>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83" name="Google Shape;383;g276cba9a19f_0_638"/>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84" name="Google Shape;384;g276cba9a19f_0_638"/>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85" name="Google Shape;385;g276cba9a19f_0_638"/>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6" name="Google Shape;386;g276cba9a19f_0_638"/>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7" name="Google Shape;387;g276cba9a19f_0_638"/>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8" name="Google Shape;388;g276cba9a19f_0_638"/>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9" name="Google Shape;389;g276cba9a19f_0_638"/>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90" name="Google Shape;390;g276cba9a19f_0_638"/>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91" name="Google Shape;391;g276cba9a19f_0_638"/>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92" name="Google Shape;392;g276cba9a19f_0_638"/>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93" name="Google Shape;393;g276cba9a19f_0_638"/>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94" name="Google Shape;394;g276cba9a19f_0_638"/>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95" name="Google Shape;395;g276cba9a19f_0_638"/>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6" name="Google Shape;396;g276cba9a19f_0_638"/>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7" name="Google Shape;397;g276cba9a19f_0_638"/>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8" name="Google Shape;398;g276cba9a19f_0_638"/>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9" name="Google Shape;399;g276cba9a19f_0_638"/>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00" name="Google Shape;400;g276cba9a19f_0_638"/>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01" name="Google Shape;401;g276cba9a19f_0_63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76cba9a19f_0_63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3" name="Google Shape;403;g276cba9a19f_0_638"/>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04" name="Google Shape;404;g276cba9a19f_0_638"/>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05" name="Google Shape;405;g276cba9a19f_0_638"/>
          <p:cNvSpPr/>
          <p:nvPr/>
        </p:nvSpPr>
        <p:spPr>
          <a:xfrm>
            <a:off x="16556519" y="6365379"/>
            <a:ext cx="1282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76cba9a19f_0_638"/>
          <p:cNvSpPr/>
          <p:nvPr/>
        </p:nvSpPr>
        <p:spPr>
          <a:xfrm>
            <a:off x="16556519" y="6305550"/>
            <a:ext cx="1486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34.574</a:t>
            </a:r>
            <a:endParaRPr b="0" i="0" sz="4800" u="none" cap="none" strike="noStrike">
              <a:solidFill>
                <a:schemeClr val="dk1"/>
              </a:solidFill>
              <a:latin typeface="Calibri"/>
              <a:ea typeface="Calibri"/>
              <a:cs typeface="Calibri"/>
              <a:sym typeface="Calibri"/>
            </a:endParaRPr>
          </a:p>
        </p:txBody>
      </p:sp>
      <p:sp>
        <p:nvSpPr>
          <p:cNvPr id="407" name="Google Shape;407;g276cba9a19f_0_638"/>
          <p:cNvSpPr/>
          <p:nvPr/>
        </p:nvSpPr>
        <p:spPr>
          <a:xfrm>
            <a:off x="16753394" y="71691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08" name="Google Shape;408;g276cba9a19f_0_638"/>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76cba9a19f_0_638"/>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76cba9a19f_0_638"/>
          <p:cNvSpPr/>
          <p:nvPr/>
        </p:nvSpPr>
        <p:spPr>
          <a:xfrm>
            <a:off x="13158845" y="10515600"/>
            <a:ext cx="80781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Treasure Found</a:t>
            </a:r>
            <a:endParaRPr b="0" i="0" sz="4800" u="none" cap="none" strike="noStrike">
              <a:solidFill>
                <a:schemeClr val="dk1"/>
              </a:solidFill>
              <a:latin typeface="Calibri"/>
              <a:ea typeface="Calibri"/>
              <a:cs typeface="Calibri"/>
              <a:sym typeface="Calibri"/>
            </a:endParaRPr>
          </a:p>
        </p:txBody>
      </p:sp>
      <p:sp>
        <p:nvSpPr>
          <p:cNvPr id="411" name="Google Shape;411;g276cba9a19f_0_638"/>
          <p:cNvSpPr/>
          <p:nvPr/>
        </p:nvSpPr>
        <p:spPr>
          <a:xfrm>
            <a:off x="13192716" y="114808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2" name="Google Shape;412;g276cba9a19f_0_638"/>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76cba9a19f_0_638"/>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76cba9a19f_0_638"/>
          <p:cNvSpPr/>
          <p:nvPr/>
        </p:nvSpPr>
        <p:spPr>
          <a:xfrm>
            <a:off x="3149994" y="10515600"/>
            <a:ext cx="80781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Spellcasting Progress</a:t>
            </a:r>
            <a:endParaRPr b="0" i="0" sz="4800" u="none" cap="none" strike="noStrike">
              <a:solidFill>
                <a:schemeClr val="dk1"/>
              </a:solidFill>
              <a:latin typeface="Calibri"/>
              <a:ea typeface="Calibri"/>
              <a:cs typeface="Calibri"/>
              <a:sym typeface="Calibri"/>
            </a:endParaRPr>
          </a:p>
        </p:txBody>
      </p:sp>
      <p:sp>
        <p:nvSpPr>
          <p:cNvPr id="415" name="Google Shape;415;g276cba9a19f_0_638"/>
          <p:cNvSpPr/>
          <p:nvPr/>
        </p:nvSpPr>
        <p:spPr>
          <a:xfrm>
            <a:off x="3183865" y="114808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0" name="Shape 420"/>
        <p:cNvGrpSpPr/>
        <p:nvPr/>
      </p:nvGrpSpPr>
      <p:grpSpPr>
        <a:xfrm>
          <a:off x="0" y="0"/>
          <a:ext cx="0" cy="0"/>
          <a:chOff x="0" y="0"/>
          <a:chExt cx="0" cy="0"/>
        </a:xfrm>
      </p:grpSpPr>
      <p:pic>
        <p:nvPicPr>
          <p:cNvPr descr=" " id="421" name="Google Shape;421;g276cba9a19f_0_705"/>
          <p:cNvPicPr preferRelativeResize="0"/>
          <p:nvPr/>
        </p:nvPicPr>
        <p:blipFill rotWithShape="1">
          <a:blip r:embed="rId3">
            <a:alphaModFix/>
          </a:blip>
          <a:srcRect b="0" l="0" r="0" t="0"/>
          <a:stretch/>
        </p:blipFill>
        <p:spPr>
          <a:xfrm>
            <a:off x="0" y="6858000"/>
            <a:ext cx="5347368" cy="6858000"/>
          </a:xfrm>
          <a:prstGeom prst="rect">
            <a:avLst/>
          </a:prstGeom>
          <a:noFill/>
          <a:ln>
            <a:noFill/>
          </a:ln>
        </p:spPr>
      </p:pic>
      <p:pic>
        <p:nvPicPr>
          <p:cNvPr descr=" " id="422" name="Google Shape;422;g276cba9a19f_0_705"/>
          <p:cNvPicPr preferRelativeResize="0"/>
          <p:nvPr/>
        </p:nvPicPr>
        <p:blipFill rotWithShape="1">
          <a:blip r:embed="rId4">
            <a:alphaModFix/>
          </a:blip>
          <a:srcRect b="0" l="0" r="0" t="0"/>
          <a:stretch/>
        </p:blipFill>
        <p:spPr>
          <a:xfrm>
            <a:off x="13323965" y="0"/>
            <a:ext cx="11063083" cy="5092700"/>
          </a:xfrm>
          <a:prstGeom prst="rect">
            <a:avLst/>
          </a:prstGeom>
          <a:noFill/>
          <a:ln>
            <a:noFill/>
          </a:ln>
        </p:spPr>
      </p:pic>
      <p:sp>
        <p:nvSpPr>
          <p:cNvPr id="423" name="Google Shape;423;g276cba9a19f_0_7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4" name="Google Shape;424;g276cba9a19f_0_70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5" name="Google Shape;425;g276cba9a19f_0_705"/>
          <p:cNvSpPr/>
          <p:nvPr/>
        </p:nvSpPr>
        <p:spPr>
          <a:xfrm>
            <a:off x="13450981" y="57531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76cba9a19f_0_705"/>
          <p:cNvSpPr/>
          <p:nvPr/>
        </p:nvSpPr>
        <p:spPr>
          <a:xfrm>
            <a:off x="13450981" y="57531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76cba9a19f_0_705"/>
          <p:cNvSpPr/>
          <p:nvPr/>
        </p:nvSpPr>
        <p:spPr>
          <a:xfrm>
            <a:off x="13450981" y="5753100"/>
            <a:ext cx="89418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A web application</a:t>
            </a:r>
            <a:endParaRPr b="0" i="0" sz="4800" u="none" cap="none" strike="noStrike">
              <a:solidFill>
                <a:schemeClr val="dk1"/>
              </a:solidFill>
              <a:latin typeface="Calibri"/>
              <a:ea typeface="Calibri"/>
              <a:cs typeface="Calibri"/>
              <a:sym typeface="Calibri"/>
            </a:endParaRPr>
          </a:p>
        </p:txBody>
      </p:sp>
      <p:sp>
        <p:nvSpPr>
          <p:cNvPr id="428" name="Google Shape;428;g276cba9a19f_0_705"/>
          <p:cNvSpPr/>
          <p:nvPr/>
        </p:nvSpPr>
        <p:spPr>
          <a:xfrm>
            <a:off x="13450981" y="68199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9" name="Google Shape;429;g276cba9a19f_0_70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30" name="Google Shape;430;g276cba9a19f_0_70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31" name="Google Shape;431;g276cba9a19f_0_705"/>
          <p:cNvSpPr/>
          <p:nvPr/>
        </p:nvSpPr>
        <p:spPr>
          <a:xfrm>
            <a:off x="8344943" y="1219200"/>
            <a:ext cx="76971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76cba9a19f_0_705"/>
          <p:cNvSpPr/>
          <p:nvPr/>
        </p:nvSpPr>
        <p:spPr>
          <a:xfrm>
            <a:off x="9107038" y="1524000"/>
            <a:ext cx="65118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7" name="Shape 437"/>
        <p:cNvGrpSpPr/>
        <p:nvPr/>
      </p:nvGrpSpPr>
      <p:grpSpPr>
        <a:xfrm>
          <a:off x="0" y="0"/>
          <a:ext cx="0" cy="0"/>
          <a:chOff x="0" y="0"/>
          <a:chExt cx="0" cy="0"/>
        </a:xfrm>
      </p:grpSpPr>
      <p:pic>
        <p:nvPicPr>
          <p:cNvPr descr=" " id="438" name="Google Shape;438;g276cba9a19f_0_721"/>
          <p:cNvPicPr preferRelativeResize="0"/>
          <p:nvPr/>
        </p:nvPicPr>
        <p:blipFill rotWithShape="1">
          <a:blip r:embed="rId3">
            <a:alphaModFix/>
          </a:blip>
          <a:srcRect b="0" l="0" r="0" t="0"/>
          <a:stretch/>
        </p:blipFill>
        <p:spPr>
          <a:xfrm>
            <a:off x="0" y="0"/>
            <a:ext cx="7684460" cy="7785100"/>
          </a:xfrm>
          <a:prstGeom prst="rect">
            <a:avLst/>
          </a:prstGeom>
          <a:noFill/>
          <a:ln>
            <a:noFill/>
          </a:ln>
        </p:spPr>
      </p:pic>
      <p:pic>
        <p:nvPicPr>
          <p:cNvPr descr=" " id="439" name="Google Shape;439;g276cba9a19f_0_721"/>
          <p:cNvPicPr preferRelativeResize="0"/>
          <p:nvPr/>
        </p:nvPicPr>
        <p:blipFill rotWithShape="1">
          <a:blip r:embed="rId4">
            <a:alphaModFix/>
          </a:blip>
          <a:srcRect b="0" l="0" r="0" t="0"/>
          <a:stretch/>
        </p:blipFill>
        <p:spPr>
          <a:xfrm>
            <a:off x="16346943" y="7899400"/>
            <a:ext cx="8040105" cy="5816600"/>
          </a:xfrm>
          <a:prstGeom prst="rect">
            <a:avLst/>
          </a:prstGeom>
          <a:noFill/>
          <a:ln>
            <a:noFill/>
          </a:ln>
        </p:spPr>
      </p:pic>
      <p:sp>
        <p:nvSpPr>
          <p:cNvPr id="440" name="Google Shape;440;g276cba9a19f_0_7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g276cba9a19f_0_7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2" name="Google Shape;442;g276cba9a19f_0_721"/>
          <p:cNvSpPr/>
          <p:nvPr/>
        </p:nvSpPr>
        <p:spPr>
          <a:xfrm>
            <a:off x="2946768" y="4660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76cba9a19f_0_721"/>
          <p:cNvSpPr/>
          <p:nvPr/>
        </p:nvSpPr>
        <p:spPr>
          <a:xfrm>
            <a:off x="2946768" y="4660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76cba9a19f_0_721"/>
          <p:cNvSpPr/>
          <p:nvPr/>
        </p:nvSpPr>
        <p:spPr>
          <a:xfrm>
            <a:off x="2946768" y="4660900"/>
            <a:ext cx="89418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An mobile app</a:t>
            </a:r>
            <a:endParaRPr b="0" i="0" sz="4800" u="none" cap="none" strike="noStrike">
              <a:solidFill>
                <a:schemeClr val="dk1"/>
              </a:solidFill>
              <a:latin typeface="Calibri"/>
              <a:ea typeface="Calibri"/>
              <a:cs typeface="Calibri"/>
              <a:sym typeface="Calibri"/>
            </a:endParaRPr>
          </a:p>
        </p:txBody>
      </p:sp>
      <p:sp>
        <p:nvSpPr>
          <p:cNvPr id="445" name="Google Shape;445;g276cba9a19f_0_721"/>
          <p:cNvSpPr/>
          <p:nvPr/>
        </p:nvSpPr>
        <p:spPr>
          <a:xfrm>
            <a:off x="2946768" y="57277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6" name="Google Shape;446;g276cba9a19f_0_721"/>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47" name="Google Shape;447;g276cba9a19f_0_721"/>
          <p:cNvSpPr/>
          <p:nvPr/>
        </p:nvSpPr>
        <p:spPr>
          <a:xfrm>
            <a:off x="2895962" y="1854200"/>
            <a:ext cx="86625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76cba9a19f_0_721"/>
          <p:cNvSpPr/>
          <p:nvPr/>
        </p:nvSpPr>
        <p:spPr>
          <a:xfrm>
            <a:off x="3658057" y="2159000"/>
            <a:ext cx="74769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The Future of Fantasy</a:t>
            </a:r>
            <a:endParaRPr b="0" i="0" sz="8000" u="none" cap="none" strike="noStrike">
              <a:solidFill>
                <a:schemeClr val="dk1"/>
              </a:solidFill>
              <a:latin typeface="Calibri"/>
              <a:ea typeface="Calibri"/>
              <a:cs typeface="Calibri"/>
              <a:sym typeface="Calibri"/>
            </a:endParaRPr>
          </a:p>
        </p:txBody>
      </p:sp>
      <p:pic>
        <p:nvPicPr>
          <p:cNvPr descr=" " id="449" name="Google Shape;449;g276cba9a19f_0_721"/>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50" name="Google Shape;450;g276cba9a19f_0_721"/>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5" name="Shape 455"/>
        <p:cNvGrpSpPr/>
        <p:nvPr/>
      </p:nvGrpSpPr>
      <p:grpSpPr>
        <a:xfrm>
          <a:off x="0" y="0"/>
          <a:ext cx="0" cy="0"/>
          <a:chOff x="0" y="0"/>
          <a:chExt cx="0" cy="0"/>
        </a:xfrm>
      </p:grpSpPr>
      <p:pic>
        <p:nvPicPr>
          <p:cNvPr descr=" " id="456" name="Google Shape;456;g276cba9a19f_0_738"/>
          <p:cNvPicPr preferRelativeResize="0"/>
          <p:nvPr/>
        </p:nvPicPr>
        <p:blipFill rotWithShape="1">
          <a:blip r:embed="rId3">
            <a:alphaModFix/>
          </a:blip>
          <a:srcRect b="0" l="0" r="0" t="0"/>
          <a:stretch/>
        </p:blipFill>
        <p:spPr>
          <a:xfrm>
            <a:off x="5855432" y="10502900"/>
            <a:ext cx="18531616" cy="3213100"/>
          </a:xfrm>
          <a:prstGeom prst="rect">
            <a:avLst/>
          </a:prstGeom>
          <a:noFill/>
          <a:ln>
            <a:noFill/>
          </a:ln>
        </p:spPr>
      </p:pic>
      <p:pic>
        <p:nvPicPr>
          <p:cNvPr descr=" " id="457" name="Google Shape;457;g276cba9a19f_0_738"/>
          <p:cNvPicPr preferRelativeResize="0"/>
          <p:nvPr/>
        </p:nvPicPr>
        <p:blipFill rotWithShape="1">
          <a:blip r:embed="rId4">
            <a:alphaModFix/>
          </a:blip>
          <a:srcRect b="0" l="0" r="0" t="0"/>
          <a:stretch/>
        </p:blipFill>
        <p:spPr>
          <a:xfrm>
            <a:off x="0" y="0"/>
            <a:ext cx="19217502" cy="5029200"/>
          </a:xfrm>
          <a:prstGeom prst="rect">
            <a:avLst/>
          </a:prstGeom>
          <a:noFill/>
          <a:ln>
            <a:noFill/>
          </a:ln>
        </p:spPr>
      </p:pic>
      <p:sp>
        <p:nvSpPr>
          <p:cNvPr id="458" name="Google Shape;458;g276cba9a19f_0_7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9" name="Google Shape;459;g276cba9a19f_0_73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0" name="Google Shape;460;g276cba9a19f_0_738"/>
          <p:cNvSpPr/>
          <p:nvPr/>
        </p:nvSpPr>
        <p:spPr>
          <a:xfrm>
            <a:off x="876410" y="8369300"/>
            <a:ext cx="5715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76cba9a19f_0_738"/>
          <p:cNvSpPr/>
          <p:nvPr/>
        </p:nvSpPr>
        <p:spPr>
          <a:xfrm>
            <a:off x="876410" y="8369300"/>
            <a:ext cx="5715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76cba9a19f_0_738"/>
          <p:cNvSpPr/>
          <p:nvPr/>
        </p:nvSpPr>
        <p:spPr>
          <a:xfrm>
            <a:off x="876410" y="8369300"/>
            <a:ext cx="59190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A web application</a:t>
            </a:r>
            <a:endParaRPr b="0" i="0" sz="4800" u="none" cap="none" strike="noStrike">
              <a:solidFill>
                <a:schemeClr val="dk1"/>
              </a:solidFill>
              <a:latin typeface="Calibri"/>
              <a:ea typeface="Calibri"/>
              <a:cs typeface="Calibri"/>
              <a:sym typeface="Calibri"/>
            </a:endParaRPr>
          </a:p>
        </p:txBody>
      </p:sp>
      <p:sp>
        <p:nvSpPr>
          <p:cNvPr id="463" name="Google Shape;463;g276cba9a19f_0_738"/>
          <p:cNvSpPr/>
          <p:nvPr/>
        </p:nvSpPr>
        <p:spPr>
          <a:xfrm>
            <a:off x="876410" y="94361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4" name="Google Shape;464;g276cba9a19f_0_738"/>
          <p:cNvSpPr/>
          <p:nvPr/>
        </p:nvSpPr>
        <p:spPr>
          <a:xfrm>
            <a:off x="825603" y="1231900"/>
            <a:ext cx="5817300" cy="63501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76cba9a19f_0_738"/>
          <p:cNvSpPr/>
          <p:nvPr/>
        </p:nvSpPr>
        <p:spPr>
          <a:xfrm>
            <a:off x="1587698" y="1536700"/>
            <a:ext cx="4631700" cy="607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Wonder</a:t>
            </a:r>
            <a:endParaRPr b="0" i="0" sz="8000" u="none" cap="none" strike="noStrike">
              <a:solidFill>
                <a:schemeClr val="dk1"/>
              </a:solidFill>
              <a:latin typeface="Calibri"/>
              <a:ea typeface="Calibri"/>
              <a:cs typeface="Calibri"/>
              <a:sym typeface="Calibri"/>
            </a:endParaRPr>
          </a:p>
        </p:txBody>
      </p:sp>
      <p:sp>
        <p:nvSpPr>
          <p:cNvPr id="466" name="Google Shape;466;g276cba9a19f_0_738"/>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7" name="Google Shape;467;g276cba9a19f_0_738"/>
          <p:cNvPicPr preferRelativeResize="0"/>
          <p:nvPr/>
        </p:nvPicPr>
        <p:blipFill rotWithShape="1">
          <a:blip r:embed="rId6">
            <a:alphaModFix/>
          </a:blip>
          <a:srcRect b="0" l="0" r="0" t="0"/>
          <a:stretch/>
        </p:blipFill>
        <p:spPr>
          <a:xfrm>
            <a:off x="8814902" y="749300"/>
            <a:ext cx="8573572" cy="12331700"/>
          </a:xfrm>
          <a:prstGeom prst="rect">
            <a:avLst/>
          </a:prstGeom>
          <a:noFill/>
          <a:ln>
            <a:noFill/>
          </a:ln>
        </p:spPr>
      </p:pic>
      <p:pic>
        <p:nvPicPr>
          <p:cNvPr descr=" " id="468" name="Google Shape;468;g276cba9a19f_0_738"/>
          <p:cNvPicPr preferRelativeResize="0"/>
          <p:nvPr/>
        </p:nvPicPr>
        <p:blipFill rotWithShape="1">
          <a:blip r:embed="rId7">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73" name="Shape 473"/>
        <p:cNvGrpSpPr/>
        <p:nvPr/>
      </p:nvGrpSpPr>
      <p:grpSpPr>
        <a:xfrm>
          <a:off x="0" y="0"/>
          <a:ext cx="0" cy="0"/>
          <a:chOff x="0" y="0"/>
          <a:chExt cx="0" cy="0"/>
        </a:xfrm>
      </p:grpSpPr>
      <p:pic>
        <p:nvPicPr>
          <p:cNvPr descr=" " id="474" name="Google Shape;474;g276cba9a19f_0_75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5" name="Google Shape;475;g276cba9a19f_0_7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g276cba9a19f_0_75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7" name="Google Shape;477;g276cba9a19f_0_755"/>
          <p:cNvSpPr/>
          <p:nvPr/>
        </p:nvSpPr>
        <p:spPr>
          <a:xfrm>
            <a:off x="16562870" y="698500"/>
            <a:ext cx="68082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76cba9a19f_0_755"/>
          <p:cNvSpPr/>
          <p:nvPr/>
        </p:nvSpPr>
        <p:spPr>
          <a:xfrm>
            <a:off x="17324965" y="1003300"/>
            <a:ext cx="56226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 name="Shape 24"/>
        <p:cNvGrpSpPr/>
        <p:nvPr/>
      </p:nvGrpSpPr>
      <p:grpSpPr>
        <a:xfrm>
          <a:off x="0" y="0"/>
          <a:ext cx="0" cy="0"/>
          <a:chOff x="0" y="0"/>
          <a:chExt cx="0" cy="0"/>
        </a:xfrm>
      </p:grpSpPr>
      <p:pic>
        <p:nvPicPr>
          <p:cNvPr descr=" " id="25" name="Google Shape;25;g276cba9a19f_0_8"/>
          <p:cNvPicPr preferRelativeResize="0"/>
          <p:nvPr/>
        </p:nvPicPr>
        <p:blipFill rotWithShape="1">
          <a:blip r:embed="rId3">
            <a:alphaModFix/>
          </a:blip>
          <a:srcRect b="0" l="0" r="0" t="0"/>
          <a:stretch/>
        </p:blipFill>
        <p:spPr>
          <a:xfrm>
            <a:off x="12193524" y="0"/>
            <a:ext cx="12193524" cy="4826000"/>
          </a:xfrm>
          <a:prstGeom prst="rect">
            <a:avLst/>
          </a:prstGeom>
          <a:noFill/>
          <a:ln>
            <a:noFill/>
          </a:ln>
        </p:spPr>
      </p:pic>
      <p:pic>
        <p:nvPicPr>
          <p:cNvPr descr=" " id="26" name="Google Shape;26;g276cba9a19f_0_8"/>
          <p:cNvPicPr preferRelativeResize="0"/>
          <p:nvPr/>
        </p:nvPicPr>
        <p:blipFill rotWithShape="1">
          <a:blip r:embed="rId4">
            <a:alphaModFix/>
          </a:blip>
          <a:srcRect b="0" l="0" r="0" t="0"/>
          <a:stretch/>
        </p:blipFill>
        <p:spPr>
          <a:xfrm>
            <a:off x="0" y="10426700"/>
            <a:ext cx="13476384" cy="3289300"/>
          </a:xfrm>
          <a:prstGeom prst="rect">
            <a:avLst/>
          </a:prstGeom>
          <a:noFill/>
          <a:ln>
            <a:noFill/>
          </a:ln>
        </p:spPr>
      </p:pic>
      <p:sp>
        <p:nvSpPr>
          <p:cNvPr id="27" name="Google Shape;27;g276cba9a19f_0_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g276cba9a19f_0_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9" name="Google Shape;29;g276cba9a19f_0_8"/>
          <p:cNvSpPr/>
          <p:nvPr/>
        </p:nvSpPr>
        <p:spPr>
          <a:xfrm>
            <a:off x="9335667" y="3619500"/>
            <a:ext cx="5728500" cy="29082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g276cba9a19f_0_8"/>
          <p:cNvSpPr/>
          <p:nvPr/>
        </p:nvSpPr>
        <p:spPr>
          <a:xfrm>
            <a:off x="10097762" y="3924300"/>
            <a:ext cx="4746300" cy="284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Devonshire"/>
              <a:buNone/>
            </a:pPr>
            <a:r>
              <a:rPr b="0" i="0" lang="en-US" sz="12800" u="none" cap="none" strike="noStrike">
                <a:solidFill>
                  <a:srgbClr val="000000"/>
                </a:solidFill>
                <a:latin typeface="Devonshire"/>
                <a:ea typeface="Devonshire"/>
                <a:cs typeface="Devonshire"/>
                <a:sym typeface="Devonshire"/>
              </a:rPr>
              <a:t>Welcome</a:t>
            </a:r>
            <a:endParaRPr b="0" i="0" sz="12800" u="none" cap="none" strike="noStrike">
              <a:solidFill>
                <a:schemeClr val="dk1"/>
              </a:solidFill>
              <a:latin typeface="Calibri"/>
              <a:ea typeface="Calibri"/>
              <a:cs typeface="Calibri"/>
              <a:sym typeface="Calibri"/>
            </a:endParaRPr>
          </a:p>
        </p:txBody>
      </p:sp>
      <p:sp>
        <p:nvSpPr>
          <p:cNvPr id="31" name="Google Shape;31;g276cba9a19f_0_8"/>
          <p:cNvSpPr/>
          <p:nvPr/>
        </p:nvSpPr>
        <p:spPr>
          <a:xfrm>
            <a:off x="5000192" y="6921500"/>
            <a:ext cx="143994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3" name="Shape 483"/>
        <p:cNvGrpSpPr/>
        <p:nvPr/>
      </p:nvGrpSpPr>
      <p:grpSpPr>
        <a:xfrm>
          <a:off x="0" y="0"/>
          <a:ext cx="0" cy="0"/>
          <a:chOff x="0" y="0"/>
          <a:chExt cx="0" cy="0"/>
        </a:xfrm>
      </p:grpSpPr>
      <p:pic>
        <p:nvPicPr>
          <p:cNvPr descr=" " id="484" name="Google Shape;484;g276cba9a19f_0_764"/>
          <p:cNvPicPr preferRelativeResize="0"/>
          <p:nvPr/>
        </p:nvPicPr>
        <p:blipFill rotWithShape="1">
          <a:blip r:embed="rId3">
            <a:alphaModFix/>
          </a:blip>
          <a:srcRect b="0" l="0" r="0" t="0"/>
          <a:stretch/>
        </p:blipFill>
        <p:spPr>
          <a:xfrm>
            <a:off x="0" y="0"/>
            <a:ext cx="7684460" cy="7785100"/>
          </a:xfrm>
          <a:prstGeom prst="rect">
            <a:avLst/>
          </a:prstGeom>
          <a:noFill/>
          <a:ln>
            <a:noFill/>
          </a:ln>
        </p:spPr>
      </p:pic>
      <p:pic>
        <p:nvPicPr>
          <p:cNvPr descr=" " id="485" name="Google Shape;485;g276cba9a19f_0_764"/>
          <p:cNvPicPr preferRelativeResize="0"/>
          <p:nvPr/>
        </p:nvPicPr>
        <p:blipFill rotWithShape="1">
          <a:blip r:embed="rId4">
            <a:alphaModFix/>
          </a:blip>
          <a:srcRect b="0" l="0" r="0" t="0"/>
          <a:stretch/>
        </p:blipFill>
        <p:spPr>
          <a:xfrm>
            <a:off x="16346943" y="7899400"/>
            <a:ext cx="8040105" cy="5816600"/>
          </a:xfrm>
          <a:prstGeom prst="rect">
            <a:avLst/>
          </a:prstGeom>
          <a:noFill/>
          <a:ln>
            <a:noFill/>
          </a:ln>
        </p:spPr>
      </p:pic>
      <p:sp>
        <p:nvSpPr>
          <p:cNvPr id="486" name="Google Shape;486;g276cba9a19f_0_7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7" name="Google Shape;487;g276cba9a19f_0_76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88" name="Google Shape;488;g276cba9a19f_0_764"/>
          <p:cNvPicPr preferRelativeResize="0"/>
          <p:nvPr/>
        </p:nvPicPr>
        <p:blipFill rotWithShape="1">
          <a:blip r:embed="rId6">
            <a:alphaModFix/>
          </a:blip>
          <a:srcRect b="0" l="0" r="0" t="0"/>
          <a:stretch/>
        </p:blipFill>
        <p:spPr>
          <a:xfrm>
            <a:off x="596975" y="3911600"/>
            <a:ext cx="14479810" cy="7861300"/>
          </a:xfrm>
          <a:prstGeom prst="rect">
            <a:avLst/>
          </a:prstGeom>
          <a:noFill/>
          <a:ln>
            <a:noFill/>
          </a:ln>
        </p:spPr>
      </p:pic>
      <p:sp>
        <p:nvSpPr>
          <p:cNvPr id="489" name="Google Shape;489;g276cba9a19f_0_764"/>
          <p:cNvSpPr/>
          <p:nvPr/>
        </p:nvSpPr>
        <p:spPr>
          <a:xfrm>
            <a:off x="7074784" y="863600"/>
            <a:ext cx="102249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76cba9a19f_0_764"/>
          <p:cNvSpPr/>
          <p:nvPr/>
        </p:nvSpPr>
        <p:spPr>
          <a:xfrm>
            <a:off x="7836879" y="1168400"/>
            <a:ext cx="90393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Fantasy Realm at a Glance</a:t>
            </a:r>
            <a:endParaRPr b="0" i="0" sz="8000" u="none" cap="none" strike="noStrike">
              <a:solidFill>
                <a:schemeClr val="dk1"/>
              </a:solidFill>
              <a:latin typeface="Calibri"/>
              <a:ea typeface="Calibri"/>
              <a:cs typeface="Calibri"/>
              <a:sym typeface="Calibri"/>
            </a:endParaRPr>
          </a:p>
        </p:txBody>
      </p:sp>
      <p:sp>
        <p:nvSpPr>
          <p:cNvPr id="491" name="Google Shape;491;g276cba9a19f_0_764"/>
          <p:cNvSpPr/>
          <p:nvPr/>
        </p:nvSpPr>
        <p:spPr>
          <a:xfrm>
            <a:off x="16118315" y="365125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76cba9a19f_0_764"/>
          <p:cNvSpPr/>
          <p:nvPr/>
        </p:nvSpPr>
        <p:spPr>
          <a:xfrm>
            <a:off x="16118315" y="365125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76cba9a19f_0_764"/>
          <p:cNvSpPr/>
          <p:nvPr/>
        </p:nvSpPr>
        <p:spPr>
          <a:xfrm>
            <a:off x="16118315" y="3651250"/>
            <a:ext cx="7138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The Forest</a:t>
            </a:r>
            <a:endParaRPr b="0" i="0" sz="4800" u="none" cap="none" strike="noStrike">
              <a:solidFill>
                <a:schemeClr val="dk1"/>
              </a:solidFill>
              <a:latin typeface="Calibri"/>
              <a:ea typeface="Calibri"/>
              <a:cs typeface="Calibri"/>
              <a:sym typeface="Calibri"/>
            </a:endParaRPr>
          </a:p>
        </p:txBody>
      </p:sp>
      <p:sp>
        <p:nvSpPr>
          <p:cNvPr id="494" name="Google Shape;494;g276cba9a19f_0_764"/>
          <p:cNvSpPr/>
          <p:nvPr/>
        </p:nvSpPr>
        <p:spPr>
          <a:xfrm>
            <a:off x="16118315" y="46164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95" name="Google Shape;495;g276cba9a19f_0_764"/>
          <p:cNvSpPr/>
          <p:nvPr/>
        </p:nvSpPr>
        <p:spPr>
          <a:xfrm>
            <a:off x="16118315" y="68199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76cba9a19f_0_764"/>
          <p:cNvSpPr/>
          <p:nvPr/>
        </p:nvSpPr>
        <p:spPr>
          <a:xfrm>
            <a:off x="16118315" y="68199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76cba9a19f_0_764"/>
          <p:cNvSpPr/>
          <p:nvPr/>
        </p:nvSpPr>
        <p:spPr>
          <a:xfrm>
            <a:off x="16118315" y="6819900"/>
            <a:ext cx="7138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The Caves</a:t>
            </a:r>
            <a:endParaRPr b="0" i="0" sz="4800" u="none" cap="none" strike="noStrike">
              <a:solidFill>
                <a:schemeClr val="dk1"/>
              </a:solidFill>
              <a:latin typeface="Calibri"/>
              <a:ea typeface="Calibri"/>
              <a:cs typeface="Calibri"/>
              <a:sym typeface="Calibri"/>
            </a:endParaRPr>
          </a:p>
        </p:txBody>
      </p:sp>
      <p:sp>
        <p:nvSpPr>
          <p:cNvPr id="498" name="Google Shape;498;g276cba9a19f_0_764"/>
          <p:cNvSpPr/>
          <p:nvPr/>
        </p:nvSpPr>
        <p:spPr>
          <a:xfrm>
            <a:off x="16118315" y="77851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499" name="Google Shape;499;g276cba9a19f_0_764"/>
          <p:cNvSpPr/>
          <p:nvPr/>
        </p:nvSpPr>
        <p:spPr>
          <a:xfrm>
            <a:off x="16118315" y="99822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76cba9a19f_0_764"/>
          <p:cNvSpPr/>
          <p:nvPr/>
        </p:nvSpPr>
        <p:spPr>
          <a:xfrm>
            <a:off x="16118315" y="99822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76cba9a19f_0_764"/>
          <p:cNvSpPr/>
          <p:nvPr/>
        </p:nvSpPr>
        <p:spPr>
          <a:xfrm>
            <a:off x="16118315" y="9982200"/>
            <a:ext cx="7138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The Lair</a:t>
            </a:r>
            <a:endParaRPr b="0" i="0" sz="4800" u="none" cap="none" strike="noStrike">
              <a:solidFill>
                <a:schemeClr val="dk1"/>
              </a:solidFill>
              <a:latin typeface="Calibri"/>
              <a:ea typeface="Calibri"/>
              <a:cs typeface="Calibri"/>
              <a:sym typeface="Calibri"/>
            </a:endParaRPr>
          </a:p>
        </p:txBody>
      </p:sp>
      <p:sp>
        <p:nvSpPr>
          <p:cNvPr id="502" name="Google Shape;502;g276cba9a19f_0_764"/>
          <p:cNvSpPr/>
          <p:nvPr/>
        </p:nvSpPr>
        <p:spPr>
          <a:xfrm>
            <a:off x="16118315" y="109474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7" name="Shape 507"/>
        <p:cNvGrpSpPr/>
        <p:nvPr/>
      </p:nvGrpSpPr>
      <p:grpSpPr>
        <a:xfrm>
          <a:off x="0" y="0"/>
          <a:ext cx="0" cy="0"/>
          <a:chOff x="0" y="0"/>
          <a:chExt cx="0" cy="0"/>
        </a:xfrm>
      </p:grpSpPr>
      <p:pic>
        <p:nvPicPr>
          <p:cNvPr descr=" " id="508" name="Google Shape;508;g276cba9a19f_0_787"/>
          <p:cNvPicPr preferRelativeResize="0"/>
          <p:nvPr/>
        </p:nvPicPr>
        <p:blipFill rotWithShape="1">
          <a:blip r:embed="rId3">
            <a:alphaModFix/>
          </a:blip>
          <a:srcRect b="0" l="0" r="0" t="0"/>
          <a:stretch/>
        </p:blipFill>
        <p:spPr>
          <a:xfrm>
            <a:off x="5855432" y="10502900"/>
            <a:ext cx="18531616" cy="3213100"/>
          </a:xfrm>
          <a:prstGeom prst="rect">
            <a:avLst/>
          </a:prstGeom>
          <a:noFill/>
          <a:ln>
            <a:noFill/>
          </a:ln>
        </p:spPr>
      </p:pic>
      <p:pic>
        <p:nvPicPr>
          <p:cNvPr descr=" " id="509" name="Google Shape;509;g276cba9a19f_0_787"/>
          <p:cNvPicPr preferRelativeResize="0"/>
          <p:nvPr/>
        </p:nvPicPr>
        <p:blipFill rotWithShape="1">
          <a:blip r:embed="rId4">
            <a:alphaModFix/>
          </a:blip>
          <a:srcRect b="0" l="0" r="0" t="0"/>
          <a:stretch/>
        </p:blipFill>
        <p:spPr>
          <a:xfrm>
            <a:off x="0" y="0"/>
            <a:ext cx="19217502" cy="5029200"/>
          </a:xfrm>
          <a:prstGeom prst="rect">
            <a:avLst/>
          </a:prstGeom>
          <a:noFill/>
          <a:ln>
            <a:noFill/>
          </a:ln>
        </p:spPr>
      </p:pic>
      <p:sp>
        <p:nvSpPr>
          <p:cNvPr id="510" name="Google Shape;510;g276cba9a19f_0_7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76cba9a19f_0_78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12" name="Google Shape;512;g276cba9a19f_0_787"/>
          <p:cNvSpPr/>
          <p:nvPr/>
        </p:nvSpPr>
        <p:spPr>
          <a:xfrm>
            <a:off x="9449981" y="520700"/>
            <a:ext cx="54999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76cba9a19f_0_787"/>
          <p:cNvSpPr/>
          <p:nvPr/>
        </p:nvSpPr>
        <p:spPr>
          <a:xfrm>
            <a:off x="10212076" y="825500"/>
            <a:ext cx="43143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The Timeline</a:t>
            </a:r>
            <a:endParaRPr b="0" i="0" sz="8000" u="none" cap="none" strike="noStrike">
              <a:solidFill>
                <a:schemeClr val="dk1"/>
              </a:solidFill>
              <a:latin typeface="Calibri"/>
              <a:ea typeface="Calibri"/>
              <a:cs typeface="Calibri"/>
              <a:sym typeface="Calibri"/>
            </a:endParaRPr>
          </a:p>
        </p:txBody>
      </p:sp>
      <p:sp>
        <p:nvSpPr>
          <p:cNvPr id="514" name="Google Shape;514;g276cba9a19f_0_787"/>
          <p:cNvSpPr/>
          <p:nvPr/>
        </p:nvSpPr>
        <p:spPr>
          <a:xfrm>
            <a:off x="1143143" y="3060700"/>
            <a:ext cx="221007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76cba9a19f_0_787"/>
          <p:cNvSpPr/>
          <p:nvPr/>
        </p:nvSpPr>
        <p:spPr>
          <a:xfrm>
            <a:off x="1143143" y="3060700"/>
            <a:ext cx="45726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76cba9a19f_0_787"/>
          <p:cNvSpPr/>
          <p:nvPr/>
        </p:nvSpPr>
        <p:spPr>
          <a:xfrm>
            <a:off x="2616527" y="30607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g276cba9a19f_0_787"/>
          <p:cNvPicPr preferRelativeResize="0"/>
          <p:nvPr/>
        </p:nvPicPr>
        <p:blipFill rotWithShape="1">
          <a:blip r:embed="rId6">
            <a:alphaModFix/>
          </a:blip>
          <a:srcRect b="0" l="0" r="0" t="0"/>
          <a:stretch/>
        </p:blipFill>
        <p:spPr>
          <a:xfrm>
            <a:off x="3334167" y="3060700"/>
            <a:ext cx="190524" cy="2603500"/>
          </a:xfrm>
          <a:prstGeom prst="rect">
            <a:avLst/>
          </a:prstGeom>
          <a:noFill/>
          <a:ln>
            <a:noFill/>
          </a:ln>
        </p:spPr>
      </p:pic>
      <p:pic>
        <p:nvPicPr>
          <p:cNvPr descr=" " id="518" name="Google Shape;518;g276cba9a19f_0_787"/>
          <p:cNvPicPr preferRelativeResize="0"/>
          <p:nvPr/>
        </p:nvPicPr>
        <p:blipFill rotWithShape="1">
          <a:blip r:embed="rId7">
            <a:alphaModFix/>
          </a:blip>
          <a:srcRect b="0" l="0" r="0" t="0"/>
          <a:stretch/>
        </p:blipFill>
        <p:spPr>
          <a:xfrm>
            <a:off x="2616527" y="5664200"/>
            <a:ext cx="1625803" cy="1625600"/>
          </a:xfrm>
          <a:prstGeom prst="rect">
            <a:avLst/>
          </a:prstGeom>
          <a:noFill/>
          <a:ln>
            <a:noFill/>
          </a:ln>
        </p:spPr>
      </p:pic>
      <p:sp>
        <p:nvSpPr>
          <p:cNvPr id="519" name="Google Shape;519;g276cba9a19f_0_787"/>
          <p:cNvSpPr/>
          <p:nvPr/>
        </p:nvSpPr>
        <p:spPr>
          <a:xfrm>
            <a:off x="2616527" y="5664200"/>
            <a:ext cx="1625700" cy="1625700"/>
          </a:xfrm>
          <a:prstGeom prst="roundRect">
            <a:avLst>
              <a:gd fmla="val 12375"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76cba9a19f_0_787"/>
          <p:cNvSpPr/>
          <p:nvPr/>
        </p:nvSpPr>
        <p:spPr>
          <a:xfrm>
            <a:off x="3035679" y="6076950"/>
            <a:ext cx="7875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Devonshire"/>
              <a:buNone/>
            </a:pPr>
            <a:r>
              <a:rPr b="0" i="0" lang="en-US" sz="3600" u="none" cap="none" strike="noStrike">
                <a:solidFill>
                  <a:srgbClr val="FFFFFF"/>
                </a:solidFill>
                <a:latin typeface="Devonshire"/>
                <a:ea typeface="Devonshire"/>
                <a:cs typeface="Devonshire"/>
                <a:sym typeface="Devonshire"/>
              </a:rPr>
              <a:t>2015</a:t>
            </a:r>
            <a:endParaRPr b="0" i="0" sz="3600" u="none" cap="none" strike="noStrike">
              <a:solidFill>
                <a:schemeClr val="dk1"/>
              </a:solidFill>
              <a:latin typeface="Calibri"/>
              <a:ea typeface="Calibri"/>
              <a:cs typeface="Calibri"/>
              <a:sym typeface="Calibri"/>
            </a:endParaRPr>
          </a:p>
        </p:txBody>
      </p:sp>
      <p:sp>
        <p:nvSpPr>
          <p:cNvPr id="521" name="Google Shape;521;g276cba9a19f_0_787"/>
          <p:cNvSpPr/>
          <p:nvPr/>
        </p:nvSpPr>
        <p:spPr>
          <a:xfrm>
            <a:off x="1143143" y="78994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76cba9a19f_0_787"/>
          <p:cNvSpPr/>
          <p:nvPr/>
        </p:nvSpPr>
        <p:spPr>
          <a:xfrm>
            <a:off x="1143143" y="78994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76cba9a19f_0_787"/>
          <p:cNvSpPr/>
          <p:nvPr/>
        </p:nvSpPr>
        <p:spPr>
          <a:xfrm>
            <a:off x="1143143" y="78994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76cba9a19f_0_787"/>
          <p:cNvSpPr/>
          <p:nvPr/>
        </p:nvSpPr>
        <p:spPr>
          <a:xfrm>
            <a:off x="1066933" y="78994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Devonshire"/>
              <a:buNone/>
            </a:pPr>
            <a:r>
              <a:rPr b="0" i="0" lang="en-US" sz="3600" u="none" cap="none" strike="noStrike">
                <a:solidFill>
                  <a:srgbClr val="FFFFFF"/>
                </a:solidFill>
                <a:latin typeface="Devonshire"/>
                <a:ea typeface="Devonshire"/>
                <a:cs typeface="Devonshire"/>
                <a:sym typeface="Devonshire"/>
              </a:rPr>
              <a:t>Eclipse</a:t>
            </a:r>
            <a:endParaRPr b="0" i="0" sz="3600" u="none" cap="none" strike="noStrike">
              <a:solidFill>
                <a:schemeClr val="dk1"/>
              </a:solidFill>
              <a:latin typeface="Calibri"/>
              <a:ea typeface="Calibri"/>
              <a:cs typeface="Calibri"/>
              <a:sym typeface="Calibri"/>
            </a:endParaRPr>
          </a:p>
        </p:txBody>
      </p:sp>
      <p:sp>
        <p:nvSpPr>
          <p:cNvPr id="525" name="Google Shape;525;g276cba9a19f_0_787"/>
          <p:cNvSpPr/>
          <p:nvPr/>
        </p:nvSpPr>
        <p:spPr>
          <a:xfrm>
            <a:off x="1075401" y="87503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rare eclipse occurs, causing strange and unpredictable magical effects.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An elf helps humans obtain the Crystal of the Unicorn from the Forest.</a:t>
            </a:r>
            <a:endParaRPr b="0" i="0" sz="3200" u="none" cap="none" strike="noStrike">
              <a:solidFill>
                <a:schemeClr val="dk1"/>
              </a:solidFill>
              <a:latin typeface="Calibri"/>
              <a:ea typeface="Calibri"/>
              <a:cs typeface="Calibri"/>
              <a:sym typeface="Calibri"/>
            </a:endParaRPr>
          </a:p>
        </p:txBody>
      </p:sp>
      <p:sp>
        <p:nvSpPr>
          <p:cNvPr id="526" name="Google Shape;526;g276cba9a19f_0_787"/>
          <p:cNvSpPr/>
          <p:nvPr/>
        </p:nvSpPr>
        <p:spPr>
          <a:xfrm>
            <a:off x="6985873" y="3060700"/>
            <a:ext cx="45726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76cba9a19f_0_787"/>
          <p:cNvSpPr/>
          <p:nvPr/>
        </p:nvSpPr>
        <p:spPr>
          <a:xfrm>
            <a:off x="8459257" y="30607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8" name="Google Shape;528;g276cba9a19f_0_787"/>
          <p:cNvPicPr preferRelativeResize="0"/>
          <p:nvPr/>
        </p:nvPicPr>
        <p:blipFill rotWithShape="1">
          <a:blip r:embed="rId6">
            <a:alphaModFix/>
          </a:blip>
          <a:srcRect b="0" l="0" r="0" t="0"/>
          <a:stretch/>
        </p:blipFill>
        <p:spPr>
          <a:xfrm>
            <a:off x="9176897" y="3060700"/>
            <a:ext cx="190524" cy="2603500"/>
          </a:xfrm>
          <a:prstGeom prst="rect">
            <a:avLst/>
          </a:prstGeom>
          <a:noFill/>
          <a:ln>
            <a:noFill/>
          </a:ln>
        </p:spPr>
      </p:pic>
      <p:pic>
        <p:nvPicPr>
          <p:cNvPr descr=" " id="529" name="Google Shape;529;g276cba9a19f_0_787"/>
          <p:cNvPicPr preferRelativeResize="0"/>
          <p:nvPr/>
        </p:nvPicPr>
        <p:blipFill rotWithShape="1">
          <a:blip r:embed="rId7">
            <a:alphaModFix/>
          </a:blip>
          <a:srcRect b="0" l="0" r="0" t="0"/>
          <a:stretch/>
        </p:blipFill>
        <p:spPr>
          <a:xfrm>
            <a:off x="8459257" y="5664200"/>
            <a:ext cx="1625803" cy="1625600"/>
          </a:xfrm>
          <a:prstGeom prst="rect">
            <a:avLst/>
          </a:prstGeom>
          <a:noFill/>
          <a:ln>
            <a:noFill/>
          </a:ln>
        </p:spPr>
      </p:pic>
      <p:sp>
        <p:nvSpPr>
          <p:cNvPr id="530" name="Google Shape;530;g276cba9a19f_0_787"/>
          <p:cNvSpPr/>
          <p:nvPr/>
        </p:nvSpPr>
        <p:spPr>
          <a:xfrm>
            <a:off x="8459257" y="5664200"/>
            <a:ext cx="1625700" cy="1625700"/>
          </a:xfrm>
          <a:prstGeom prst="roundRect">
            <a:avLst>
              <a:gd fmla="val 12375"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76cba9a19f_0_787"/>
          <p:cNvSpPr/>
          <p:nvPr/>
        </p:nvSpPr>
        <p:spPr>
          <a:xfrm>
            <a:off x="8878410" y="6076950"/>
            <a:ext cx="7875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Devonshire"/>
              <a:buNone/>
            </a:pPr>
            <a:r>
              <a:rPr b="0" i="0" lang="en-US" sz="3600" u="none" cap="none" strike="noStrike">
                <a:solidFill>
                  <a:srgbClr val="FFFFFF"/>
                </a:solidFill>
                <a:latin typeface="Devonshire"/>
                <a:ea typeface="Devonshire"/>
                <a:cs typeface="Devonshire"/>
                <a:sym typeface="Devonshire"/>
              </a:rPr>
              <a:t>2015</a:t>
            </a:r>
            <a:endParaRPr b="0" i="0" sz="3600" u="none" cap="none" strike="noStrike">
              <a:solidFill>
                <a:schemeClr val="dk1"/>
              </a:solidFill>
              <a:latin typeface="Calibri"/>
              <a:ea typeface="Calibri"/>
              <a:cs typeface="Calibri"/>
              <a:sym typeface="Calibri"/>
            </a:endParaRPr>
          </a:p>
        </p:txBody>
      </p:sp>
      <p:sp>
        <p:nvSpPr>
          <p:cNvPr id="532" name="Google Shape;532;g276cba9a19f_0_787"/>
          <p:cNvSpPr/>
          <p:nvPr/>
        </p:nvSpPr>
        <p:spPr>
          <a:xfrm>
            <a:off x="6985873" y="78994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76cba9a19f_0_787"/>
          <p:cNvSpPr/>
          <p:nvPr/>
        </p:nvSpPr>
        <p:spPr>
          <a:xfrm>
            <a:off x="6985873" y="78994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76cba9a19f_0_787"/>
          <p:cNvSpPr/>
          <p:nvPr/>
        </p:nvSpPr>
        <p:spPr>
          <a:xfrm>
            <a:off x="6985873" y="78994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76cba9a19f_0_787"/>
          <p:cNvSpPr/>
          <p:nvPr/>
        </p:nvSpPr>
        <p:spPr>
          <a:xfrm>
            <a:off x="6909664" y="78994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Devonshire"/>
              <a:buNone/>
            </a:pPr>
            <a:r>
              <a:rPr b="0" i="0" lang="en-US" sz="3600" u="none" cap="none" strike="noStrike">
                <a:solidFill>
                  <a:srgbClr val="FFFFFF"/>
                </a:solidFill>
                <a:latin typeface="Devonshire"/>
                <a:ea typeface="Devonshire"/>
                <a:cs typeface="Devonshire"/>
                <a:sym typeface="Devonshire"/>
              </a:rPr>
              <a:t>War</a:t>
            </a:r>
            <a:endParaRPr b="0" i="0" sz="3600" u="none" cap="none" strike="noStrike">
              <a:solidFill>
                <a:schemeClr val="dk1"/>
              </a:solidFill>
              <a:latin typeface="Calibri"/>
              <a:ea typeface="Calibri"/>
              <a:cs typeface="Calibri"/>
              <a:sym typeface="Calibri"/>
            </a:endParaRPr>
          </a:p>
        </p:txBody>
      </p:sp>
      <p:sp>
        <p:nvSpPr>
          <p:cNvPr id="536" name="Google Shape;536;g276cba9a19f_0_787"/>
          <p:cNvSpPr/>
          <p:nvPr/>
        </p:nvSpPr>
        <p:spPr>
          <a:xfrm>
            <a:off x="6918131" y="87503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volcanic eruption devastates a nearby city, forcing its inhabitants.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sp>
        <p:nvSpPr>
          <p:cNvPr id="537" name="Google Shape;537;g276cba9a19f_0_787"/>
          <p:cNvSpPr/>
          <p:nvPr/>
        </p:nvSpPr>
        <p:spPr>
          <a:xfrm>
            <a:off x="12828603" y="3060700"/>
            <a:ext cx="45726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76cba9a19f_0_787"/>
          <p:cNvSpPr/>
          <p:nvPr/>
        </p:nvSpPr>
        <p:spPr>
          <a:xfrm>
            <a:off x="14301988" y="30607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g276cba9a19f_0_787"/>
          <p:cNvPicPr preferRelativeResize="0"/>
          <p:nvPr/>
        </p:nvPicPr>
        <p:blipFill rotWithShape="1">
          <a:blip r:embed="rId6">
            <a:alphaModFix/>
          </a:blip>
          <a:srcRect b="0" l="0" r="0" t="0"/>
          <a:stretch/>
        </p:blipFill>
        <p:spPr>
          <a:xfrm>
            <a:off x="15019627" y="3060700"/>
            <a:ext cx="190524" cy="2603500"/>
          </a:xfrm>
          <a:prstGeom prst="rect">
            <a:avLst/>
          </a:prstGeom>
          <a:noFill/>
          <a:ln>
            <a:noFill/>
          </a:ln>
        </p:spPr>
      </p:pic>
      <p:pic>
        <p:nvPicPr>
          <p:cNvPr descr=" " id="540" name="Google Shape;540;g276cba9a19f_0_787"/>
          <p:cNvPicPr preferRelativeResize="0"/>
          <p:nvPr/>
        </p:nvPicPr>
        <p:blipFill rotWithShape="1">
          <a:blip r:embed="rId7">
            <a:alphaModFix/>
          </a:blip>
          <a:srcRect b="0" l="0" r="0" t="0"/>
          <a:stretch/>
        </p:blipFill>
        <p:spPr>
          <a:xfrm>
            <a:off x="14301988" y="5664200"/>
            <a:ext cx="1625803" cy="1625600"/>
          </a:xfrm>
          <a:prstGeom prst="rect">
            <a:avLst/>
          </a:prstGeom>
          <a:noFill/>
          <a:ln>
            <a:noFill/>
          </a:ln>
        </p:spPr>
      </p:pic>
      <p:sp>
        <p:nvSpPr>
          <p:cNvPr id="541" name="Google Shape;541;g276cba9a19f_0_787"/>
          <p:cNvSpPr/>
          <p:nvPr/>
        </p:nvSpPr>
        <p:spPr>
          <a:xfrm>
            <a:off x="14301988" y="5664200"/>
            <a:ext cx="1625700" cy="1625700"/>
          </a:xfrm>
          <a:prstGeom prst="roundRect">
            <a:avLst>
              <a:gd fmla="val 12375"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76cba9a19f_0_787"/>
          <p:cNvSpPr/>
          <p:nvPr/>
        </p:nvSpPr>
        <p:spPr>
          <a:xfrm>
            <a:off x="14721140" y="6076950"/>
            <a:ext cx="7875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Devonshire"/>
              <a:buNone/>
            </a:pPr>
            <a:r>
              <a:rPr b="0" i="0" lang="en-US" sz="3600" u="none" cap="none" strike="noStrike">
                <a:solidFill>
                  <a:srgbClr val="FFFFFF"/>
                </a:solidFill>
                <a:latin typeface="Devonshire"/>
                <a:ea typeface="Devonshire"/>
                <a:cs typeface="Devonshire"/>
                <a:sym typeface="Devonshire"/>
              </a:rPr>
              <a:t>2015</a:t>
            </a:r>
            <a:endParaRPr b="0" i="0" sz="3600" u="none" cap="none" strike="noStrike">
              <a:solidFill>
                <a:schemeClr val="dk1"/>
              </a:solidFill>
              <a:latin typeface="Calibri"/>
              <a:ea typeface="Calibri"/>
              <a:cs typeface="Calibri"/>
              <a:sym typeface="Calibri"/>
            </a:endParaRPr>
          </a:p>
        </p:txBody>
      </p:sp>
      <p:sp>
        <p:nvSpPr>
          <p:cNvPr id="543" name="Google Shape;543;g276cba9a19f_0_787"/>
          <p:cNvSpPr/>
          <p:nvPr/>
        </p:nvSpPr>
        <p:spPr>
          <a:xfrm>
            <a:off x="12828603" y="78994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76cba9a19f_0_787"/>
          <p:cNvSpPr/>
          <p:nvPr/>
        </p:nvSpPr>
        <p:spPr>
          <a:xfrm>
            <a:off x="12828603" y="78994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76cba9a19f_0_787"/>
          <p:cNvSpPr/>
          <p:nvPr/>
        </p:nvSpPr>
        <p:spPr>
          <a:xfrm>
            <a:off x="12828603" y="78994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76cba9a19f_0_787"/>
          <p:cNvSpPr/>
          <p:nvPr/>
        </p:nvSpPr>
        <p:spPr>
          <a:xfrm>
            <a:off x="12752394" y="78994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Devonshire"/>
              <a:buNone/>
            </a:pPr>
            <a:r>
              <a:rPr b="0" i="0" lang="en-US" sz="3600" u="none" cap="none" strike="noStrike">
                <a:solidFill>
                  <a:srgbClr val="FFFFFF"/>
                </a:solidFill>
                <a:latin typeface="Devonshire"/>
                <a:ea typeface="Devonshire"/>
                <a:cs typeface="Devonshire"/>
                <a:sym typeface="Devonshire"/>
              </a:rPr>
              <a:t>Obtain</a:t>
            </a:r>
            <a:endParaRPr b="0" i="0" sz="3600" u="none" cap="none" strike="noStrike">
              <a:solidFill>
                <a:schemeClr val="dk1"/>
              </a:solidFill>
              <a:latin typeface="Calibri"/>
              <a:ea typeface="Calibri"/>
              <a:cs typeface="Calibri"/>
              <a:sym typeface="Calibri"/>
            </a:endParaRPr>
          </a:p>
        </p:txBody>
      </p:sp>
      <p:sp>
        <p:nvSpPr>
          <p:cNvPr id="547" name="Google Shape;547;g276cba9a19f_0_787"/>
          <p:cNvSpPr/>
          <p:nvPr/>
        </p:nvSpPr>
        <p:spPr>
          <a:xfrm>
            <a:off x="12760862" y="87503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group of adventurers sets out to recover an ancient artifact.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548" name="Google Shape;548;g276cba9a19f_0_787"/>
          <p:cNvSpPr/>
          <p:nvPr/>
        </p:nvSpPr>
        <p:spPr>
          <a:xfrm>
            <a:off x="18671334" y="3060700"/>
            <a:ext cx="45726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76cba9a19f_0_787"/>
          <p:cNvSpPr/>
          <p:nvPr/>
        </p:nvSpPr>
        <p:spPr>
          <a:xfrm>
            <a:off x="20144718" y="30607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g276cba9a19f_0_787"/>
          <p:cNvPicPr preferRelativeResize="0"/>
          <p:nvPr/>
        </p:nvPicPr>
        <p:blipFill rotWithShape="1">
          <a:blip r:embed="rId6">
            <a:alphaModFix/>
          </a:blip>
          <a:srcRect b="0" l="0" r="0" t="0"/>
          <a:stretch/>
        </p:blipFill>
        <p:spPr>
          <a:xfrm>
            <a:off x="20862357" y="3060700"/>
            <a:ext cx="190524" cy="2603500"/>
          </a:xfrm>
          <a:prstGeom prst="rect">
            <a:avLst/>
          </a:prstGeom>
          <a:noFill/>
          <a:ln>
            <a:noFill/>
          </a:ln>
        </p:spPr>
      </p:pic>
      <p:pic>
        <p:nvPicPr>
          <p:cNvPr descr=" " id="551" name="Google Shape;551;g276cba9a19f_0_787"/>
          <p:cNvPicPr preferRelativeResize="0"/>
          <p:nvPr/>
        </p:nvPicPr>
        <p:blipFill rotWithShape="1">
          <a:blip r:embed="rId7">
            <a:alphaModFix/>
          </a:blip>
          <a:srcRect b="0" l="0" r="0" t="0"/>
          <a:stretch/>
        </p:blipFill>
        <p:spPr>
          <a:xfrm>
            <a:off x="20144718" y="5664200"/>
            <a:ext cx="1625803" cy="1625600"/>
          </a:xfrm>
          <a:prstGeom prst="rect">
            <a:avLst/>
          </a:prstGeom>
          <a:noFill/>
          <a:ln>
            <a:noFill/>
          </a:ln>
        </p:spPr>
      </p:pic>
      <p:sp>
        <p:nvSpPr>
          <p:cNvPr id="552" name="Google Shape;552;g276cba9a19f_0_787"/>
          <p:cNvSpPr/>
          <p:nvPr/>
        </p:nvSpPr>
        <p:spPr>
          <a:xfrm>
            <a:off x="20144718" y="5664200"/>
            <a:ext cx="1625700" cy="1625700"/>
          </a:xfrm>
          <a:prstGeom prst="roundRect">
            <a:avLst>
              <a:gd fmla="val 12375"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76cba9a19f_0_787"/>
          <p:cNvSpPr/>
          <p:nvPr/>
        </p:nvSpPr>
        <p:spPr>
          <a:xfrm>
            <a:off x="20563870" y="6076950"/>
            <a:ext cx="7875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Devonshire"/>
              <a:buNone/>
            </a:pPr>
            <a:r>
              <a:rPr b="0" i="0" lang="en-US" sz="3600" u="none" cap="none" strike="noStrike">
                <a:solidFill>
                  <a:srgbClr val="FFFFFF"/>
                </a:solidFill>
                <a:latin typeface="Devonshire"/>
                <a:ea typeface="Devonshire"/>
                <a:cs typeface="Devonshire"/>
                <a:sym typeface="Devonshire"/>
              </a:rPr>
              <a:t>2015</a:t>
            </a:r>
            <a:endParaRPr b="0" i="0" sz="3600" u="none" cap="none" strike="noStrike">
              <a:solidFill>
                <a:schemeClr val="dk1"/>
              </a:solidFill>
              <a:latin typeface="Calibri"/>
              <a:ea typeface="Calibri"/>
              <a:cs typeface="Calibri"/>
              <a:sym typeface="Calibri"/>
            </a:endParaRPr>
          </a:p>
        </p:txBody>
      </p:sp>
      <p:sp>
        <p:nvSpPr>
          <p:cNvPr id="554" name="Google Shape;554;g276cba9a19f_0_787"/>
          <p:cNvSpPr/>
          <p:nvPr/>
        </p:nvSpPr>
        <p:spPr>
          <a:xfrm>
            <a:off x="18671334" y="78994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76cba9a19f_0_787"/>
          <p:cNvSpPr/>
          <p:nvPr/>
        </p:nvSpPr>
        <p:spPr>
          <a:xfrm>
            <a:off x="18671334" y="78994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76cba9a19f_0_787"/>
          <p:cNvSpPr/>
          <p:nvPr/>
        </p:nvSpPr>
        <p:spPr>
          <a:xfrm>
            <a:off x="18671334" y="78994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76cba9a19f_0_787"/>
          <p:cNvSpPr/>
          <p:nvPr/>
        </p:nvSpPr>
        <p:spPr>
          <a:xfrm>
            <a:off x="18595124" y="78994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Devonshire"/>
              <a:buNone/>
            </a:pPr>
            <a:r>
              <a:rPr b="0" i="0" lang="en-US" sz="3600" u="none" cap="none" strike="noStrike">
                <a:solidFill>
                  <a:srgbClr val="FFFFFF"/>
                </a:solidFill>
                <a:latin typeface="Devonshire"/>
                <a:ea typeface="Devonshire"/>
                <a:cs typeface="Devonshire"/>
                <a:sym typeface="Devonshire"/>
              </a:rPr>
              <a:t>Foundation</a:t>
            </a:r>
            <a:endParaRPr b="0" i="0" sz="3600" u="none" cap="none" strike="noStrike">
              <a:solidFill>
                <a:schemeClr val="dk1"/>
              </a:solidFill>
              <a:latin typeface="Calibri"/>
              <a:ea typeface="Calibri"/>
              <a:cs typeface="Calibri"/>
              <a:sym typeface="Calibri"/>
            </a:endParaRPr>
          </a:p>
        </p:txBody>
      </p:sp>
      <p:sp>
        <p:nvSpPr>
          <p:cNvPr id="558" name="Google Shape;558;g276cba9a19f_0_787"/>
          <p:cNvSpPr/>
          <p:nvPr/>
        </p:nvSpPr>
        <p:spPr>
          <a:xfrm>
            <a:off x="18603592" y="87503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civilization of the Shimmering City is founded by wizards.</a:t>
            </a:r>
            <a:endParaRPr b="0" i="0" sz="3200" u="none" cap="none" strike="noStrike">
              <a:solidFill>
                <a:schemeClr val="dk1"/>
              </a:solidFill>
              <a:latin typeface="Calibri"/>
              <a:ea typeface="Calibri"/>
              <a:cs typeface="Calibri"/>
              <a:sym typeface="Calibri"/>
            </a:endParaRPr>
          </a:p>
        </p:txBody>
      </p:sp>
      <p:pic>
        <p:nvPicPr>
          <p:cNvPr descr=" " id="559" name="Google Shape;559;g276cba9a19f_0_787"/>
          <p:cNvPicPr preferRelativeResize="0"/>
          <p:nvPr/>
        </p:nvPicPr>
        <p:blipFill rotWithShape="1">
          <a:blip r:embed="rId8">
            <a:alphaModFix/>
          </a:blip>
          <a:srcRect b="0" l="0" r="0" t="0"/>
          <a:stretch/>
        </p:blipFill>
        <p:spPr>
          <a:xfrm>
            <a:off x="3429429" y="3136900"/>
            <a:ext cx="17528191" cy="381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4" name="Shape 564"/>
        <p:cNvGrpSpPr/>
        <p:nvPr/>
      </p:nvGrpSpPr>
      <p:grpSpPr>
        <a:xfrm>
          <a:off x="0" y="0"/>
          <a:ext cx="0" cy="0"/>
          <a:chOff x="0" y="0"/>
          <a:chExt cx="0" cy="0"/>
        </a:xfrm>
      </p:grpSpPr>
      <p:pic>
        <p:nvPicPr>
          <p:cNvPr descr=" " id="565" name="Google Shape;565;g276cba9a19f_0_843"/>
          <p:cNvPicPr preferRelativeResize="0"/>
          <p:nvPr/>
        </p:nvPicPr>
        <p:blipFill rotWithShape="1">
          <a:blip r:embed="rId3">
            <a:alphaModFix/>
          </a:blip>
          <a:srcRect b="0" l="0" r="0" t="0"/>
          <a:stretch/>
        </p:blipFill>
        <p:spPr>
          <a:xfrm>
            <a:off x="0" y="6858000"/>
            <a:ext cx="5347368" cy="6858000"/>
          </a:xfrm>
          <a:prstGeom prst="rect">
            <a:avLst/>
          </a:prstGeom>
          <a:noFill/>
          <a:ln>
            <a:noFill/>
          </a:ln>
        </p:spPr>
      </p:pic>
      <p:pic>
        <p:nvPicPr>
          <p:cNvPr descr=" " id="566" name="Google Shape;566;g276cba9a19f_0_843"/>
          <p:cNvPicPr preferRelativeResize="0"/>
          <p:nvPr/>
        </p:nvPicPr>
        <p:blipFill rotWithShape="1">
          <a:blip r:embed="rId4">
            <a:alphaModFix/>
          </a:blip>
          <a:srcRect b="0" l="0" r="0" t="0"/>
          <a:stretch/>
        </p:blipFill>
        <p:spPr>
          <a:xfrm>
            <a:off x="13323965" y="0"/>
            <a:ext cx="11063083" cy="5092700"/>
          </a:xfrm>
          <a:prstGeom prst="rect">
            <a:avLst/>
          </a:prstGeom>
          <a:noFill/>
          <a:ln>
            <a:noFill/>
          </a:ln>
        </p:spPr>
      </p:pic>
      <p:sp>
        <p:nvSpPr>
          <p:cNvPr id="567" name="Google Shape;567;g276cba9a19f_0_8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g276cba9a19f_0_84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9" name="Google Shape;569;g276cba9a19f_0_843"/>
          <p:cNvSpPr/>
          <p:nvPr/>
        </p:nvSpPr>
        <p:spPr>
          <a:xfrm>
            <a:off x="9970746" y="1149350"/>
            <a:ext cx="44457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76cba9a19f_0_843"/>
          <p:cNvSpPr/>
          <p:nvPr/>
        </p:nvSpPr>
        <p:spPr>
          <a:xfrm>
            <a:off x="10732841" y="1454150"/>
            <a:ext cx="32601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Our Team</a:t>
            </a:r>
            <a:endParaRPr b="0" i="0" sz="8000" u="none" cap="none" strike="noStrike">
              <a:solidFill>
                <a:schemeClr val="dk1"/>
              </a:solidFill>
              <a:latin typeface="Calibri"/>
              <a:ea typeface="Calibri"/>
              <a:cs typeface="Calibri"/>
              <a:sym typeface="Calibri"/>
            </a:endParaRPr>
          </a:p>
        </p:txBody>
      </p:sp>
      <p:sp>
        <p:nvSpPr>
          <p:cNvPr id="571" name="Google Shape;571;g276cba9a19f_0_843"/>
          <p:cNvSpPr/>
          <p:nvPr/>
        </p:nvSpPr>
        <p:spPr>
          <a:xfrm>
            <a:off x="2070359" y="3911600"/>
            <a:ext cx="6096900" cy="77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276cba9a19f_0_843"/>
          <p:cNvPicPr preferRelativeResize="0"/>
          <p:nvPr/>
        </p:nvPicPr>
        <p:blipFill rotWithShape="1">
          <a:blip r:embed="rId6">
            <a:alphaModFix/>
          </a:blip>
          <a:srcRect b="0" l="0" r="0" t="0"/>
          <a:stretch/>
        </p:blipFill>
        <p:spPr>
          <a:xfrm>
            <a:off x="2070359" y="3911600"/>
            <a:ext cx="6096762" cy="6096000"/>
          </a:xfrm>
          <a:prstGeom prst="rect">
            <a:avLst/>
          </a:prstGeom>
          <a:noFill/>
          <a:ln>
            <a:noFill/>
          </a:ln>
        </p:spPr>
      </p:pic>
      <p:sp>
        <p:nvSpPr>
          <p:cNvPr id="573" name="Google Shape;573;g276cba9a19f_0_843"/>
          <p:cNvSpPr/>
          <p:nvPr/>
        </p:nvSpPr>
        <p:spPr>
          <a:xfrm>
            <a:off x="2070359" y="10210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76cba9a19f_0_843"/>
          <p:cNvSpPr/>
          <p:nvPr/>
        </p:nvSpPr>
        <p:spPr>
          <a:xfrm>
            <a:off x="2070359" y="10210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76cba9a19f_0_843"/>
          <p:cNvSpPr/>
          <p:nvPr/>
        </p:nvSpPr>
        <p:spPr>
          <a:xfrm>
            <a:off x="1968746" y="10210800"/>
            <a:ext cx="6300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Eldruin</a:t>
            </a:r>
            <a:endParaRPr b="0" i="0" sz="4800" u="none" cap="none" strike="noStrike">
              <a:solidFill>
                <a:schemeClr val="dk1"/>
              </a:solidFill>
              <a:latin typeface="Calibri"/>
              <a:ea typeface="Calibri"/>
              <a:cs typeface="Calibri"/>
              <a:sym typeface="Calibri"/>
            </a:endParaRPr>
          </a:p>
        </p:txBody>
      </p:sp>
      <p:sp>
        <p:nvSpPr>
          <p:cNvPr id="576" name="Google Shape;576;g276cba9a19f_0_843"/>
          <p:cNvSpPr/>
          <p:nvPr/>
        </p:nvSpPr>
        <p:spPr>
          <a:xfrm>
            <a:off x="2002617" y="112268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77" name="Google Shape;577;g276cba9a19f_0_843"/>
          <p:cNvSpPr/>
          <p:nvPr/>
        </p:nvSpPr>
        <p:spPr>
          <a:xfrm>
            <a:off x="9145143" y="3911600"/>
            <a:ext cx="6096900" cy="77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76cba9a19f_0_843"/>
          <p:cNvPicPr preferRelativeResize="0"/>
          <p:nvPr/>
        </p:nvPicPr>
        <p:blipFill rotWithShape="1">
          <a:blip r:embed="rId7">
            <a:alphaModFix/>
          </a:blip>
          <a:srcRect b="0" l="0" r="0" t="0"/>
          <a:stretch/>
        </p:blipFill>
        <p:spPr>
          <a:xfrm>
            <a:off x="9145143" y="3911600"/>
            <a:ext cx="6096762" cy="6096000"/>
          </a:xfrm>
          <a:prstGeom prst="rect">
            <a:avLst/>
          </a:prstGeom>
          <a:noFill/>
          <a:ln>
            <a:noFill/>
          </a:ln>
        </p:spPr>
      </p:pic>
      <p:sp>
        <p:nvSpPr>
          <p:cNvPr id="579" name="Google Shape;579;g276cba9a19f_0_843"/>
          <p:cNvSpPr/>
          <p:nvPr/>
        </p:nvSpPr>
        <p:spPr>
          <a:xfrm>
            <a:off x="9145143" y="10210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76cba9a19f_0_843"/>
          <p:cNvSpPr/>
          <p:nvPr/>
        </p:nvSpPr>
        <p:spPr>
          <a:xfrm>
            <a:off x="9145143" y="10210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76cba9a19f_0_843"/>
          <p:cNvSpPr/>
          <p:nvPr/>
        </p:nvSpPr>
        <p:spPr>
          <a:xfrm>
            <a:off x="9043530" y="10210800"/>
            <a:ext cx="6300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Elementalen</a:t>
            </a:r>
            <a:endParaRPr b="0" i="0" sz="4800" u="none" cap="none" strike="noStrike">
              <a:solidFill>
                <a:schemeClr val="dk1"/>
              </a:solidFill>
              <a:latin typeface="Calibri"/>
              <a:ea typeface="Calibri"/>
              <a:cs typeface="Calibri"/>
              <a:sym typeface="Calibri"/>
            </a:endParaRPr>
          </a:p>
        </p:txBody>
      </p:sp>
      <p:sp>
        <p:nvSpPr>
          <p:cNvPr id="582" name="Google Shape;582;g276cba9a19f_0_843"/>
          <p:cNvSpPr/>
          <p:nvPr/>
        </p:nvSpPr>
        <p:spPr>
          <a:xfrm>
            <a:off x="9077401" y="112268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83" name="Google Shape;583;g276cba9a19f_0_843"/>
          <p:cNvSpPr/>
          <p:nvPr/>
        </p:nvSpPr>
        <p:spPr>
          <a:xfrm>
            <a:off x="16219927" y="3911600"/>
            <a:ext cx="6096900" cy="77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276cba9a19f_0_843"/>
          <p:cNvPicPr preferRelativeResize="0"/>
          <p:nvPr/>
        </p:nvPicPr>
        <p:blipFill rotWithShape="1">
          <a:blip r:embed="rId8">
            <a:alphaModFix/>
          </a:blip>
          <a:srcRect b="0" l="0" r="0" t="0"/>
          <a:stretch/>
        </p:blipFill>
        <p:spPr>
          <a:xfrm>
            <a:off x="16219927" y="3911600"/>
            <a:ext cx="6096762" cy="6096000"/>
          </a:xfrm>
          <a:prstGeom prst="rect">
            <a:avLst/>
          </a:prstGeom>
          <a:noFill/>
          <a:ln>
            <a:noFill/>
          </a:ln>
        </p:spPr>
      </p:pic>
      <p:sp>
        <p:nvSpPr>
          <p:cNvPr id="585" name="Google Shape;585;g276cba9a19f_0_843"/>
          <p:cNvSpPr/>
          <p:nvPr/>
        </p:nvSpPr>
        <p:spPr>
          <a:xfrm>
            <a:off x="16219927" y="10210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76cba9a19f_0_843"/>
          <p:cNvSpPr/>
          <p:nvPr/>
        </p:nvSpPr>
        <p:spPr>
          <a:xfrm>
            <a:off x="16219927" y="10210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76cba9a19f_0_843"/>
          <p:cNvSpPr/>
          <p:nvPr/>
        </p:nvSpPr>
        <p:spPr>
          <a:xfrm>
            <a:off x="16118315" y="10210800"/>
            <a:ext cx="6300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Lunaria</a:t>
            </a:r>
            <a:endParaRPr b="0" i="0" sz="4800" u="none" cap="none" strike="noStrike">
              <a:solidFill>
                <a:schemeClr val="dk1"/>
              </a:solidFill>
              <a:latin typeface="Calibri"/>
              <a:ea typeface="Calibri"/>
              <a:cs typeface="Calibri"/>
              <a:sym typeface="Calibri"/>
            </a:endParaRPr>
          </a:p>
        </p:txBody>
      </p:sp>
      <p:sp>
        <p:nvSpPr>
          <p:cNvPr id="588" name="Google Shape;588;g276cba9a19f_0_843"/>
          <p:cNvSpPr/>
          <p:nvPr/>
        </p:nvSpPr>
        <p:spPr>
          <a:xfrm>
            <a:off x="16152185" y="112268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93" name="Shape 593"/>
        <p:cNvGrpSpPr/>
        <p:nvPr/>
      </p:nvGrpSpPr>
      <p:grpSpPr>
        <a:xfrm>
          <a:off x="0" y="0"/>
          <a:ext cx="0" cy="0"/>
          <a:chOff x="0" y="0"/>
          <a:chExt cx="0" cy="0"/>
        </a:xfrm>
      </p:grpSpPr>
      <p:pic>
        <p:nvPicPr>
          <p:cNvPr descr=" " id="594" name="Google Shape;594;g276cba9a19f_0_871"/>
          <p:cNvPicPr preferRelativeResize="0"/>
          <p:nvPr/>
        </p:nvPicPr>
        <p:blipFill rotWithShape="1">
          <a:blip r:embed="rId3">
            <a:alphaModFix/>
          </a:blip>
          <a:srcRect b="0" l="0" r="0" t="0"/>
          <a:stretch/>
        </p:blipFill>
        <p:spPr>
          <a:xfrm>
            <a:off x="0" y="0"/>
            <a:ext cx="7684460" cy="7785100"/>
          </a:xfrm>
          <a:prstGeom prst="rect">
            <a:avLst/>
          </a:prstGeom>
          <a:noFill/>
          <a:ln>
            <a:noFill/>
          </a:ln>
        </p:spPr>
      </p:pic>
      <p:pic>
        <p:nvPicPr>
          <p:cNvPr descr=" " id="595" name="Google Shape;595;g276cba9a19f_0_871"/>
          <p:cNvPicPr preferRelativeResize="0"/>
          <p:nvPr/>
        </p:nvPicPr>
        <p:blipFill rotWithShape="1">
          <a:blip r:embed="rId4">
            <a:alphaModFix/>
          </a:blip>
          <a:srcRect b="0" l="0" r="0" t="0"/>
          <a:stretch/>
        </p:blipFill>
        <p:spPr>
          <a:xfrm>
            <a:off x="16346943" y="7899400"/>
            <a:ext cx="8040105" cy="5816600"/>
          </a:xfrm>
          <a:prstGeom prst="rect">
            <a:avLst/>
          </a:prstGeom>
          <a:noFill/>
          <a:ln>
            <a:noFill/>
          </a:ln>
        </p:spPr>
      </p:pic>
      <p:sp>
        <p:nvSpPr>
          <p:cNvPr id="596" name="Google Shape;596;g276cba9a19f_0_8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76cba9a19f_0_87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98" name="Google Shape;598;g276cba9a19f_0_871"/>
          <p:cNvPicPr preferRelativeResize="0"/>
          <p:nvPr/>
        </p:nvPicPr>
        <p:blipFill rotWithShape="1">
          <a:blip r:embed="rId6">
            <a:alphaModFix/>
          </a:blip>
          <a:srcRect b="0" l="0" r="0" t="0"/>
          <a:stretch/>
        </p:blipFill>
        <p:spPr>
          <a:xfrm>
            <a:off x="1867133" y="1778000"/>
            <a:ext cx="7125591" cy="11061700"/>
          </a:xfrm>
          <a:prstGeom prst="rect">
            <a:avLst/>
          </a:prstGeom>
          <a:noFill/>
          <a:ln>
            <a:noFill/>
          </a:ln>
        </p:spPr>
      </p:pic>
      <p:sp>
        <p:nvSpPr>
          <p:cNvPr id="599" name="Google Shape;599;g276cba9a19f_0_871"/>
          <p:cNvSpPr/>
          <p:nvPr/>
        </p:nvSpPr>
        <p:spPr>
          <a:xfrm>
            <a:off x="9272159" y="2336800"/>
            <a:ext cx="1638600" cy="1061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76cba9a19f_0_871"/>
          <p:cNvSpPr/>
          <p:nvPr/>
        </p:nvSpPr>
        <p:spPr>
          <a:xfrm>
            <a:off x="9316614" y="2336800"/>
            <a:ext cx="15495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76cba9a19f_0_871"/>
          <p:cNvSpPr/>
          <p:nvPr/>
        </p:nvSpPr>
        <p:spPr>
          <a:xfrm>
            <a:off x="9316614" y="2336800"/>
            <a:ext cx="18882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E703"/>
              </a:buClr>
              <a:buSzPts val="8000"/>
              <a:buFont typeface="Devonshire"/>
              <a:buNone/>
            </a:pPr>
            <a:r>
              <a:rPr b="0" i="0" lang="en-US" sz="8000" u="none" cap="none" strike="noStrike">
                <a:solidFill>
                  <a:srgbClr val="C6E703"/>
                </a:solidFill>
                <a:latin typeface="Devonshire"/>
                <a:ea typeface="Devonshire"/>
                <a:cs typeface="Devonshire"/>
                <a:sym typeface="Devonshire"/>
              </a:rPr>
              <a:t>2023</a:t>
            </a:r>
            <a:endParaRPr b="0" i="0" sz="8000" u="none" cap="none" strike="noStrike">
              <a:solidFill>
                <a:schemeClr val="dk1"/>
              </a:solidFill>
              <a:latin typeface="Calibri"/>
              <a:ea typeface="Calibri"/>
              <a:cs typeface="Calibri"/>
              <a:sym typeface="Calibri"/>
            </a:endParaRPr>
          </a:p>
        </p:txBody>
      </p:sp>
      <p:pic>
        <p:nvPicPr>
          <p:cNvPr descr=" " id="602" name="Google Shape;602;g276cba9a19f_0_871"/>
          <p:cNvPicPr preferRelativeResize="0"/>
          <p:nvPr/>
        </p:nvPicPr>
        <p:blipFill rotWithShape="1">
          <a:blip r:embed="rId7">
            <a:alphaModFix/>
          </a:blip>
          <a:srcRect b="0" l="0" r="0" t="0"/>
          <a:stretch/>
        </p:blipFill>
        <p:spPr>
          <a:xfrm>
            <a:off x="10053307" y="3771900"/>
            <a:ext cx="38105" cy="1625600"/>
          </a:xfrm>
          <a:prstGeom prst="rect">
            <a:avLst/>
          </a:prstGeom>
          <a:noFill/>
          <a:ln>
            <a:noFill/>
          </a:ln>
        </p:spPr>
      </p:pic>
      <p:sp>
        <p:nvSpPr>
          <p:cNvPr id="603" name="Google Shape;603;g276cba9a19f_0_871"/>
          <p:cNvSpPr/>
          <p:nvPr/>
        </p:nvSpPr>
        <p:spPr>
          <a:xfrm>
            <a:off x="9272159" y="5397500"/>
            <a:ext cx="1638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76cba9a19f_0_871"/>
          <p:cNvSpPr/>
          <p:nvPr/>
        </p:nvSpPr>
        <p:spPr>
          <a:xfrm>
            <a:off x="9272159" y="5397500"/>
            <a:ext cx="19773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E703"/>
              </a:buClr>
              <a:buSzPts val="8000"/>
              <a:buFont typeface="Devonshire"/>
              <a:buNone/>
            </a:pPr>
            <a:r>
              <a:rPr b="0" i="0" lang="en-US" sz="8000" u="none" cap="none" strike="noStrike">
                <a:solidFill>
                  <a:srgbClr val="C6E703"/>
                </a:solidFill>
                <a:latin typeface="Devonshire"/>
                <a:ea typeface="Devonshire"/>
                <a:cs typeface="Devonshire"/>
                <a:sym typeface="Devonshire"/>
              </a:rPr>
              <a:t>2024</a:t>
            </a:r>
            <a:endParaRPr b="0" i="0" sz="8000" u="none" cap="none" strike="noStrike">
              <a:solidFill>
                <a:schemeClr val="dk1"/>
              </a:solidFill>
              <a:latin typeface="Calibri"/>
              <a:ea typeface="Calibri"/>
              <a:cs typeface="Calibri"/>
              <a:sym typeface="Calibri"/>
            </a:endParaRPr>
          </a:p>
        </p:txBody>
      </p:sp>
      <p:pic>
        <p:nvPicPr>
          <p:cNvPr descr=" " id="605" name="Google Shape;605;g276cba9a19f_0_871"/>
          <p:cNvPicPr preferRelativeResize="0"/>
          <p:nvPr/>
        </p:nvPicPr>
        <p:blipFill rotWithShape="1">
          <a:blip r:embed="rId7">
            <a:alphaModFix/>
          </a:blip>
          <a:srcRect b="0" l="0" r="0" t="0"/>
          <a:stretch/>
        </p:blipFill>
        <p:spPr>
          <a:xfrm>
            <a:off x="10053307" y="6832600"/>
            <a:ext cx="38105" cy="1625600"/>
          </a:xfrm>
          <a:prstGeom prst="rect">
            <a:avLst/>
          </a:prstGeom>
          <a:noFill/>
          <a:ln>
            <a:noFill/>
          </a:ln>
        </p:spPr>
      </p:pic>
      <p:sp>
        <p:nvSpPr>
          <p:cNvPr id="606" name="Google Shape;606;g276cba9a19f_0_871"/>
          <p:cNvSpPr/>
          <p:nvPr/>
        </p:nvSpPr>
        <p:spPr>
          <a:xfrm>
            <a:off x="9310264" y="8458200"/>
            <a:ext cx="15624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76cba9a19f_0_871"/>
          <p:cNvSpPr/>
          <p:nvPr/>
        </p:nvSpPr>
        <p:spPr>
          <a:xfrm>
            <a:off x="9310264" y="8458200"/>
            <a:ext cx="19011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E703"/>
              </a:buClr>
              <a:buSzPts val="8000"/>
              <a:buFont typeface="Devonshire"/>
              <a:buNone/>
            </a:pPr>
            <a:r>
              <a:rPr b="0" i="0" lang="en-US" sz="8000" u="none" cap="none" strike="noStrike">
                <a:solidFill>
                  <a:srgbClr val="C6E703"/>
                </a:solidFill>
                <a:latin typeface="Devonshire"/>
                <a:ea typeface="Devonshire"/>
                <a:cs typeface="Devonshire"/>
                <a:sym typeface="Devonshire"/>
              </a:rPr>
              <a:t>2025</a:t>
            </a:r>
            <a:endParaRPr b="0" i="0" sz="8000" u="none" cap="none" strike="noStrike">
              <a:solidFill>
                <a:schemeClr val="dk1"/>
              </a:solidFill>
              <a:latin typeface="Calibri"/>
              <a:ea typeface="Calibri"/>
              <a:cs typeface="Calibri"/>
              <a:sym typeface="Calibri"/>
            </a:endParaRPr>
          </a:p>
        </p:txBody>
      </p:sp>
      <p:pic>
        <p:nvPicPr>
          <p:cNvPr descr=" " id="608" name="Google Shape;608;g276cba9a19f_0_871"/>
          <p:cNvPicPr preferRelativeResize="0"/>
          <p:nvPr/>
        </p:nvPicPr>
        <p:blipFill rotWithShape="1">
          <a:blip r:embed="rId7">
            <a:alphaModFix/>
          </a:blip>
          <a:srcRect b="0" l="0" r="0" t="0"/>
          <a:stretch/>
        </p:blipFill>
        <p:spPr>
          <a:xfrm>
            <a:off x="10053307" y="9893300"/>
            <a:ext cx="38105" cy="1625600"/>
          </a:xfrm>
          <a:prstGeom prst="rect">
            <a:avLst/>
          </a:prstGeom>
          <a:noFill/>
          <a:ln>
            <a:noFill/>
          </a:ln>
        </p:spPr>
      </p:pic>
      <p:sp>
        <p:nvSpPr>
          <p:cNvPr id="609" name="Google Shape;609;g276cba9a19f_0_871"/>
          <p:cNvSpPr/>
          <p:nvPr/>
        </p:nvSpPr>
        <p:spPr>
          <a:xfrm>
            <a:off x="9297562" y="11518900"/>
            <a:ext cx="1587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76cba9a19f_0_871"/>
          <p:cNvSpPr/>
          <p:nvPr/>
        </p:nvSpPr>
        <p:spPr>
          <a:xfrm>
            <a:off x="9297562" y="11518900"/>
            <a:ext cx="19263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E703"/>
              </a:buClr>
              <a:buSzPts val="8000"/>
              <a:buFont typeface="Devonshire"/>
              <a:buNone/>
            </a:pPr>
            <a:r>
              <a:rPr b="0" i="0" lang="en-US" sz="8000" u="none" cap="none" strike="noStrike">
                <a:solidFill>
                  <a:srgbClr val="C6E703"/>
                </a:solidFill>
                <a:latin typeface="Devonshire"/>
                <a:ea typeface="Devonshire"/>
                <a:cs typeface="Devonshire"/>
                <a:sym typeface="Devonshire"/>
              </a:rPr>
              <a:t>2026</a:t>
            </a:r>
            <a:endParaRPr b="0" i="0" sz="8000" u="none" cap="none" strike="noStrike">
              <a:solidFill>
                <a:schemeClr val="dk1"/>
              </a:solidFill>
              <a:latin typeface="Calibri"/>
              <a:ea typeface="Calibri"/>
              <a:cs typeface="Calibri"/>
              <a:sym typeface="Calibri"/>
            </a:endParaRPr>
          </a:p>
        </p:txBody>
      </p:sp>
      <p:sp>
        <p:nvSpPr>
          <p:cNvPr id="611" name="Google Shape;611;g276cba9a19f_0_871"/>
          <p:cNvSpPr/>
          <p:nvPr/>
        </p:nvSpPr>
        <p:spPr>
          <a:xfrm>
            <a:off x="11710864" y="3619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12" name="Google Shape;612;g276cba9a19f_0_871"/>
          <p:cNvSpPr/>
          <p:nvPr/>
        </p:nvSpPr>
        <p:spPr>
          <a:xfrm>
            <a:off x="11710864" y="6794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13" name="Google Shape;613;g276cba9a19f_0_871"/>
          <p:cNvSpPr/>
          <p:nvPr/>
        </p:nvSpPr>
        <p:spPr>
          <a:xfrm>
            <a:off x="11710864" y="9969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14" name="Google Shape;614;g276cba9a19f_0_871"/>
          <p:cNvSpPr/>
          <p:nvPr/>
        </p:nvSpPr>
        <p:spPr>
          <a:xfrm>
            <a:off x="16296137" y="304800"/>
            <a:ext cx="55887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76cba9a19f_0_871"/>
          <p:cNvSpPr/>
          <p:nvPr/>
        </p:nvSpPr>
        <p:spPr>
          <a:xfrm>
            <a:off x="17058232" y="609600"/>
            <a:ext cx="44031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20" name="Shape 620"/>
        <p:cNvGrpSpPr/>
        <p:nvPr/>
      </p:nvGrpSpPr>
      <p:grpSpPr>
        <a:xfrm>
          <a:off x="0" y="0"/>
          <a:ext cx="0" cy="0"/>
          <a:chOff x="0" y="0"/>
          <a:chExt cx="0" cy="0"/>
        </a:xfrm>
      </p:grpSpPr>
      <p:pic>
        <p:nvPicPr>
          <p:cNvPr descr=" " id="621" name="Google Shape;621;g276cba9a19f_0_897"/>
          <p:cNvPicPr preferRelativeResize="0"/>
          <p:nvPr/>
        </p:nvPicPr>
        <p:blipFill rotWithShape="1">
          <a:blip r:embed="rId3">
            <a:alphaModFix/>
          </a:blip>
          <a:srcRect b="0" l="0" r="0" t="0"/>
          <a:stretch/>
        </p:blipFill>
        <p:spPr>
          <a:xfrm>
            <a:off x="12193524" y="0"/>
            <a:ext cx="12193524" cy="4826000"/>
          </a:xfrm>
          <a:prstGeom prst="rect">
            <a:avLst/>
          </a:prstGeom>
          <a:noFill/>
          <a:ln>
            <a:noFill/>
          </a:ln>
        </p:spPr>
      </p:pic>
      <p:sp>
        <p:nvSpPr>
          <p:cNvPr id="622" name="Google Shape;622;g276cba9a19f_0_8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76cba9a19f_0_89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24" name="Google Shape;624;g276cba9a19f_0_897"/>
          <p:cNvSpPr/>
          <p:nvPr/>
        </p:nvSpPr>
        <p:spPr>
          <a:xfrm>
            <a:off x="12199875" y="2501900"/>
            <a:ext cx="110886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76cba9a19f_0_897"/>
          <p:cNvSpPr/>
          <p:nvPr/>
        </p:nvSpPr>
        <p:spPr>
          <a:xfrm>
            <a:off x="12961970" y="2806700"/>
            <a:ext cx="99030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Thank you for choosing EaTemp</a:t>
            </a:r>
            <a:endParaRPr b="0" i="0" sz="8000" u="none" cap="none" strike="noStrike">
              <a:solidFill>
                <a:schemeClr val="dk1"/>
              </a:solidFill>
              <a:latin typeface="Calibri"/>
              <a:ea typeface="Calibri"/>
              <a:cs typeface="Calibri"/>
              <a:sym typeface="Calibri"/>
            </a:endParaRPr>
          </a:p>
        </p:txBody>
      </p:sp>
      <p:sp>
        <p:nvSpPr>
          <p:cNvPr id="626" name="Google Shape;626;g276cba9a19f_0_897"/>
          <p:cNvSpPr/>
          <p:nvPr/>
        </p:nvSpPr>
        <p:spPr>
          <a:xfrm>
            <a:off x="12193524" y="5473700"/>
            <a:ext cx="11236800" cy="587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27" name="Google Shape;627;g276cba9a19f_0_897"/>
          <p:cNvSpPr/>
          <p:nvPr/>
        </p:nvSpPr>
        <p:spPr>
          <a:xfrm rot="-5400000">
            <a:off x="21715273" y="7889982"/>
            <a:ext cx="4454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Credit | Image: </a:t>
            </a:r>
            <a:r>
              <a:rPr b="0" i="0" lang="en-US" sz="3200" u="sng" cap="none" strike="noStrike">
                <a:solidFill>
                  <a:srgbClr val="FFFFFF"/>
                </a:solidFill>
                <a:latin typeface="Lato"/>
                <a:ea typeface="Lato"/>
                <a:cs typeface="Lato"/>
                <a:sym typeface="Lato"/>
                <a:hlinkClick r:id="rId5">
                  <a:extLst>
                    <a:ext uri="{A12FA001-AC4F-418D-AE19-62706E023703}">
                      <ahyp:hlinkClr val="tx"/>
                    </a:ext>
                  </a:extLst>
                </a:hlinkClick>
              </a:rPr>
              <a:t>Unsplash</a:t>
            </a:r>
            <a:r>
              <a:rPr b="0" i="0" lang="en-US" sz="3200" u="none" cap="none" strike="noStrike">
                <a:solidFill>
                  <a:srgbClr val="FFFFFF"/>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pic>
        <p:nvPicPr>
          <p:cNvPr descr=" " id="628" name="Google Shape;628;g276cba9a19f_0_897"/>
          <p:cNvPicPr preferRelativeResize="0"/>
          <p:nvPr/>
        </p:nvPicPr>
        <p:blipFill rotWithShape="1">
          <a:blip r:embed="rId6">
            <a:alphaModFix/>
          </a:blip>
          <a:srcRect b="0" l="0" r="0" t="0"/>
          <a:stretch/>
        </p:blipFill>
        <p:spPr>
          <a:xfrm>
            <a:off x="685886" y="2540000"/>
            <a:ext cx="11520340" cy="864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 name="Shape 36"/>
        <p:cNvGrpSpPr/>
        <p:nvPr/>
      </p:nvGrpSpPr>
      <p:grpSpPr>
        <a:xfrm>
          <a:off x="0" y="0"/>
          <a:ext cx="0" cy="0"/>
          <a:chOff x="0" y="0"/>
          <a:chExt cx="0" cy="0"/>
        </a:xfrm>
      </p:grpSpPr>
      <p:sp>
        <p:nvSpPr>
          <p:cNvPr id="37" name="Google Shape;37;g276cba9a19f_0_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 name="Google Shape;38;g276cba9a19f_0_1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9" name="Google Shape;39;g276cba9a19f_0_19"/>
          <p:cNvSpPr/>
          <p:nvPr/>
        </p:nvSpPr>
        <p:spPr>
          <a:xfrm>
            <a:off x="7163695" y="488950"/>
            <a:ext cx="10072500" cy="29082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g276cba9a19f_0_19"/>
          <p:cNvSpPr/>
          <p:nvPr/>
        </p:nvSpPr>
        <p:spPr>
          <a:xfrm>
            <a:off x="7925791" y="793750"/>
            <a:ext cx="9090000" cy="284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Devonshire"/>
              <a:buNone/>
            </a:pPr>
            <a:r>
              <a:rPr b="0" i="0" lang="en-US" sz="12800" u="none" cap="none" strike="noStrike">
                <a:solidFill>
                  <a:srgbClr val="000000"/>
                </a:solidFill>
                <a:latin typeface="Devonshire"/>
                <a:ea typeface="Devonshire"/>
                <a:cs typeface="Devonshire"/>
                <a:sym typeface="Devonshire"/>
              </a:rPr>
              <a:t>Table of Contents</a:t>
            </a:r>
            <a:endParaRPr b="0" i="0" sz="12800" u="none" cap="none" strike="noStrike">
              <a:solidFill>
                <a:schemeClr val="dk1"/>
              </a:solidFill>
              <a:latin typeface="Calibri"/>
              <a:ea typeface="Calibri"/>
              <a:cs typeface="Calibri"/>
              <a:sym typeface="Calibri"/>
            </a:endParaRPr>
          </a:p>
        </p:txBody>
      </p:sp>
      <p:sp>
        <p:nvSpPr>
          <p:cNvPr id="41" name="Google Shape;41;g276cba9a19f_0_19"/>
          <p:cNvSpPr/>
          <p:nvPr/>
        </p:nvSpPr>
        <p:spPr>
          <a:xfrm>
            <a:off x="1219352" y="4521200"/>
            <a:ext cx="73161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276cba9a19f_0_19"/>
          <p:cNvSpPr/>
          <p:nvPr/>
        </p:nvSpPr>
        <p:spPr>
          <a:xfrm>
            <a:off x="1219352" y="4521200"/>
            <a:ext cx="1625700" cy="1625700"/>
          </a:xfrm>
          <a:prstGeom prst="roundRect">
            <a:avLst>
              <a:gd fmla="val 781313" name="adj"/>
            </a:avLst>
          </a:prstGeom>
          <a:solidFill>
            <a:srgbClr val="F94C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76cba9a19f_0_19"/>
          <p:cNvSpPr/>
          <p:nvPr/>
        </p:nvSpPr>
        <p:spPr>
          <a:xfrm>
            <a:off x="1740117" y="4800600"/>
            <a:ext cx="5844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01</a:t>
            </a:r>
            <a:endParaRPr b="0" i="0" sz="4800" u="none" cap="none" strike="noStrike">
              <a:solidFill>
                <a:schemeClr val="dk1"/>
              </a:solidFill>
              <a:latin typeface="Calibri"/>
              <a:ea typeface="Calibri"/>
              <a:cs typeface="Calibri"/>
              <a:sym typeface="Calibri"/>
            </a:endParaRPr>
          </a:p>
        </p:txBody>
      </p:sp>
      <p:sp>
        <p:nvSpPr>
          <p:cNvPr id="44" name="Google Shape;44;g276cba9a19f_0_19"/>
          <p:cNvSpPr/>
          <p:nvPr/>
        </p:nvSpPr>
        <p:spPr>
          <a:xfrm>
            <a:off x="1219352" y="6350000"/>
            <a:ext cx="7316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76cba9a19f_0_19"/>
          <p:cNvSpPr/>
          <p:nvPr/>
        </p:nvSpPr>
        <p:spPr>
          <a:xfrm>
            <a:off x="1219352" y="6350000"/>
            <a:ext cx="7519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Introduction</a:t>
            </a:r>
            <a:endParaRPr b="0" i="0" sz="4800" u="none" cap="none" strike="noStrike">
              <a:solidFill>
                <a:schemeClr val="dk1"/>
              </a:solidFill>
              <a:latin typeface="Calibri"/>
              <a:ea typeface="Calibri"/>
              <a:cs typeface="Calibri"/>
              <a:sym typeface="Calibri"/>
            </a:endParaRPr>
          </a:p>
        </p:txBody>
      </p:sp>
      <p:sp>
        <p:nvSpPr>
          <p:cNvPr id="46" name="Google Shape;46;g276cba9a19f_0_19"/>
          <p:cNvSpPr/>
          <p:nvPr/>
        </p:nvSpPr>
        <p:spPr>
          <a:xfrm>
            <a:off x="1219352" y="73152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47" name="Google Shape;47;g276cba9a19f_0_19"/>
          <p:cNvSpPr/>
          <p:nvPr/>
        </p:nvSpPr>
        <p:spPr>
          <a:xfrm>
            <a:off x="1219352" y="9156700"/>
            <a:ext cx="73161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76cba9a19f_0_19"/>
          <p:cNvSpPr/>
          <p:nvPr/>
        </p:nvSpPr>
        <p:spPr>
          <a:xfrm>
            <a:off x="1219352" y="9156700"/>
            <a:ext cx="1625700" cy="16257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76cba9a19f_0_19"/>
          <p:cNvSpPr/>
          <p:nvPr/>
        </p:nvSpPr>
        <p:spPr>
          <a:xfrm>
            <a:off x="1689311" y="9436100"/>
            <a:ext cx="6858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02</a:t>
            </a:r>
            <a:endParaRPr b="0" i="0" sz="4800" u="none" cap="none" strike="noStrike">
              <a:solidFill>
                <a:schemeClr val="dk1"/>
              </a:solidFill>
              <a:latin typeface="Calibri"/>
              <a:ea typeface="Calibri"/>
              <a:cs typeface="Calibri"/>
              <a:sym typeface="Calibri"/>
            </a:endParaRPr>
          </a:p>
        </p:txBody>
      </p:sp>
      <p:sp>
        <p:nvSpPr>
          <p:cNvPr id="50" name="Google Shape;50;g276cba9a19f_0_19"/>
          <p:cNvSpPr/>
          <p:nvPr/>
        </p:nvSpPr>
        <p:spPr>
          <a:xfrm>
            <a:off x="1219352" y="10985500"/>
            <a:ext cx="7316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76cba9a19f_0_19"/>
          <p:cNvSpPr/>
          <p:nvPr/>
        </p:nvSpPr>
        <p:spPr>
          <a:xfrm>
            <a:off x="1219352" y="10985500"/>
            <a:ext cx="7519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Encounters</a:t>
            </a:r>
            <a:endParaRPr b="0" i="0" sz="4800" u="none" cap="none" strike="noStrike">
              <a:solidFill>
                <a:schemeClr val="dk1"/>
              </a:solidFill>
              <a:latin typeface="Calibri"/>
              <a:ea typeface="Calibri"/>
              <a:cs typeface="Calibri"/>
              <a:sym typeface="Calibri"/>
            </a:endParaRPr>
          </a:p>
        </p:txBody>
      </p:sp>
      <p:sp>
        <p:nvSpPr>
          <p:cNvPr id="52" name="Google Shape;52;g276cba9a19f_0_19"/>
          <p:cNvSpPr/>
          <p:nvPr/>
        </p:nvSpPr>
        <p:spPr>
          <a:xfrm>
            <a:off x="1219352" y="119507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53" name="Google Shape;53;g276cba9a19f_0_19"/>
          <p:cNvSpPr/>
          <p:nvPr/>
        </p:nvSpPr>
        <p:spPr>
          <a:xfrm>
            <a:off x="8535467" y="4521200"/>
            <a:ext cx="73161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76cba9a19f_0_19"/>
          <p:cNvSpPr/>
          <p:nvPr/>
        </p:nvSpPr>
        <p:spPr>
          <a:xfrm>
            <a:off x="8535467" y="4521200"/>
            <a:ext cx="1625700" cy="16257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76cba9a19f_0_19"/>
          <p:cNvSpPr/>
          <p:nvPr/>
        </p:nvSpPr>
        <p:spPr>
          <a:xfrm>
            <a:off x="9011776" y="4800600"/>
            <a:ext cx="6732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03</a:t>
            </a:r>
            <a:endParaRPr b="0" i="0" sz="4800" u="none" cap="none" strike="noStrike">
              <a:solidFill>
                <a:schemeClr val="dk1"/>
              </a:solidFill>
              <a:latin typeface="Calibri"/>
              <a:ea typeface="Calibri"/>
              <a:cs typeface="Calibri"/>
              <a:sym typeface="Calibri"/>
            </a:endParaRPr>
          </a:p>
        </p:txBody>
      </p:sp>
      <p:sp>
        <p:nvSpPr>
          <p:cNvPr id="56" name="Google Shape;56;g276cba9a19f_0_19"/>
          <p:cNvSpPr/>
          <p:nvPr/>
        </p:nvSpPr>
        <p:spPr>
          <a:xfrm>
            <a:off x="8535467" y="6350000"/>
            <a:ext cx="7316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76cba9a19f_0_19"/>
          <p:cNvSpPr/>
          <p:nvPr/>
        </p:nvSpPr>
        <p:spPr>
          <a:xfrm>
            <a:off x="8535467" y="6350000"/>
            <a:ext cx="7519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Wonders</a:t>
            </a:r>
            <a:endParaRPr b="0" i="0" sz="4800" u="none" cap="none" strike="noStrike">
              <a:solidFill>
                <a:schemeClr val="dk1"/>
              </a:solidFill>
              <a:latin typeface="Calibri"/>
              <a:ea typeface="Calibri"/>
              <a:cs typeface="Calibri"/>
              <a:sym typeface="Calibri"/>
            </a:endParaRPr>
          </a:p>
        </p:txBody>
      </p:sp>
      <p:sp>
        <p:nvSpPr>
          <p:cNvPr id="58" name="Google Shape;58;g276cba9a19f_0_19"/>
          <p:cNvSpPr/>
          <p:nvPr/>
        </p:nvSpPr>
        <p:spPr>
          <a:xfrm>
            <a:off x="8535467" y="73152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59" name="Google Shape;59;g276cba9a19f_0_19"/>
          <p:cNvSpPr/>
          <p:nvPr/>
        </p:nvSpPr>
        <p:spPr>
          <a:xfrm>
            <a:off x="8535467" y="9156700"/>
            <a:ext cx="73161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76cba9a19f_0_19"/>
          <p:cNvSpPr/>
          <p:nvPr/>
        </p:nvSpPr>
        <p:spPr>
          <a:xfrm>
            <a:off x="8535467" y="9156700"/>
            <a:ext cx="1625700" cy="1625700"/>
          </a:xfrm>
          <a:prstGeom prst="roundRect">
            <a:avLst>
              <a:gd fmla="val 781313" name="adj"/>
            </a:avLst>
          </a:prstGeom>
          <a:solidFill>
            <a:srgbClr val="F94C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76cba9a19f_0_19"/>
          <p:cNvSpPr/>
          <p:nvPr/>
        </p:nvSpPr>
        <p:spPr>
          <a:xfrm>
            <a:off x="8986373" y="9436100"/>
            <a:ext cx="7239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04</a:t>
            </a:r>
            <a:endParaRPr b="0" i="0" sz="4800" u="none" cap="none" strike="noStrike">
              <a:solidFill>
                <a:schemeClr val="dk1"/>
              </a:solidFill>
              <a:latin typeface="Calibri"/>
              <a:ea typeface="Calibri"/>
              <a:cs typeface="Calibri"/>
              <a:sym typeface="Calibri"/>
            </a:endParaRPr>
          </a:p>
        </p:txBody>
      </p:sp>
      <p:sp>
        <p:nvSpPr>
          <p:cNvPr id="62" name="Google Shape;62;g276cba9a19f_0_19"/>
          <p:cNvSpPr/>
          <p:nvPr/>
        </p:nvSpPr>
        <p:spPr>
          <a:xfrm>
            <a:off x="8535467" y="10985500"/>
            <a:ext cx="7316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76cba9a19f_0_19"/>
          <p:cNvSpPr/>
          <p:nvPr/>
        </p:nvSpPr>
        <p:spPr>
          <a:xfrm>
            <a:off x="8535467" y="10985500"/>
            <a:ext cx="7519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Magic</a:t>
            </a:r>
            <a:endParaRPr b="0" i="0" sz="4800" u="none" cap="none" strike="noStrike">
              <a:solidFill>
                <a:schemeClr val="dk1"/>
              </a:solidFill>
              <a:latin typeface="Calibri"/>
              <a:ea typeface="Calibri"/>
              <a:cs typeface="Calibri"/>
              <a:sym typeface="Calibri"/>
            </a:endParaRPr>
          </a:p>
        </p:txBody>
      </p:sp>
      <p:sp>
        <p:nvSpPr>
          <p:cNvPr id="64" name="Google Shape;64;g276cba9a19f_0_19"/>
          <p:cNvSpPr/>
          <p:nvPr/>
        </p:nvSpPr>
        <p:spPr>
          <a:xfrm>
            <a:off x="8535467" y="119507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65" name="Google Shape;65;g276cba9a19f_0_19"/>
          <p:cNvPicPr preferRelativeResize="0"/>
          <p:nvPr/>
        </p:nvPicPr>
        <p:blipFill rotWithShape="1">
          <a:blip r:embed="rId4">
            <a:alphaModFix/>
          </a:blip>
          <a:srcRect b="0" l="0" r="0" t="0"/>
          <a:stretch/>
        </p:blipFill>
        <p:spPr>
          <a:xfrm>
            <a:off x="12193524" y="2476500"/>
            <a:ext cx="11850581" cy="10642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0" name="Shape 70"/>
        <p:cNvGrpSpPr/>
        <p:nvPr/>
      </p:nvGrpSpPr>
      <p:grpSpPr>
        <a:xfrm>
          <a:off x="0" y="0"/>
          <a:ext cx="0" cy="0"/>
          <a:chOff x="0" y="0"/>
          <a:chExt cx="0" cy="0"/>
        </a:xfrm>
      </p:grpSpPr>
      <p:pic>
        <p:nvPicPr>
          <p:cNvPr descr=" " id="71" name="Google Shape;71;g276cba9a19f_0_52"/>
          <p:cNvPicPr preferRelativeResize="0"/>
          <p:nvPr/>
        </p:nvPicPr>
        <p:blipFill rotWithShape="1">
          <a:blip r:embed="rId3">
            <a:alphaModFix/>
          </a:blip>
          <a:srcRect b="0" l="0" r="0" t="0"/>
          <a:stretch/>
        </p:blipFill>
        <p:spPr>
          <a:xfrm>
            <a:off x="5855432" y="10502900"/>
            <a:ext cx="18531616" cy="3213100"/>
          </a:xfrm>
          <a:prstGeom prst="rect">
            <a:avLst/>
          </a:prstGeom>
          <a:noFill/>
          <a:ln>
            <a:noFill/>
          </a:ln>
        </p:spPr>
      </p:pic>
      <p:pic>
        <p:nvPicPr>
          <p:cNvPr descr=" " id="72" name="Google Shape;72;g276cba9a19f_0_52"/>
          <p:cNvPicPr preferRelativeResize="0"/>
          <p:nvPr/>
        </p:nvPicPr>
        <p:blipFill rotWithShape="1">
          <a:blip r:embed="rId4">
            <a:alphaModFix/>
          </a:blip>
          <a:srcRect b="0" l="0" r="0" t="0"/>
          <a:stretch/>
        </p:blipFill>
        <p:spPr>
          <a:xfrm>
            <a:off x="0" y="0"/>
            <a:ext cx="19217502" cy="5029200"/>
          </a:xfrm>
          <a:prstGeom prst="rect">
            <a:avLst/>
          </a:prstGeom>
          <a:noFill/>
          <a:ln>
            <a:noFill/>
          </a:ln>
        </p:spPr>
      </p:pic>
      <p:sp>
        <p:nvSpPr>
          <p:cNvPr id="73" name="Google Shape;73;g276cba9a19f_0_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 name="Google Shape;74;g276cba9a19f_0_5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5" name="Google Shape;75;g276cba9a19f_0_52"/>
          <p:cNvSpPr/>
          <p:nvPr/>
        </p:nvSpPr>
        <p:spPr>
          <a:xfrm>
            <a:off x="2959470" y="2044700"/>
            <a:ext cx="115203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76cba9a19f_0_52"/>
          <p:cNvSpPr/>
          <p:nvPr/>
        </p:nvSpPr>
        <p:spPr>
          <a:xfrm>
            <a:off x="3721565" y="2349500"/>
            <a:ext cx="103350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The Realm of the Extraordinary</a:t>
            </a:r>
            <a:endParaRPr b="0" i="0" sz="8000" u="none" cap="none" strike="noStrike">
              <a:solidFill>
                <a:schemeClr val="dk1"/>
              </a:solidFill>
              <a:latin typeface="Calibri"/>
              <a:ea typeface="Calibri"/>
              <a:cs typeface="Calibri"/>
              <a:sym typeface="Calibri"/>
            </a:endParaRPr>
          </a:p>
        </p:txBody>
      </p:sp>
      <p:sp>
        <p:nvSpPr>
          <p:cNvPr id="77" name="Google Shape;77;g276cba9a19f_0_52"/>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78" name="Google Shape;78;g276cba9a19f_0_52"/>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pic>
        <p:nvPicPr>
          <p:cNvPr descr=" " id="84" name="Google Shape;84;g276cba9a19f_0_64"/>
          <p:cNvPicPr preferRelativeResize="0"/>
          <p:nvPr/>
        </p:nvPicPr>
        <p:blipFill rotWithShape="1">
          <a:blip r:embed="rId3">
            <a:alphaModFix/>
          </a:blip>
          <a:srcRect b="0" l="0" r="0" t="0"/>
          <a:stretch/>
        </p:blipFill>
        <p:spPr>
          <a:xfrm>
            <a:off x="0" y="6858000"/>
            <a:ext cx="5347368" cy="6858000"/>
          </a:xfrm>
          <a:prstGeom prst="rect">
            <a:avLst/>
          </a:prstGeom>
          <a:noFill/>
          <a:ln>
            <a:noFill/>
          </a:ln>
        </p:spPr>
      </p:pic>
      <p:pic>
        <p:nvPicPr>
          <p:cNvPr descr=" " id="85" name="Google Shape;85;g276cba9a19f_0_64"/>
          <p:cNvPicPr preferRelativeResize="0"/>
          <p:nvPr/>
        </p:nvPicPr>
        <p:blipFill rotWithShape="1">
          <a:blip r:embed="rId4">
            <a:alphaModFix/>
          </a:blip>
          <a:srcRect b="0" l="0" r="0" t="0"/>
          <a:stretch/>
        </p:blipFill>
        <p:spPr>
          <a:xfrm>
            <a:off x="13323965" y="0"/>
            <a:ext cx="11063083" cy="5092700"/>
          </a:xfrm>
          <a:prstGeom prst="rect">
            <a:avLst/>
          </a:prstGeom>
          <a:noFill/>
          <a:ln>
            <a:noFill/>
          </a:ln>
        </p:spPr>
      </p:pic>
      <p:pic>
        <p:nvPicPr>
          <p:cNvPr descr=" " id="86" name="Google Shape;86;g276cba9a19f_0_64"/>
          <p:cNvPicPr preferRelativeResize="0"/>
          <p:nvPr/>
        </p:nvPicPr>
        <p:blipFill rotWithShape="1">
          <a:blip r:embed="rId5">
            <a:alphaModFix/>
          </a:blip>
          <a:srcRect b="0" l="0" r="0" t="0"/>
          <a:stretch/>
        </p:blipFill>
        <p:spPr>
          <a:xfrm>
            <a:off x="0" y="4737100"/>
            <a:ext cx="24387048" cy="8978900"/>
          </a:xfrm>
          <a:prstGeom prst="rect">
            <a:avLst/>
          </a:prstGeom>
          <a:noFill/>
          <a:ln>
            <a:noFill/>
          </a:ln>
        </p:spPr>
      </p:pic>
      <p:pic>
        <p:nvPicPr>
          <p:cNvPr descr=" " id="87" name="Google Shape;87;g276cba9a19f_0_64"/>
          <p:cNvPicPr preferRelativeResize="0"/>
          <p:nvPr/>
        </p:nvPicPr>
        <p:blipFill rotWithShape="1">
          <a:blip r:embed="rId6">
            <a:alphaModFix/>
          </a:blip>
          <a:srcRect b="0" l="0" r="0" t="0"/>
          <a:stretch/>
        </p:blipFill>
        <p:spPr>
          <a:xfrm>
            <a:off x="23370921" y="10515600"/>
            <a:ext cx="1016127" cy="3200400"/>
          </a:xfrm>
          <a:prstGeom prst="rect">
            <a:avLst/>
          </a:prstGeom>
          <a:noFill/>
          <a:ln>
            <a:noFill/>
          </a:ln>
        </p:spPr>
      </p:pic>
      <p:sp>
        <p:nvSpPr>
          <p:cNvPr id="88" name="Google Shape;88;g276cba9a19f_0_64"/>
          <p:cNvSpPr/>
          <p:nvPr/>
        </p:nvSpPr>
        <p:spPr>
          <a:xfrm>
            <a:off x="1905238" y="1600200"/>
            <a:ext cx="9869100" cy="48894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76cba9a19f_0_64"/>
          <p:cNvPicPr preferRelativeResize="0"/>
          <p:nvPr/>
        </p:nvPicPr>
        <p:blipFill rotWithShape="1">
          <a:blip r:embed="rId7">
            <a:alphaModFix/>
          </a:blip>
          <a:srcRect b="0" l="0" r="0" t="0"/>
          <a:stretch/>
        </p:blipFill>
        <p:spPr>
          <a:xfrm>
            <a:off x="6121418" y="1905000"/>
            <a:ext cx="1436774" cy="1562100"/>
          </a:xfrm>
          <a:prstGeom prst="rect">
            <a:avLst/>
          </a:prstGeom>
          <a:noFill/>
          <a:ln>
            <a:noFill/>
          </a:ln>
        </p:spPr>
      </p:pic>
      <p:sp>
        <p:nvSpPr>
          <p:cNvPr id="90" name="Google Shape;90;g276cba9a19f_0_64"/>
          <p:cNvSpPr/>
          <p:nvPr/>
        </p:nvSpPr>
        <p:spPr>
          <a:xfrm>
            <a:off x="2311689" y="3771900"/>
            <a:ext cx="90561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76cba9a19f_0_64"/>
          <p:cNvSpPr/>
          <p:nvPr/>
        </p:nvSpPr>
        <p:spPr>
          <a:xfrm>
            <a:off x="2210076" y="3771900"/>
            <a:ext cx="92595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Unicorn Sightings</a:t>
            </a:r>
            <a:endParaRPr b="0" i="0" sz="4800" u="none" cap="none" strike="noStrike">
              <a:solidFill>
                <a:schemeClr val="dk1"/>
              </a:solidFill>
              <a:latin typeface="Calibri"/>
              <a:ea typeface="Calibri"/>
              <a:cs typeface="Calibri"/>
              <a:sym typeface="Calibri"/>
            </a:endParaRPr>
          </a:p>
        </p:txBody>
      </p:sp>
      <p:sp>
        <p:nvSpPr>
          <p:cNvPr id="92" name="Google Shape;92;g276cba9a19f_0_64"/>
          <p:cNvSpPr/>
          <p:nvPr/>
        </p:nvSpPr>
        <p:spPr>
          <a:xfrm>
            <a:off x="2243947" y="47371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3" name="Google Shape;93;g276cba9a19f_0_64"/>
          <p:cNvSpPr/>
          <p:nvPr/>
        </p:nvSpPr>
        <p:spPr>
          <a:xfrm>
            <a:off x="12612676" y="1600200"/>
            <a:ext cx="9869100" cy="48894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76cba9a19f_0_64"/>
          <p:cNvPicPr preferRelativeResize="0"/>
          <p:nvPr/>
        </p:nvPicPr>
        <p:blipFill rotWithShape="1">
          <a:blip r:embed="rId8">
            <a:alphaModFix/>
          </a:blip>
          <a:srcRect b="0" l="0" r="0" t="0"/>
          <a:stretch/>
        </p:blipFill>
        <p:spPr>
          <a:xfrm>
            <a:off x="16741241" y="1905000"/>
            <a:ext cx="1612004" cy="1562100"/>
          </a:xfrm>
          <a:prstGeom prst="rect">
            <a:avLst/>
          </a:prstGeom>
          <a:noFill/>
          <a:ln>
            <a:noFill/>
          </a:ln>
        </p:spPr>
      </p:pic>
      <p:sp>
        <p:nvSpPr>
          <p:cNvPr id="95" name="Google Shape;95;g276cba9a19f_0_64"/>
          <p:cNvSpPr/>
          <p:nvPr/>
        </p:nvSpPr>
        <p:spPr>
          <a:xfrm>
            <a:off x="13019127" y="3771900"/>
            <a:ext cx="90561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276cba9a19f_0_64"/>
          <p:cNvSpPr/>
          <p:nvPr/>
        </p:nvSpPr>
        <p:spPr>
          <a:xfrm>
            <a:off x="12917514" y="3771900"/>
            <a:ext cx="92595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Dragon Taming</a:t>
            </a:r>
            <a:endParaRPr b="0" i="0" sz="4800" u="none" cap="none" strike="noStrike">
              <a:solidFill>
                <a:schemeClr val="dk1"/>
              </a:solidFill>
              <a:latin typeface="Calibri"/>
              <a:ea typeface="Calibri"/>
              <a:cs typeface="Calibri"/>
              <a:sym typeface="Calibri"/>
            </a:endParaRPr>
          </a:p>
        </p:txBody>
      </p:sp>
      <p:sp>
        <p:nvSpPr>
          <p:cNvPr id="97" name="Google Shape;97;g276cba9a19f_0_64"/>
          <p:cNvSpPr/>
          <p:nvPr/>
        </p:nvSpPr>
        <p:spPr>
          <a:xfrm>
            <a:off x="12951385" y="47371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2" name="Shape 102"/>
        <p:cNvGrpSpPr/>
        <p:nvPr/>
      </p:nvGrpSpPr>
      <p:grpSpPr>
        <a:xfrm>
          <a:off x="0" y="0"/>
          <a:ext cx="0" cy="0"/>
          <a:chOff x="0" y="0"/>
          <a:chExt cx="0" cy="0"/>
        </a:xfrm>
      </p:grpSpPr>
      <p:pic>
        <p:nvPicPr>
          <p:cNvPr descr=" " id="103" name="Google Shape;103;g276cba9a19f_0_82"/>
          <p:cNvPicPr preferRelativeResize="0"/>
          <p:nvPr/>
        </p:nvPicPr>
        <p:blipFill rotWithShape="1">
          <a:blip r:embed="rId3">
            <a:alphaModFix/>
          </a:blip>
          <a:srcRect b="0" l="0" r="0" t="0"/>
          <a:stretch/>
        </p:blipFill>
        <p:spPr>
          <a:xfrm>
            <a:off x="0" y="0"/>
            <a:ext cx="7684460" cy="7785100"/>
          </a:xfrm>
          <a:prstGeom prst="rect">
            <a:avLst/>
          </a:prstGeom>
          <a:noFill/>
          <a:ln>
            <a:noFill/>
          </a:ln>
        </p:spPr>
      </p:pic>
      <p:pic>
        <p:nvPicPr>
          <p:cNvPr descr=" " id="104" name="Google Shape;104;g276cba9a19f_0_82"/>
          <p:cNvPicPr preferRelativeResize="0"/>
          <p:nvPr/>
        </p:nvPicPr>
        <p:blipFill rotWithShape="1">
          <a:blip r:embed="rId4">
            <a:alphaModFix/>
          </a:blip>
          <a:srcRect b="0" l="0" r="0" t="0"/>
          <a:stretch/>
        </p:blipFill>
        <p:spPr>
          <a:xfrm>
            <a:off x="16346943" y="7899400"/>
            <a:ext cx="8040105" cy="5816600"/>
          </a:xfrm>
          <a:prstGeom prst="rect">
            <a:avLst/>
          </a:prstGeom>
          <a:noFill/>
          <a:ln>
            <a:noFill/>
          </a:ln>
        </p:spPr>
      </p:pic>
      <p:sp>
        <p:nvSpPr>
          <p:cNvPr id="105" name="Google Shape;105;g276cba9a19f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76cba9a19f_0_8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07" name="Google Shape;107;g276cba9a19f_0_82"/>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76cba9a19f_0_82"/>
          <p:cNvPicPr preferRelativeResize="0"/>
          <p:nvPr/>
        </p:nvPicPr>
        <p:blipFill rotWithShape="1">
          <a:blip r:embed="rId6">
            <a:alphaModFix/>
          </a:blip>
          <a:srcRect b="0" l="0" r="0" t="0"/>
          <a:stretch/>
        </p:blipFill>
        <p:spPr>
          <a:xfrm>
            <a:off x="2934067" y="1384300"/>
            <a:ext cx="8129016" cy="7556500"/>
          </a:xfrm>
          <a:prstGeom prst="rect">
            <a:avLst/>
          </a:prstGeom>
          <a:noFill/>
          <a:ln>
            <a:noFill/>
          </a:ln>
        </p:spPr>
      </p:pic>
      <p:sp>
        <p:nvSpPr>
          <p:cNvPr id="109" name="Google Shape;109;g276cba9a19f_0_82"/>
          <p:cNvSpPr/>
          <p:nvPr/>
        </p:nvSpPr>
        <p:spPr>
          <a:xfrm>
            <a:off x="2934067" y="9550400"/>
            <a:ext cx="8129100" cy="14733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76cba9a19f_0_82"/>
          <p:cNvSpPr/>
          <p:nvPr/>
        </p:nvSpPr>
        <p:spPr>
          <a:xfrm>
            <a:off x="3696162" y="9855200"/>
            <a:ext cx="35310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Unicorn Sightings</a:t>
            </a:r>
            <a:endParaRPr b="0" i="0" sz="4800" u="none" cap="none" strike="noStrike">
              <a:solidFill>
                <a:schemeClr val="dk1"/>
              </a:solidFill>
              <a:latin typeface="Calibri"/>
              <a:ea typeface="Calibri"/>
              <a:cs typeface="Calibri"/>
              <a:sym typeface="Calibri"/>
            </a:endParaRPr>
          </a:p>
        </p:txBody>
      </p:sp>
      <p:sp>
        <p:nvSpPr>
          <p:cNvPr id="111" name="Google Shape;111;g276cba9a19f_0_82"/>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76cba9a19f_0_82"/>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3" name="Google Shape;113;g276cba9a19f_0_82"/>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76cba9a19f_0_82"/>
          <p:cNvPicPr preferRelativeResize="0"/>
          <p:nvPr/>
        </p:nvPicPr>
        <p:blipFill rotWithShape="1">
          <a:blip r:embed="rId7">
            <a:alphaModFix/>
          </a:blip>
          <a:srcRect b="0" l="0" r="0" t="0"/>
          <a:stretch/>
        </p:blipFill>
        <p:spPr>
          <a:xfrm>
            <a:off x="13323965" y="1384300"/>
            <a:ext cx="8129016" cy="7556500"/>
          </a:xfrm>
          <a:prstGeom prst="rect">
            <a:avLst/>
          </a:prstGeom>
          <a:noFill/>
          <a:ln>
            <a:noFill/>
          </a:ln>
        </p:spPr>
      </p:pic>
      <p:sp>
        <p:nvSpPr>
          <p:cNvPr id="115" name="Google Shape;115;g276cba9a19f_0_82"/>
          <p:cNvSpPr/>
          <p:nvPr/>
        </p:nvSpPr>
        <p:spPr>
          <a:xfrm>
            <a:off x="13323965" y="9550400"/>
            <a:ext cx="8129100" cy="14733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76cba9a19f_0_82"/>
          <p:cNvSpPr/>
          <p:nvPr/>
        </p:nvSpPr>
        <p:spPr>
          <a:xfrm>
            <a:off x="14086061" y="9855200"/>
            <a:ext cx="3010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Dragon Taming</a:t>
            </a:r>
            <a:endParaRPr b="0" i="0" sz="4800" u="none" cap="none" strike="noStrike">
              <a:solidFill>
                <a:schemeClr val="dk1"/>
              </a:solidFill>
              <a:latin typeface="Calibri"/>
              <a:ea typeface="Calibri"/>
              <a:cs typeface="Calibri"/>
              <a:sym typeface="Calibri"/>
            </a:endParaRPr>
          </a:p>
        </p:txBody>
      </p:sp>
      <p:sp>
        <p:nvSpPr>
          <p:cNvPr id="117" name="Google Shape;117;g276cba9a19f_0_82"/>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76cba9a19f_0_82"/>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3" name="Shape 123"/>
        <p:cNvGrpSpPr/>
        <p:nvPr/>
      </p:nvGrpSpPr>
      <p:grpSpPr>
        <a:xfrm>
          <a:off x="0" y="0"/>
          <a:ext cx="0" cy="0"/>
          <a:chOff x="0" y="0"/>
          <a:chExt cx="0" cy="0"/>
        </a:xfrm>
      </p:grpSpPr>
      <p:pic>
        <p:nvPicPr>
          <p:cNvPr descr=" " id="124" name="Google Shape;124;g276cba9a19f_0_102"/>
          <p:cNvPicPr preferRelativeResize="0"/>
          <p:nvPr/>
        </p:nvPicPr>
        <p:blipFill rotWithShape="1">
          <a:blip r:embed="rId3">
            <a:alphaModFix/>
          </a:blip>
          <a:srcRect b="0" l="0" r="0" t="0"/>
          <a:stretch/>
        </p:blipFill>
        <p:spPr>
          <a:xfrm>
            <a:off x="12193524" y="0"/>
            <a:ext cx="12193524" cy="4826000"/>
          </a:xfrm>
          <a:prstGeom prst="rect">
            <a:avLst/>
          </a:prstGeom>
          <a:noFill/>
          <a:ln>
            <a:noFill/>
          </a:ln>
        </p:spPr>
      </p:pic>
      <p:pic>
        <p:nvPicPr>
          <p:cNvPr descr=" " id="125" name="Google Shape;125;g276cba9a19f_0_102"/>
          <p:cNvPicPr preferRelativeResize="0"/>
          <p:nvPr/>
        </p:nvPicPr>
        <p:blipFill rotWithShape="1">
          <a:blip r:embed="rId4">
            <a:alphaModFix/>
          </a:blip>
          <a:srcRect b="0" l="0" r="0" t="0"/>
          <a:stretch/>
        </p:blipFill>
        <p:spPr>
          <a:xfrm>
            <a:off x="0" y="10426700"/>
            <a:ext cx="13476384" cy="3289300"/>
          </a:xfrm>
          <a:prstGeom prst="rect">
            <a:avLst/>
          </a:prstGeom>
          <a:noFill/>
          <a:ln>
            <a:noFill/>
          </a:ln>
        </p:spPr>
      </p:pic>
      <p:sp>
        <p:nvSpPr>
          <p:cNvPr id="126" name="Google Shape;126;g276cba9a19f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76cba9a19f_0_10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28" name="Google Shape;128;g276cba9a19f_0_102"/>
          <p:cNvPicPr preferRelativeResize="0"/>
          <p:nvPr/>
        </p:nvPicPr>
        <p:blipFill rotWithShape="1">
          <a:blip r:embed="rId6">
            <a:alphaModFix/>
          </a:blip>
          <a:srcRect b="0" l="0" r="0" t="0"/>
          <a:stretch/>
        </p:blipFill>
        <p:spPr>
          <a:xfrm>
            <a:off x="914514" y="1384300"/>
            <a:ext cx="5966698" cy="4437887"/>
          </a:xfrm>
          <a:prstGeom prst="rect">
            <a:avLst/>
          </a:prstGeom>
          <a:noFill/>
          <a:ln>
            <a:noFill/>
          </a:ln>
        </p:spPr>
      </p:pic>
      <p:sp>
        <p:nvSpPr>
          <p:cNvPr id="129" name="Google Shape;129;g276cba9a19f_0_102"/>
          <p:cNvSpPr/>
          <p:nvPr/>
        </p:nvSpPr>
        <p:spPr>
          <a:xfrm>
            <a:off x="5842730" y="4699000"/>
            <a:ext cx="13603500" cy="44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76cba9a19f_0_102"/>
          <p:cNvSpPr/>
          <p:nvPr/>
        </p:nvSpPr>
        <p:spPr>
          <a:xfrm>
            <a:off x="5842730" y="4699000"/>
            <a:ext cx="13806600" cy="365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1" name="Google Shape;131;g276cba9a19f_0_102"/>
          <p:cNvSpPr/>
          <p:nvPr/>
        </p:nvSpPr>
        <p:spPr>
          <a:xfrm>
            <a:off x="16778797" y="8458200"/>
            <a:ext cx="28197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Devonshire"/>
              <a:buNone/>
            </a:pPr>
            <a:r>
              <a:rPr b="0" i="0" lang="en-US" sz="3600" u="none" cap="none" strike="noStrike">
                <a:solidFill>
                  <a:srgbClr val="FFFFFF"/>
                </a:solidFill>
                <a:latin typeface="Devonshire"/>
                <a:ea typeface="Devonshire"/>
                <a:cs typeface="Devonshire"/>
                <a:sym typeface="Devonshir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6" name="Shape 136"/>
        <p:cNvGrpSpPr/>
        <p:nvPr/>
      </p:nvGrpSpPr>
      <p:grpSpPr>
        <a:xfrm>
          <a:off x="0" y="0"/>
          <a:ext cx="0" cy="0"/>
          <a:chOff x="0" y="0"/>
          <a:chExt cx="0" cy="0"/>
        </a:xfrm>
      </p:grpSpPr>
      <p:pic>
        <p:nvPicPr>
          <p:cNvPr descr=" " id="137" name="Google Shape;137;g276cba9a19f_0_114"/>
          <p:cNvPicPr preferRelativeResize="0"/>
          <p:nvPr/>
        </p:nvPicPr>
        <p:blipFill rotWithShape="1">
          <a:blip r:embed="rId3">
            <a:alphaModFix/>
          </a:blip>
          <a:srcRect b="0" l="0" r="0" t="0"/>
          <a:stretch/>
        </p:blipFill>
        <p:spPr>
          <a:xfrm>
            <a:off x="5855432" y="10502900"/>
            <a:ext cx="18531616" cy="3213100"/>
          </a:xfrm>
          <a:prstGeom prst="rect">
            <a:avLst/>
          </a:prstGeom>
          <a:noFill/>
          <a:ln>
            <a:noFill/>
          </a:ln>
        </p:spPr>
      </p:pic>
      <p:pic>
        <p:nvPicPr>
          <p:cNvPr descr=" " id="138" name="Google Shape;138;g276cba9a19f_0_114"/>
          <p:cNvPicPr preferRelativeResize="0"/>
          <p:nvPr/>
        </p:nvPicPr>
        <p:blipFill rotWithShape="1">
          <a:blip r:embed="rId4">
            <a:alphaModFix/>
          </a:blip>
          <a:srcRect b="0" l="0" r="0" t="0"/>
          <a:stretch/>
        </p:blipFill>
        <p:spPr>
          <a:xfrm>
            <a:off x="0" y="0"/>
            <a:ext cx="19217502" cy="5029200"/>
          </a:xfrm>
          <a:prstGeom prst="rect">
            <a:avLst/>
          </a:prstGeom>
          <a:noFill/>
          <a:ln>
            <a:noFill/>
          </a:ln>
        </p:spPr>
      </p:pic>
      <p:pic>
        <p:nvPicPr>
          <p:cNvPr descr=" " id="139" name="Google Shape;139;g276cba9a19f_0_114"/>
          <p:cNvPicPr preferRelativeResize="0"/>
          <p:nvPr/>
        </p:nvPicPr>
        <p:blipFill rotWithShape="1">
          <a:blip r:embed="rId5">
            <a:alphaModFix/>
          </a:blip>
          <a:srcRect b="0" l="0" r="0" t="0"/>
          <a:stretch/>
        </p:blipFill>
        <p:spPr>
          <a:xfrm>
            <a:off x="16270734" y="5727700"/>
            <a:ext cx="7049381" cy="6400800"/>
          </a:xfrm>
          <a:prstGeom prst="rect">
            <a:avLst/>
          </a:prstGeom>
          <a:noFill/>
          <a:ln>
            <a:noFill/>
          </a:ln>
        </p:spPr>
      </p:pic>
      <p:pic>
        <p:nvPicPr>
          <p:cNvPr descr=" " id="140" name="Google Shape;140;g276cba9a19f_0_114"/>
          <p:cNvPicPr preferRelativeResize="0"/>
          <p:nvPr/>
        </p:nvPicPr>
        <p:blipFill rotWithShape="1">
          <a:blip r:embed="rId6">
            <a:alphaModFix/>
          </a:blip>
          <a:srcRect b="0" l="0" r="0" t="0"/>
          <a:stretch/>
        </p:blipFill>
        <p:spPr>
          <a:xfrm>
            <a:off x="889111" y="5727700"/>
            <a:ext cx="14835454" cy="6400800"/>
          </a:xfrm>
          <a:prstGeom prst="rect">
            <a:avLst/>
          </a:prstGeom>
          <a:noFill/>
          <a:ln>
            <a:noFill/>
          </a:ln>
        </p:spPr>
      </p:pic>
      <p:sp>
        <p:nvSpPr>
          <p:cNvPr id="141" name="Google Shape;141;g276cba9a19f_0_1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g276cba9a19f_0_1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43" name="Google Shape;143;g276cba9a19f_0_114"/>
          <p:cNvSpPr/>
          <p:nvPr/>
        </p:nvSpPr>
        <p:spPr>
          <a:xfrm>
            <a:off x="1079635" y="2247900"/>
            <a:ext cx="70494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76cba9a19f_0_114"/>
          <p:cNvSpPr/>
          <p:nvPr/>
        </p:nvSpPr>
        <p:spPr>
          <a:xfrm>
            <a:off x="1079635" y="2247900"/>
            <a:ext cx="7049400" cy="14733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76cba9a19f_0_114"/>
          <p:cNvSpPr/>
          <p:nvPr/>
        </p:nvSpPr>
        <p:spPr>
          <a:xfrm>
            <a:off x="1841730" y="2552700"/>
            <a:ext cx="3010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Dragon Taming </a:t>
            </a:r>
            <a:endParaRPr b="0" i="0" sz="4800" u="none" cap="none" strike="noStrike">
              <a:solidFill>
                <a:schemeClr val="dk1"/>
              </a:solidFill>
              <a:latin typeface="Calibri"/>
              <a:ea typeface="Calibri"/>
              <a:cs typeface="Calibri"/>
              <a:sym typeface="Calibri"/>
            </a:endParaRPr>
          </a:p>
        </p:txBody>
      </p:sp>
      <p:sp>
        <p:nvSpPr>
          <p:cNvPr id="146" name="Google Shape;146;g276cba9a19f_0_114"/>
          <p:cNvSpPr/>
          <p:nvPr/>
        </p:nvSpPr>
        <p:spPr>
          <a:xfrm>
            <a:off x="1079635" y="40259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47" name="Google Shape;147;g276cba9a19f_0_114"/>
          <p:cNvSpPr/>
          <p:nvPr/>
        </p:nvSpPr>
        <p:spPr>
          <a:xfrm>
            <a:off x="8675184" y="2247900"/>
            <a:ext cx="70494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76cba9a19f_0_114"/>
          <p:cNvSpPr/>
          <p:nvPr/>
        </p:nvSpPr>
        <p:spPr>
          <a:xfrm>
            <a:off x="8675184" y="2247900"/>
            <a:ext cx="7049400" cy="14733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76cba9a19f_0_114"/>
          <p:cNvSpPr/>
          <p:nvPr/>
        </p:nvSpPr>
        <p:spPr>
          <a:xfrm>
            <a:off x="9437280" y="2552700"/>
            <a:ext cx="24261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The Unicorn</a:t>
            </a:r>
            <a:endParaRPr b="0" i="0" sz="4800" u="none" cap="none" strike="noStrike">
              <a:solidFill>
                <a:schemeClr val="dk1"/>
              </a:solidFill>
              <a:latin typeface="Calibri"/>
              <a:ea typeface="Calibri"/>
              <a:cs typeface="Calibri"/>
              <a:sym typeface="Calibri"/>
            </a:endParaRPr>
          </a:p>
        </p:txBody>
      </p:sp>
      <p:sp>
        <p:nvSpPr>
          <p:cNvPr id="150" name="Google Shape;150;g276cba9a19f_0_114"/>
          <p:cNvSpPr/>
          <p:nvPr/>
        </p:nvSpPr>
        <p:spPr>
          <a:xfrm>
            <a:off x="8675184" y="40259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51" name="Google Shape;151;g276cba9a19f_0_114"/>
          <p:cNvSpPr/>
          <p:nvPr/>
        </p:nvSpPr>
        <p:spPr>
          <a:xfrm>
            <a:off x="16270734" y="2247900"/>
            <a:ext cx="70494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76cba9a19f_0_114"/>
          <p:cNvSpPr/>
          <p:nvPr/>
        </p:nvSpPr>
        <p:spPr>
          <a:xfrm>
            <a:off x="16270734" y="2247900"/>
            <a:ext cx="7049400" cy="14733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76cba9a19f_0_114"/>
          <p:cNvSpPr/>
          <p:nvPr/>
        </p:nvSpPr>
        <p:spPr>
          <a:xfrm>
            <a:off x="17032829" y="2552700"/>
            <a:ext cx="3010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Dragon Taming </a:t>
            </a:r>
            <a:endParaRPr b="0" i="0" sz="4800" u="none" cap="none" strike="noStrike">
              <a:solidFill>
                <a:schemeClr val="dk1"/>
              </a:solidFill>
              <a:latin typeface="Calibri"/>
              <a:ea typeface="Calibri"/>
              <a:cs typeface="Calibri"/>
              <a:sym typeface="Calibri"/>
            </a:endParaRPr>
          </a:p>
        </p:txBody>
      </p:sp>
      <p:sp>
        <p:nvSpPr>
          <p:cNvPr id="154" name="Google Shape;154;g276cba9a19f_0_114"/>
          <p:cNvSpPr/>
          <p:nvPr/>
        </p:nvSpPr>
        <p:spPr>
          <a:xfrm>
            <a:off x="16270734" y="40259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9" name="Shape 159"/>
        <p:cNvGrpSpPr/>
        <p:nvPr/>
      </p:nvGrpSpPr>
      <p:grpSpPr>
        <a:xfrm>
          <a:off x="0" y="0"/>
          <a:ext cx="0" cy="0"/>
          <a:chOff x="0" y="0"/>
          <a:chExt cx="0" cy="0"/>
        </a:xfrm>
      </p:grpSpPr>
      <p:pic>
        <p:nvPicPr>
          <p:cNvPr descr=" " id="160" name="Google Shape;160;g276cba9a19f_0_136"/>
          <p:cNvPicPr preferRelativeResize="0"/>
          <p:nvPr/>
        </p:nvPicPr>
        <p:blipFill rotWithShape="1">
          <a:blip r:embed="rId3">
            <a:alphaModFix/>
          </a:blip>
          <a:srcRect b="0" l="0" r="0" t="0"/>
          <a:stretch/>
        </p:blipFill>
        <p:spPr>
          <a:xfrm>
            <a:off x="0" y="6858000"/>
            <a:ext cx="5347368" cy="6858000"/>
          </a:xfrm>
          <a:prstGeom prst="rect">
            <a:avLst/>
          </a:prstGeom>
          <a:noFill/>
          <a:ln>
            <a:noFill/>
          </a:ln>
        </p:spPr>
      </p:pic>
      <p:pic>
        <p:nvPicPr>
          <p:cNvPr descr=" " id="161" name="Google Shape;161;g276cba9a19f_0_136"/>
          <p:cNvPicPr preferRelativeResize="0"/>
          <p:nvPr/>
        </p:nvPicPr>
        <p:blipFill rotWithShape="1">
          <a:blip r:embed="rId4">
            <a:alphaModFix/>
          </a:blip>
          <a:srcRect b="0" l="0" r="0" t="0"/>
          <a:stretch/>
        </p:blipFill>
        <p:spPr>
          <a:xfrm>
            <a:off x="13323965" y="0"/>
            <a:ext cx="11063083" cy="5092700"/>
          </a:xfrm>
          <a:prstGeom prst="rect">
            <a:avLst/>
          </a:prstGeom>
          <a:noFill/>
          <a:ln>
            <a:noFill/>
          </a:ln>
        </p:spPr>
      </p:pic>
      <p:sp>
        <p:nvSpPr>
          <p:cNvPr id="162" name="Google Shape;162;g276cba9a19f_0_136"/>
          <p:cNvSpPr/>
          <p:nvPr/>
        </p:nvSpPr>
        <p:spPr>
          <a:xfrm>
            <a:off x="5925291" y="1092200"/>
            <a:ext cx="12561900" cy="2044800"/>
          </a:xfrm>
          <a:prstGeom prst="rect">
            <a:avLst/>
          </a:prstGeom>
          <a:solidFill>
            <a:srgbClr val="FFB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76cba9a19f_0_136"/>
          <p:cNvSpPr/>
          <p:nvPr/>
        </p:nvSpPr>
        <p:spPr>
          <a:xfrm>
            <a:off x="6687386" y="1397000"/>
            <a:ext cx="11376300" cy="177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evonshire"/>
              <a:buNone/>
            </a:pPr>
            <a:r>
              <a:rPr b="0" i="0" lang="en-US" sz="8000" u="none" cap="none" strike="noStrike">
                <a:solidFill>
                  <a:srgbClr val="000000"/>
                </a:solidFill>
                <a:latin typeface="Devonshire"/>
                <a:ea typeface="Devonshire"/>
                <a:cs typeface="Devonshire"/>
                <a:sym typeface="Devonshire"/>
              </a:rPr>
              <a:t>The Magic of Dragons: A Research</a:t>
            </a:r>
            <a:endParaRPr b="0" i="0" sz="8000" u="none" cap="none" strike="noStrike">
              <a:solidFill>
                <a:schemeClr val="dk1"/>
              </a:solidFill>
              <a:latin typeface="Calibri"/>
              <a:ea typeface="Calibri"/>
              <a:cs typeface="Calibri"/>
              <a:sym typeface="Calibri"/>
            </a:endParaRPr>
          </a:p>
        </p:txBody>
      </p:sp>
      <p:sp>
        <p:nvSpPr>
          <p:cNvPr id="164" name="Google Shape;164;g276cba9a19f_0_136"/>
          <p:cNvSpPr/>
          <p:nvPr/>
        </p:nvSpPr>
        <p:spPr>
          <a:xfrm>
            <a:off x="12422153"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76cba9a19f_0_136"/>
          <p:cNvSpPr/>
          <p:nvPr/>
        </p:nvSpPr>
        <p:spPr>
          <a:xfrm>
            <a:off x="12422153" y="4406900"/>
            <a:ext cx="8205300" cy="8204100"/>
          </a:xfrm>
          <a:prstGeom prst="ellipse">
            <a:avLst/>
          </a:prstGeom>
          <a:solidFill>
            <a:srgbClr val="FF8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76cba9a19f_0_136"/>
          <p:cNvSpPr/>
          <p:nvPr/>
        </p:nvSpPr>
        <p:spPr>
          <a:xfrm>
            <a:off x="13450981" y="6299200"/>
            <a:ext cx="6160200" cy="6159600"/>
          </a:xfrm>
          <a:prstGeom prst="ellipse">
            <a:avLst/>
          </a:prstGeom>
          <a:solidFill>
            <a:srgbClr val="C6E7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76cba9a19f_0_136"/>
          <p:cNvSpPr/>
          <p:nvPr/>
        </p:nvSpPr>
        <p:spPr>
          <a:xfrm>
            <a:off x="14479810" y="8178800"/>
            <a:ext cx="4089900" cy="40893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76cba9a19f_0_136"/>
          <p:cNvSpPr/>
          <p:nvPr/>
        </p:nvSpPr>
        <p:spPr>
          <a:xfrm>
            <a:off x="15902388" y="4876800"/>
            <a:ext cx="12195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evonshire"/>
              <a:buNone/>
            </a:pPr>
            <a:r>
              <a:rPr b="0" i="0" lang="en-US" sz="4800" u="none" cap="none" strike="noStrike">
                <a:solidFill>
                  <a:srgbClr val="000000"/>
                </a:solidFill>
                <a:latin typeface="Devonshire"/>
                <a:ea typeface="Devonshire"/>
                <a:cs typeface="Devonshire"/>
                <a:sym typeface="Devonshire"/>
              </a:rPr>
              <a:t>6.7M</a:t>
            </a:r>
            <a:endParaRPr b="0" i="0" sz="4800" u="none" cap="none" strike="noStrike">
              <a:solidFill>
                <a:schemeClr val="dk1"/>
              </a:solidFill>
              <a:latin typeface="Calibri"/>
              <a:ea typeface="Calibri"/>
              <a:cs typeface="Calibri"/>
              <a:sym typeface="Calibri"/>
            </a:endParaRPr>
          </a:p>
        </p:txBody>
      </p:sp>
      <p:sp>
        <p:nvSpPr>
          <p:cNvPr id="169" name="Google Shape;169;g276cba9a19f_0_136"/>
          <p:cNvSpPr/>
          <p:nvPr/>
        </p:nvSpPr>
        <p:spPr>
          <a:xfrm>
            <a:off x="15927791" y="9690100"/>
            <a:ext cx="12066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evonshire"/>
              <a:buNone/>
            </a:pPr>
            <a:r>
              <a:rPr b="0" i="0" lang="en-US" sz="4800" u="none" cap="none" strike="noStrike">
                <a:solidFill>
                  <a:srgbClr val="FFFFFF"/>
                </a:solidFill>
                <a:latin typeface="Devonshire"/>
                <a:ea typeface="Devonshire"/>
                <a:cs typeface="Devonshire"/>
                <a:sym typeface="Devonshire"/>
              </a:rPr>
              <a:t>2.3M</a:t>
            </a:r>
            <a:endParaRPr b="0" i="0" sz="4800" u="none" cap="none" strike="noStrike">
              <a:solidFill>
                <a:schemeClr val="dk1"/>
              </a:solidFill>
              <a:latin typeface="Calibri"/>
              <a:ea typeface="Calibri"/>
              <a:cs typeface="Calibri"/>
              <a:sym typeface="Calibri"/>
            </a:endParaRPr>
          </a:p>
        </p:txBody>
      </p:sp>
      <p:sp>
        <p:nvSpPr>
          <p:cNvPr id="170" name="Google Shape;170;g276cba9a19f_0_136"/>
          <p:cNvSpPr/>
          <p:nvPr/>
        </p:nvSpPr>
        <p:spPr>
          <a:xfrm>
            <a:off x="15876984" y="6756400"/>
            <a:ext cx="12957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Devonshire"/>
              <a:buNone/>
            </a:pPr>
            <a:r>
              <a:rPr b="0" i="0" lang="en-US" sz="4800" u="none" cap="none" strike="noStrike">
                <a:solidFill>
                  <a:srgbClr val="272727"/>
                </a:solidFill>
                <a:latin typeface="Devonshire"/>
                <a:ea typeface="Devonshire"/>
                <a:cs typeface="Devonshire"/>
                <a:sym typeface="Devonshire"/>
              </a:rPr>
              <a:t>4.4M</a:t>
            </a:r>
            <a:endParaRPr b="0" i="0" sz="4800" u="none" cap="none" strike="noStrike">
              <a:solidFill>
                <a:schemeClr val="dk1"/>
              </a:solidFill>
              <a:latin typeface="Calibri"/>
              <a:ea typeface="Calibri"/>
              <a:cs typeface="Calibri"/>
              <a:sym typeface="Calibri"/>
            </a:endParaRPr>
          </a:p>
        </p:txBody>
      </p:sp>
      <p:sp>
        <p:nvSpPr>
          <p:cNvPr id="171" name="Google Shape;171;g276cba9a19f_0_1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g276cba9a19f_0_13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73" name="Google Shape;173;g276cba9a19f_0_136"/>
          <p:cNvSpPr/>
          <p:nvPr/>
        </p:nvSpPr>
        <p:spPr>
          <a:xfrm>
            <a:off x="5347368" y="4800600"/>
            <a:ext cx="47124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76cba9a19f_0_136"/>
          <p:cNvSpPr/>
          <p:nvPr/>
        </p:nvSpPr>
        <p:spPr>
          <a:xfrm>
            <a:off x="5347368" y="4800600"/>
            <a:ext cx="47124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76cba9a19f_0_136"/>
          <p:cNvSpPr/>
          <p:nvPr/>
        </p:nvSpPr>
        <p:spPr>
          <a:xfrm>
            <a:off x="5347368" y="4800600"/>
            <a:ext cx="4847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6" name="Google Shape;176;g276cba9a19f_0_136"/>
          <p:cNvSpPr/>
          <p:nvPr/>
        </p:nvSpPr>
        <p:spPr>
          <a:xfrm>
            <a:off x="5347368" y="7289800"/>
            <a:ext cx="47124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76cba9a19f_0_136"/>
          <p:cNvSpPr/>
          <p:nvPr/>
        </p:nvSpPr>
        <p:spPr>
          <a:xfrm>
            <a:off x="5347368" y="7289800"/>
            <a:ext cx="47124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76cba9a19f_0_136"/>
          <p:cNvSpPr/>
          <p:nvPr/>
        </p:nvSpPr>
        <p:spPr>
          <a:xfrm>
            <a:off x="5347368" y="7289800"/>
            <a:ext cx="4847700" cy="206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79" name="Google Shape;179;g276cba9a19f_0_136"/>
          <p:cNvSpPr/>
          <p:nvPr/>
        </p:nvSpPr>
        <p:spPr>
          <a:xfrm>
            <a:off x="5347368" y="10261600"/>
            <a:ext cx="47124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76cba9a19f_0_136"/>
          <p:cNvSpPr/>
          <p:nvPr/>
        </p:nvSpPr>
        <p:spPr>
          <a:xfrm>
            <a:off x="5347368" y="10261600"/>
            <a:ext cx="47124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76cba9a19f_0_136"/>
          <p:cNvSpPr/>
          <p:nvPr/>
        </p:nvSpPr>
        <p:spPr>
          <a:xfrm>
            <a:off x="5347368" y="10261600"/>
            <a:ext cx="4847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2024-07-08T09:41:35Z</dcterms:created>
  <dc:creator>PptxGenJS</dc:creator>
</cp:coreProperties>
</file>