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Inter"/>
      <p:regular r:id="rId29"/>
      <p:bold r:id="rId30"/>
      <p:italic r:id="rId31"/>
      <p:boldItalic r:id="rId32"/>
    </p:embeddedFont>
    <p:embeddedFont>
      <p:font typeface="Lato"/>
      <p:regular r:id="rId33"/>
      <p:bold r:id="rId34"/>
      <p:italic r:id="rId35"/>
      <p:boldItalic r:id="rId36"/>
    </p:embeddedFont>
    <p:embeddedFont>
      <p:font typeface="Devonshire"/>
      <p:regular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iDss2WUyJKjNSx1TKm8rhgYgIoW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11" Type="http://schemas.openxmlformats.org/officeDocument/2006/relationships/slide" Target="slides/slide7.xml"/><Relationship Id="rId33" Type="http://schemas.openxmlformats.org/officeDocument/2006/relationships/font" Target="fonts/Lato-regular.fntdata"/><Relationship Id="rId10" Type="http://schemas.openxmlformats.org/officeDocument/2006/relationships/slide" Target="slides/slide6.xml"/><Relationship Id="rId32" Type="http://schemas.openxmlformats.org/officeDocument/2006/relationships/font" Target="fonts/Inter-boldItalic.fntdata"/><Relationship Id="rId13" Type="http://schemas.openxmlformats.org/officeDocument/2006/relationships/slide" Target="slides/slide9.xml"/><Relationship Id="rId35" Type="http://schemas.openxmlformats.org/officeDocument/2006/relationships/font" Target="fonts/Lato-italic.fntdata"/><Relationship Id="rId12" Type="http://schemas.openxmlformats.org/officeDocument/2006/relationships/slide" Target="slides/slide8.xml"/><Relationship Id="rId34" Type="http://schemas.openxmlformats.org/officeDocument/2006/relationships/font" Target="fonts/Lato-bold.fntdata"/><Relationship Id="rId15" Type="http://schemas.openxmlformats.org/officeDocument/2006/relationships/slide" Target="slides/slide11.xml"/><Relationship Id="rId37" Type="http://schemas.openxmlformats.org/officeDocument/2006/relationships/font" Target="fonts/Devonshire-regular.fntdata"/><Relationship Id="rId14" Type="http://schemas.openxmlformats.org/officeDocument/2006/relationships/slide" Target="slides/slide10.xml"/><Relationship Id="rId36" Type="http://schemas.openxmlformats.org/officeDocument/2006/relationships/font" Target="fonts/Lato-boldItalic.fntdata"/><Relationship Id="rId17" Type="http://schemas.openxmlformats.org/officeDocument/2006/relationships/slide" Target="slides/slide13.xml"/><Relationship Id="rId16" Type="http://schemas.openxmlformats.org/officeDocument/2006/relationships/slide" Target="slides/slide12.xml"/><Relationship Id="rId38" Type="http://customschemas.google.com/relationships/presentationmetadata" Target="meta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7b0d13fdcf0a9ee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7b0d13fdcf0a9ee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7b0d13fdcf0a9ee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h7b0d13fdcf0a9eea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 name="Google Shape;23;h7b0d13fdcf0a9eea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 name="Google Shape;24;h7b0d13fdcf0a9eea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h7b0d13fdcf0a9eea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h7b0d13fdcf0a9eea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h7b0d13fdcf0a9eea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h7b0d13fdcf0a9eea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h7b0d13fdcf0a9eea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 name="Google Shape;75;h7b0d13fdcf0a9eea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h7b0d13fdcf0a9eea_0_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 name="Google Shape;90;h7b0d13fdcf0a9eea_0_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h7b0d13fdcf0a9eea_0_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h7b0d13fdcf0a9eea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h7b0d13fdcf0a9eea_0_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h7b0d13fdcf0a9eea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7b0d13fdcf0a9eea_0_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h7b0d13fdcf0a9eea_0_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h7b0d13fdcf0a9eea_0_1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h7b0d13fdcf0a9eea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h7b0d13fdcf0a9eea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h7b0d13fdcf0a9eea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h7b0d13fdcf0a9eea_0_1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h7b0d13fdcf0a9eea_0_1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h7b0d13fdcf0a9eea_0_1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h7b0d13fdcf0a9eea_0_1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 name="Google Shape;199;h7b0d13fdcf0a9eea_0_1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h7b0d13fdcf0a9eea_0_1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h7b0d13fdcf0a9eea_0_2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h7b0d13fdcf0a9eea_0_2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h7b0d13fdcf0a9eea_0_2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h7b0d13fdcf0a9eea_0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h7b0d13fdcf0a9eea_0_2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h7b0d13fdcf0a9eea_0_2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h7b0d13fdcf0a9eea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h7b0d13fdcf0a9eea_0_2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h7b0d13fdcf0a9eea_0_2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h7b0d13fdcf0a9eea_0_2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h7b0d13fdcf0a9eea_0_29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h7b0d13fdcf0a9eea_0_29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h7b0d13fdcf0a9eea_0_3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h7b0d13fdcf0a9eea_0_3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h7b0d13fdcf0a9eea_0_3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h7b0d13fdcf0a9eea_0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h7b0d13fdcf0a9eea_0_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h7b0d13fdcf0a9eea_0_3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h7b0d13fdcf0a9eea_0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h7b0d13fdcf0a9eea_0_4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h7b0d13fdcf0a9eea_0_4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h7b0d13fdcf0a9eea_0_4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h7b0d13fdcf0a9eea_0_4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h7b0d13fdcf0a9eea_0_4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h7b0d13fdcf0a9eea_0_4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h7b0d13fdcf0a9eea_0_4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h7b0d13fdcf0a9eea_0_4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h7b0d13fdcf0a9eea_0_4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h7b0d13fdcf0a9eea_0_4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h7b0d13fdcf0a9eea_0_4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h7b0d13fdcf0a9eea_0_4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4" name="Google Shape;504;h7b0d13fdcf0a9eea_0_4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h7b0d13fdcf0a9eea_0_4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h7b0d13fdcf0a9eea_0_5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h7b0d13fdcf0a9eea_0_5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h7b0d13fdcf0a9eea_0_5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h7b0d13fdcf0a9eea_0_5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2" name="Google Shape;582;h7b0d13fdcf0a9eea_0_5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h7b0d13fdcf0a9eea_0_5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h7b0d13fdcf0a9eea_0_5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6" name="Google Shape;606;h7b0d13fdcf0a9eea_0_5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h7b0d13fdcf0a9eea_0_5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3.png"/><Relationship Id="rId4" Type="http://schemas.openxmlformats.org/officeDocument/2006/relationships/image" Target="../media/image9.png"/><Relationship Id="rId5"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55.png"/><Relationship Id="rId6"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7.png"/><Relationship Id="rId6" Type="http://schemas.openxmlformats.org/officeDocument/2006/relationships/image" Target="../media/image23.png"/><Relationship Id="rId7" Type="http://schemas.openxmlformats.org/officeDocument/2006/relationships/image" Target="../media/image4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7.png"/><Relationship Id="rId6"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59.png"/><Relationship Id="rId6" Type="http://schemas.openxmlformats.org/officeDocument/2006/relationships/image" Target="../media/image42.png"/><Relationship Id="rId7"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2.png"/><Relationship Id="rId4" Type="http://schemas.openxmlformats.org/officeDocument/2006/relationships/image" Target="../media/image27.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0.png"/><Relationship Id="rId4" Type="http://schemas.openxmlformats.org/officeDocument/2006/relationships/image" Target="../media/image37.png"/><Relationship Id="rId5" Type="http://schemas.openxmlformats.org/officeDocument/2006/relationships/image" Target="../media/image7.png"/><Relationship Id="rId6" Type="http://schemas.openxmlformats.org/officeDocument/2006/relationships/image" Target="../media/image31.png"/><Relationship Id="rId7" Type="http://schemas.openxmlformats.org/officeDocument/2006/relationships/image" Target="../media/image35.png"/><Relationship Id="rId8"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41.png"/><Relationship Id="rId9" Type="http://schemas.openxmlformats.org/officeDocument/2006/relationships/image" Target="../media/image65.png"/><Relationship Id="rId5" Type="http://schemas.openxmlformats.org/officeDocument/2006/relationships/image" Target="../media/image7.png"/><Relationship Id="rId6" Type="http://schemas.openxmlformats.org/officeDocument/2006/relationships/image" Target="../media/image48.png"/><Relationship Id="rId7" Type="http://schemas.openxmlformats.org/officeDocument/2006/relationships/image" Target="../media/image38.png"/><Relationship Id="rId8" Type="http://schemas.openxmlformats.org/officeDocument/2006/relationships/image" Target="../media/image4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7.png"/><Relationship Id="rId4" Type="http://schemas.openxmlformats.org/officeDocument/2006/relationships/image" Target="../media/image58.png"/><Relationship Id="rId5" Type="http://schemas.openxmlformats.org/officeDocument/2006/relationships/image" Target="../media/image7.png"/><Relationship Id="rId6" Type="http://schemas.openxmlformats.org/officeDocument/2006/relationships/image" Target="../media/image5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7.png"/><Relationship Id="rId4" Type="http://schemas.openxmlformats.org/officeDocument/2006/relationships/image" Target="../media/image50.png"/><Relationship Id="rId5" Type="http://schemas.openxmlformats.org/officeDocument/2006/relationships/image" Target="../media/image7.png"/></Relationships>
</file>

<file path=ppt/slides/_rels/slide15.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74.png"/><Relationship Id="rId13" Type="http://schemas.openxmlformats.org/officeDocument/2006/relationships/image" Target="../media/image75.png"/><Relationship Id="rId12" Type="http://schemas.openxmlformats.org/officeDocument/2006/relationships/image" Target="../media/image78.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1.png"/><Relationship Id="rId4" Type="http://schemas.openxmlformats.org/officeDocument/2006/relationships/image" Target="../media/image7.png"/><Relationship Id="rId9" Type="http://schemas.openxmlformats.org/officeDocument/2006/relationships/image" Target="../media/image67.png"/><Relationship Id="rId15" Type="http://schemas.openxmlformats.org/officeDocument/2006/relationships/image" Target="../media/image73.png"/><Relationship Id="rId14" Type="http://schemas.openxmlformats.org/officeDocument/2006/relationships/image" Target="../media/image86.png"/><Relationship Id="rId16" Type="http://schemas.openxmlformats.org/officeDocument/2006/relationships/image" Target="../media/image83.png"/><Relationship Id="rId5" Type="http://schemas.openxmlformats.org/officeDocument/2006/relationships/image" Target="../media/image121.png"/><Relationship Id="rId6" Type="http://schemas.openxmlformats.org/officeDocument/2006/relationships/image" Target="../media/image54.png"/><Relationship Id="rId7" Type="http://schemas.openxmlformats.org/officeDocument/2006/relationships/image" Target="../media/image64.png"/><Relationship Id="rId8" Type="http://schemas.openxmlformats.org/officeDocument/2006/relationships/image" Target="../media/image6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5.png"/><Relationship Id="rId4" Type="http://schemas.openxmlformats.org/officeDocument/2006/relationships/image" Target="../media/image82.png"/><Relationship Id="rId5" Type="http://schemas.openxmlformats.org/officeDocument/2006/relationships/image" Target="../media/image7.png"/><Relationship Id="rId6" Type="http://schemas.openxmlformats.org/officeDocument/2006/relationships/image" Target="../media/image116.png"/><Relationship Id="rId7" Type="http://schemas.openxmlformats.org/officeDocument/2006/relationships/image" Target="../media/image9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7.png"/><Relationship Id="rId4" Type="http://schemas.openxmlformats.org/officeDocument/2006/relationships/image" Target="../media/image91.png"/><Relationship Id="rId5" Type="http://schemas.openxmlformats.org/officeDocument/2006/relationships/image" Target="../media/image7.png"/><Relationship Id="rId6" Type="http://schemas.openxmlformats.org/officeDocument/2006/relationships/image" Target="../media/image90.png"/><Relationship Id="rId7" Type="http://schemas.openxmlformats.org/officeDocument/2006/relationships/image" Target="../media/image9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7.png"/><Relationship Id="rId5" Type="http://schemas.openxmlformats.org/officeDocument/2006/relationships/image" Target="../media/image93.png"/><Relationship Id="rId6" Type="http://schemas.openxmlformats.org/officeDocument/2006/relationships/image" Target="../media/image1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7.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8.png"/><Relationship Id="rId4" Type="http://schemas.openxmlformats.org/officeDocument/2006/relationships/image" Target="../media/image103.png"/><Relationship Id="rId5" Type="http://schemas.openxmlformats.org/officeDocument/2006/relationships/image" Target="../media/image7.png"/><Relationship Id="rId6" Type="http://schemas.openxmlformats.org/officeDocument/2006/relationships/image" Target="../media/image9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07.png"/><Relationship Id="rId4" Type="http://schemas.openxmlformats.org/officeDocument/2006/relationships/image" Target="../media/image102.png"/><Relationship Id="rId5"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4.png"/><Relationship Id="rId4" Type="http://schemas.openxmlformats.org/officeDocument/2006/relationships/image" Target="../media/image106.png"/><Relationship Id="rId5" Type="http://schemas.openxmlformats.org/officeDocument/2006/relationships/image" Target="../media/image7.png"/><Relationship Id="rId6" Type="http://schemas.openxmlformats.org/officeDocument/2006/relationships/image" Target="../media/image120.png"/><Relationship Id="rId7" Type="http://schemas.openxmlformats.org/officeDocument/2006/relationships/image" Target="../media/image111.png"/><Relationship Id="rId8" Type="http://schemas.openxmlformats.org/officeDocument/2006/relationships/image" Target="../media/image1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8.png"/><Relationship Id="rId4" Type="http://schemas.openxmlformats.org/officeDocument/2006/relationships/image" Target="../media/image41.png"/><Relationship Id="rId5" Type="http://schemas.openxmlformats.org/officeDocument/2006/relationships/image" Target="../media/image7.png"/><Relationship Id="rId6" Type="http://schemas.openxmlformats.org/officeDocument/2006/relationships/image" Target="../media/image1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2.png"/><Relationship Id="rId4" Type="http://schemas.openxmlformats.org/officeDocument/2006/relationships/image" Target="../media/image7.png"/><Relationship Id="rId5" Type="http://schemas.openxmlformats.org/officeDocument/2006/relationships/hyperlink" Target="https://unsplash.com/" TargetMode="External"/><Relationship Id="rId6" Type="http://schemas.openxmlformats.org/officeDocument/2006/relationships/image" Target="../media/image1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 name="Shape 15"/>
        <p:cNvGrpSpPr/>
        <p:nvPr/>
      </p:nvGrpSpPr>
      <p:grpSpPr>
        <a:xfrm>
          <a:off x="0" y="0"/>
          <a:ext cx="0" cy="0"/>
          <a:chOff x="0" y="0"/>
          <a:chExt cx="0" cy="0"/>
        </a:xfrm>
      </p:grpSpPr>
      <p:sp>
        <p:nvSpPr>
          <p:cNvPr id="16" name="Google Shape;16;h7b0d13fdcf0a9eea_0_0"/>
          <p:cNvSpPr/>
          <p:nvPr/>
        </p:nvSpPr>
        <p:spPr>
          <a:xfrm>
            <a:off x="4552950" y="7572375"/>
            <a:ext cx="94584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6628"/>
              </a:buClr>
              <a:buSzPts val="6000"/>
              <a:buFont typeface="Devonshire"/>
              <a:buNone/>
            </a:pPr>
            <a:r>
              <a:rPr b="0" i="0" lang="en-US" sz="6000" u="none" cap="none" strike="noStrike">
                <a:solidFill>
                  <a:srgbClr val="FB6628"/>
                </a:solidFill>
                <a:latin typeface="Devonshire"/>
                <a:ea typeface="Devonshire"/>
                <a:cs typeface="Devonshire"/>
                <a:sym typeface="Devonshire"/>
              </a:rPr>
              <a:t>Free Presentation Template by EaTemp</a:t>
            </a:r>
            <a:endParaRPr b="0" i="0" sz="6000" u="none" cap="none" strike="noStrike">
              <a:solidFill>
                <a:schemeClr val="dk1"/>
              </a:solidFill>
              <a:latin typeface="Calibri"/>
              <a:ea typeface="Calibri"/>
              <a:cs typeface="Calibri"/>
              <a:sym typeface="Calibri"/>
            </a:endParaRPr>
          </a:p>
        </p:txBody>
      </p:sp>
      <p:grpSp>
        <p:nvGrpSpPr>
          <p:cNvPr id="17" name="Google Shape;17;h7b0d13fdcf0a9eea_0_0"/>
          <p:cNvGrpSpPr/>
          <p:nvPr/>
        </p:nvGrpSpPr>
        <p:grpSpPr>
          <a:xfrm>
            <a:off x="17640300" y="7994925"/>
            <a:ext cx="596549" cy="2063476"/>
            <a:chOff x="17640300" y="7994925"/>
            <a:chExt cx="596549" cy="2063476"/>
          </a:xfrm>
        </p:grpSpPr>
        <p:pic>
          <p:nvPicPr>
            <p:cNvPr descr="preencoded.png" id="18" name="Google Shape;18;h7b0d13fdcf0a9eea_0_0"/>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19" name="Google Shape;19;h7b0d13fdcf0a9eea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0" name="Google Shape;20;h7b0d13fdcf0a9eea_0_0"/>
          <p:cNvPicPr preferRelativeResize="0"/>
          <p:nvPr/>
        </p:nvPicPr>
        <p:blipFill rotWithShape="1">
          <a:blip r:embed="rId4">
            <a:alphaModFix/>
          </a:blip>
          <a:srcRect b="0" l="0" r="0" t="0"/>
          <a:stretch/>
        </p:blipFill>
        <p:spPr>
          <a:xfrm>
            <a:off x="4033837" y="1104900"/>
            <a:ext cx="10229850" cy="6600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5" name="Shape 25"/>
        <p:cNvGrpSpPr/>
        <p:nvPr/>
      </p:nvGrpSpPr>
      <p:grpSpPr>
        <a:xfrm>
          <a:off x="0" y="0"/>
          <a:ext cx="0" cy="0"/>
          <a:chOff x="0" y="0"/>
          <a:chExt cx="0" cy="0"/>
        </a:xfrm>
      </p:grpSpPr>
      <p:pic>
        <p:nvPicPr>
          <p:cNvPr descr="preencoded.png" id="26" name="Google Shape;26;h7b0d13fdcf0a9eea_0_9"/>
          <p:cNvPicPr preferRelativeResize="0"/>
          <p:nvPr/>
        </p:nvPicPr>
        <p:blipFill rotWithShape="1">
          <a:blip r:embed="rId3">
            <a:alphaModFix/>
          </a:blip>
          <a:srcRect b="0" l="0" r="0" t="0"/>
          <a:stretch/>
        </p:blipFill>
        <p:spPr>
          <a:xfrm>
            <a:off x="10725150" y="0"/>
            <a:ext cx="7562850" cy="3324225"/>
          </a:xfrm>
          <a:prstGeom prst="rect">
            <a:avLst/>
          </a:prstGeom>
          <a:noFill/>
          <a:ln>
            <a:noFill/>
          </a:ln>
        </p:spPr>
      </p:pic>
      <p:pic>
        <p:nvPicPr>
          <p:cNvPr descr="preencoded.png" id="27" name="Google Shape;27;h7b0d13fdcf0a9eea_0_9"/>
          <p:cNvPicPr preferRelativeResize="0"/>
          <p:nvPr/>
        </p:nvPicPr>
        <p:blipFill rotWithShape="1">
          <a:blip r:embed="rId4">
            <a:alphaModFix/>
          </a:blip>
          <a:srcRect b="0" l="0" r="0" t="0"/>
          <a:stretch/>
        </p:blipFill>
        <p:spPr>
          <a:xfrm>
            <a:off x="0" y="6210300"/>
            <a:ext cx="7572375" cy="4076700"/>
          </a:xfrm>
          <a:prstGeom prst="rect">
            <a:avLst/>
          </a:prstGeom>
          <a:noFill/>
          <a:ln>
            <a:noFill/>
          </a:ln>
        </p:spPr>
      </p:pic>
      <p:grpSp>
        <p:nvGrpSpPr>
          <p:cNvPr id="28" name="Google Shape;28;h7b0d13fdcf0a9eea_0_9"/>
          <p:cNvGrpSpPr/>
          <p:nvPr/>
        </p:nvGrpSpPr>
        <p:grpSpPr>
          <a:xfrm>
            <a:off x="17640300" y="7994925"/>
            <a:ext cx="596549" cy="2063476"/>
            <a:chOff x="17640300" y="7994925"/>
            <a:chExt cx="596549" cy="2063476"/>
          </a:xfrm>
        </p:grpSpPr>
        <p:pic>
          <p:nvPicPr>
            <p:cNvPr descr="preencoded.png" id="29" name="Google Shape;29;h7b0d13fdcf0a9eea_0_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 name="Google Shape;30;h7b0d13fdcf0a9eea_0_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 name="Google Shape;31;h7b0d13fdcf0a9eea_0_9"/>
          <p:cNvGrpSpPr/>
          <p:nvPr/>
        </p:nvGrpSpPr>
        <p:grpSpPr>
          <a:xfrm>
            <a:off x="10410825" y="2714625"/>
            <a:ext cx="4295700" cy="2379300"/>
            <a:chOff x="10410825" y="2714625"/>
            <a:chExt cx="4295700" cy="2379300"/>
          </a:xfrm>
        </p:grpSpPr>
        <p:sp>
          <p:nvSpPr>
            <p:cNvPr id="32" name="Google Shape;32;h7b0d13fdcf0a9eea_0_9"/>
            <p:cNvSpPr/>
            <p:nvPr/>
          </p:nvSpPr>
          <p:spPr>
            <a:xfrm>
              <a:off x="10410825" y="2714625"/>
              <a:ext cx="4295700" cy="21813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h7b0d13fdcf0a9eea_0_9"/>
            <p:cNvSpPr/>
            <p:nvPr/>
          </p:nvSpPr>
          <p:spPr>
            <a:xfrm>
              <a:off x="10982325" y="2943225"/>
              <a:ext cx="3579600" cy="215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9600"/>
                <a:buFont typeface="Devonshire"/>
                <a:buNone/>
              </a:pPr>
              <a:r>
                <a:rPr b="0" i="0" lang="en-US" sz="9600" u="none" cap="none" strike="noStrike">
                  <a:solidFill>
                    <a:srgbClr val="000000"/>
                  </a:solidFill>
                  <a:latin typeface="Devonshire"/>
                  <a:ea typeface="Devonshire"/>
                  <a:cs typeface="Devonshire"/>
                  <a:sym typeface="Devonshire"/>
                </a:rPr>
                <a:t>Welcome</a:t>
              </a:r>
              <a:endParaRPr b="0" i="0" sz="9600" u="none" cap="none" strike="noStrike">
                <a:solidFill>
                  <a:schemeClr val="dk1"/>
                </a:solidFill>
                <a:latin typeface="Calibri"/>
                <a:ea typeface="Calibri"/>
                <a:cs typeface="Calibri"/>
                <a:sym typeface="Calibri"/>
              </a:endParaRPr>
            </a:p>
          </p:txBody>
        </p:sp>
      </p:grpSp>
      <p:sp>
        <p:nvSpPr>
          <p:cNvPr id="34" name="Google Shape;34;h7b0d13fdcf0a9eea_0_9"/>
          <p:cNvSpPr/>
          <p:nvPr/>
        </p:nvSpPr>
        <p:spPr>
          <a:xfrm>
            <a:off x="8656320" y="5191125"/>
            <a:ext cx="7557000" cy="191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5" name="Google Shape;35;h7b0d13fdcf0a9eea_0_9"/>
          <p:cNvPicPr preferRelativeResize="0"/>
          <p:nvPr/>
        </p:nvPicPr>
        <p:blipFill rotWithShape="1">
          <a:blip r:embed="rId6">
            <a:alphaModFix/>
          </a:blip>
          <a:srcRect b="0" l="0" r="0" t="0"/>
          <a:stretch/>
        </p:blipFill>
        <p:spPr>
          <a:xfrm>
            <a:off x="3019425" y="714375"/>
            <a:ext cx="4038600" cy="87439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0" name="Shape 40"/>
        <p:cNvGrpSpPr/>
        <p:nvPr/>
      </p:nvGrpSpPr>
      <p:grpSpPr>
        <a:xfrm>
          <a:off x="0" y="0"/>
          <a:ext cx="0" cy="0"/>
          <a:chOff x="0" y="0"/>
          <a:chExt cx="0" cy="0"/>
        </a:xfrm>
      </p:grpSpPr>
      <p:grpSp>
        <p:nvGrpSpPr>
          <p:cNvPr id="41" name="Google Shape;41;h7b0d13fdcf0a9eea_0_23"/>
          <p:cNvGrpSpPr/>
          <p:nvPr/>
        </p:nvGrpSpPr>
        <p:grpSpPr>
          <a:xfrm>
            <a:off x="17640300" y="7994925"/>
            <a:ext cx="596549" cy="2063476"/>
            <a:chOff x="17640300" y="7994925"/>
            <a:chExt cx="596549" cy="2063476"/>
          </a:xfrm>
        </p:grpSpPr>
        <p:pic>
          <p:nvPicPr>
            <p:cNvPr descr="preencoded.png" id="42" name="Google Shape;42;h7b0d13fdcf0a9eea_0_23"/>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43" name="Google Shape;43;h7b0d13fdcf0a9eea_0_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 name="Google Shape;44;h7b0d13fdcf0a9eea_0_23"/>
          <p:cNvGrpSpPr/>
          <p:nvPr/>
        </p:nvGrpSpPr>
        <p:grpSpPr>
          <a:xfrm>
            <a:off x="5372100" y="366713"/>
            <a:ext cx="7553400" cy="2379300"/>
            <a:chOff x="5372100" y="366713"/>
            <a:chExt cx="7553400" cy="2379300"/>
          </a:xfrm>
        </p:grpSpPr>
        <p:sp>
          <p:nvSpPr>
            <p:cNvPr id="45" name="Google Shape;45;h7b0d13fdcf0a9eea_0_23"/>
            <p:cNvSpPr/>
            <p:nvPr/>
          </p:nvSpPr>
          <p:spPr>
            <a:xfrm>
              <a:off x="5372100" y="366713"/>
              <a:ext cx="7553400" cy="21813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h7b0d13fdcf0a9eea_0_23"/>
            <p:cNvSpPr/>
            <p:nvPr/>
          </p:nvSpPr>
          <p:spPr>
            <a:xfrm>
              <a:off x="5943600" y="595313"/>
              <a:ext cx="6837000" cy="215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9600"/>
                <a:buFont typeface="Devonshire"/>
                <a:buNone/>
              </a:pPr>
              <a:r>
                <a:rPr b="0" i="0" lang="en-US" sz="9600" u="none" cap="none" strike="noStrike">
                  <a:solidFill>
                    <a:srgbClr val="000000"/>
                  </a:solidFill>
                  <a:latin typeface="Devonshire"/>
                  <a:ea typeface="Devonshire"/>
                  <a:cs typeface="Devonshire"/>
                  <a:sym typeface="Devonshire"/>
                </a:rPr>
                <a:t>Table of Contents</a:t>
              </a:r>
              <a:endParaRPr b="0" i="0" sz="9600" u="none" cap="none" strike="noStrike">
                <a:solidFill>
                  <a:schemeClr val="dk1"/>
                </a:solidFill>
                <a:latin typeface="Calibri"/>
                <a:ea typeface="Calibri"/>
                <a:cs typeface="Calibri"/>
                <a:sym typeface="Calibri"/>
              </a:endParaRPr>
            </a:p>
          </p:txBody>
        </p:sp>
      </p:grpSp>
      <p:grpSp>
        <p:nvGrpSpPr>
          <p:cNvPr id="47" name="Google Shape;47;h7b0d13fdcf0a9eea_0_23"/>
          <p:cNvGrpSpPr/>
          <p:nvPr/>
        </p:nvGrpSpPr>
        <p:grpSpPr>
          <a:xfrm>
            <a:off x="914400" y="3390900"/>
            <a:ext cx="1219200" cy="1219200"/>
            <a:chOff x="914400" y="3390900"/>
            <a:chExt cx="1219200" cy="1219200"/>
          </a:xfrm>
        </p:grpSpPr>
        <p:sp>
          <p:nvSpPr>
            <p:cNvPr id="48" name="Google Shape;48;h7b0d13fdcf0a9eea_0_23"/>
            <p:cNvSpPr/>
            <p:nvPr/>
          </p:nvSpPr>
          <p:spPr>
            <a:xfrm>
              <a:off x="914400" y="3390900"/>
              <a:ext cx="1219200" cy="1219200"/>
            </a:xfrm>
            <a:prstGeom prst="ellipse">
              <a:avLst/>
            </a:prstGeom>
            <a:solidFill>
              <a:srgbClr val="F94C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h7b0d13fdcf0a9eea_0_23"/>
            <p:cNvSpPr/>
            <p:nvPr/>
          </p:nvSpPr>
          <p:spPr>
            <a:xfrm>
              <a:off x="1301115" y="3596640"/>
              <a:ext cx="4458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01</a:t>
              </a:r>
              <a:endParaRPr b="0" i="0" sz="3600" u="none" cap="none" strike="noStrike">
                <a:solidFill>
                  <a:schemeClr val="dk1"/>
                </a:solidFill>
                <a:latin typeface="Calibri"/>
                <a:ea typeface="Calibri"/>
                <a:cs typeface="Calibri"/>
                <a:sym typeface="Calibri"/>
              </a:endParaRPr>
            </a:p>
          </p:txBody>
        </p:sp>
      </p:grpSp>
      <p:grpSp>
        <p:nvGrpSpPr>
          <p:cNvPr id="50" name="Google Shape;50;h7b0d13fdcf0a9eea_0_23"/>
          <p:cNvGrpSpPr/>
          <p:nvPr/>
        </p:nvGrpSpPr>
        <p:grpSpPr>
          <a:xfrm>
            <a:off x="914400" y="4762500"/>
            <a:ext cx="5577900" cy="1192500"/>
            <a:chOff x="914400" y="4762500"/>
            <a:chExt cx="5577900" cy="1192500"/>
          </a:xfrm>
        </p:grpSpPr>
        <p:sp>
          <p:nvSpPr>
            <p:cNvPr id="51" name="Google Shape;51;h7b0d13fdcf0a9eea_0_23"/>
            <p:cNvSpPr/>
            <p:nvPr/>
          </p:nvSpPr>
          <p:spPr>
            <a:xfrm>
              <a:off x="914400" y="4762500"/>
              <a:ext cx="55779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Introduction</a:t>
              </a:r>
              <a:endParaRPr b="0" i="0" sz="3600" u="none" cap="none" strike="noStrike">
                <a:solidFill>
                  <a:schemeClr val="dk1"/>
                </a:solidFill>
                <a:latin typeface="Calibri"/>
                <a:ea typeface="Calibri"/>
                <a:cs typeface="Calibri"/>
                <a:sym typeface="Calibri"/>
              </a:endParaRPr>
            </a:p>
          </p:txBody>
        </p:sp>
        <p:sp>
          <p:nvSpPr>
            <p:cNvPr id="52" name="Google Shape;52;h7b0d13fdcf0a9eea_0_23"/>
            <p:cNvSpPr/>
            <p:nvPr/>
          </p:nvSpPr>
          <p:spPr>
            <a:xfrm>
              <a:off x="914400" y="5486400"/>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53" name="Google Shape;53;h7b0d13fdcf0a9eea_0_23"/>
          <p:cNvGrpSpPr/>
          <p:nvPr/>
        </p:nvGrpSpPr>
        <p:grpSpPr>
          <a:xfrm>
            <a:off x="914400" y="6867525"/>
            <a:ext cx="1219200" cy="1219200"/>
            <a:chOff x="914400" y="6867525"/>
            <a:chExt cx="1219200" cy="1219200"/>
          </a:xfrm>
        </p:grpSpPr>
        <p:sp>
          <p:nvSpPr>
            <p:cNvPr id="54" name="Google Shape;54;h7b0d13fdcf0a9eea_0_23"/>
            <p:cNvSpPr/>
            <p:nvPr/>
          </p:nvSpPr>
          <p:spPr>
            <a:xfrm>
              <a:off x="914400" y="6867525"/>
              <a:ext cx="1219200" cy="12192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h7b0d13fdcf0a9eea_0_23"/>
            <p:cNvSpPr/>
            <p:nvPr/>
          </p:nvSpPr>
          <p:spPr>
            <a:xfrm>
              <a:off x="1263015" y="7073265"/>
              <a:ext cx="5220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02</a:t>
              </a:r>
              <a:endParaRPr b="0" i="0" sz="3600" u="none" cap="none" strike="noStrike">
                <a:solidFill>
                  <a:schemeClr val="dk1"/>
                </a:solidFill>
                <a:latin typeface="Calibri"/>
                <a:ea typeface="Calibri"/>
                <a:cs typeface="Calibri"/>
                <a:sym typeface="Calibri"/>
              </a:endParaRPr>
            </a:p>
          </p:txBody>
        </p:sp>
      </p:grpSp>
      <p:grpSp>
        <p:nvGrpSpPr>
          <p:cNvPr id="56" name="Google Shape;56;h7b0d13fdcf0a9eea_0_23"/>
          <p:cNvGrpSpPr/>
          <p:nvPr/>
        </p:nvGrpSpPr>
        <p:grpSpPr>
          <a:xfrm>
            <a:off x="914400" y="8239125"/>
            <a:ext cx="5577900" cy="1192500"/>
            <a:chOff x="914400" y="8239125"/>
            <a:chExt cx="5577900" cy="1192500"/>
          </a:xfrm>
        </p:grpSpPr>
        <p:sp>
          <p:nvSpPr>
            <p:cNvPr id="57" name="Google Shape;57;h7b0d13fdcf0a9eea_0_23"/>
            <p:cNvSpPr/>
            <p:nvPr/>
          </p:nvSpPr>
          <p:spPr>
            <a:xfrm>
              <a:off x="914400" y="8239125"/>
              <a:ext cx="55779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Encounters</a:t>
              </a:r>
              <a:endParaRPr b="0" i="0" sz="3600" u="none" cap="none" strike="noStrike">
                <a:solidFill>
                  <a:schemeClr val="dk1"/>
                </a:solidFill>
                <a:latin typeface="Calibri"/>
                <a:ea typeface="Calibri"/>
                <a:cs typeface="Calibri"/>
                <a:sym typeface="Calibri"/>
              </a:endParaRPr>
            </a:p>
          </p:txBody>
        </p:sp>
        <p:sp>
          <p:nvSpPr>
            <p:cNvPr id="58" name="Google Shape;58;h7b0d13fdcf0a9eea_0_23"/>
            <p:cNvSpPr/>
            <p:nvPr/>
          </p:nvSpPr>
          <p:spPr>
            <a:xfrm>
              <a:off x="914400" y="89630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Unicorn Sightings</a:t>
              </a:r>
              <a:endParaRPr b="0" i="0" sz="2400" u="none" cap="none" strike="noStrike">
                <a:solidFill>
                  <a:schemeClr val="dk1"/>
                </a:solidFill>
                <a:latin typeface="Calibri"/>
                <a:ea typeface="Calibri"/>
                <a:cs typeface="Calibri"/>
                <a:sym typeface="Calibri"/>
              </a:endParaRPr>
            </a:p>
          </p:txBody>
        </p:sp>
      </p:grpSp>
      <p:grpSp>
        <p:nvGrpSpPr>
          <p:cNvPr id="59" name="Google Shape;59;h7b0d13fdcf0a9eea_0_23"/>
          <p:cNvGrpSpPr/>
          <p:nvPr/>
        </p:nvGrpSpPr>
        <p:grpSpPr>
          <a:xfrm>
            <a:off x="6400800" y="3390900"/>
            <a:ext cx="1219200" cy="1219200"/>
            <a:chOff x="6400800" y="3390900"/>
            <a:chExt cx="1219200" cy="1219200"/>
          </a:xfrm>
        </p:grpSpPr>
        <p:sp>
          <p:nvSpPr>
            <p:cNvPr id="60" name="Google Shape;60;h7b0d13fdcf0a9eea_0_23"/>
            <p:cNvSpPr/>
            <p:nvPr/>
          </p:nvSpPr>
          <p:spPr>
            <a:xfrm>
              <a:off x="6400800" y="3390900"/>
              <a:ext cx="1219200" cy="12192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h7b0d13fdcf0a9eea_0_23"/>
            <p:cNvSpPr/>
            <p:nvPr/>
          </p:nvSpPr>
          <p:spPr>
            <a:xfrm>
              <a:off x="6754178" y="3596640"/>
              <a:ext cx="5124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03</a:t>
              </a:r>
              <a:endParaRPr b="0" i="0" sz="3600" u="none" cap="none" strike="noStrike">
                <a:solidFill>
                  <a:schemeClr val="dk1"/>
                </a:solidFill>
                <a:latin typeface="Calibri"/>
                <a:ea typeface="Calibri"/>
                <a:cs typeface="Calibri"/>
                <a:sym typeface="Calibri"/>
              </a:endParaRPr>
            </a:p>
          </p:txBody>
        </p:sp>
      </p:grpSp>
      <p:grpSp>
        <p:nvGrpSpPr>
          <p:cNvPr id="62" name="Google Shape;62;h7b0d13fdcf0a9eea_0_23"/>
          <p:cNvGrpSpPr/>
          <p:nvPr/>
        </p:nvGrpSpPr>
        <p:grpSpPr>
          <a:xfrm>
            <a:off x="6400800" y="4762500"/>
            <a:ext cx="5577900" cy="1192500"/>
            <a:chOff x="6400800" y="4762500"/>
            <a:chExt cx="5577900" cy="1192500"/>
          </a:xfrm>
        </p:grpSpPr>
        <p:sp>
          <p:nvSpPr>
            <p:cNvPr id="63" name="Google Shape;63;h7b0d13fdcf0a9eea_0_23"/>
            <p:cNvSpPr/>
            <p:nvPr/>
          </p:nvSpPr>
          <p:spPr>
            <a:xfrm>
              <a:off x="6400800" y="4762500"/>
              <a:ext cx="55779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Wonders</a:t>
              </a:r>
              <a:endParaRPr b="0" i="0" sz="3600" u="none" cap="none" strike="noStrike">
                <a:solidFill>
                  <a:schemeClr val="dk1"/>
                </a:solidFill>
                <a:latin typeface="Calibri"/>
                <a:ea typeface="Calibri"/>
                <a:cs typeface="Calibri"/>
                <a:sym typeface="Calibri"/>
              </a:endParaRPr>
            </a:p>
          </p:txBody>
        </p:sp>
        <p:sp>
          <p:nvSpPr>
            <p:cNvPr id="64" name="Google Shape;64;h7b0d13fdcf0a9eea_0_23"/>
            <p:cNvSpPr/>
            <p:nvPr/>
          </p:nvSpPr>
          <p:spPr>
            <a:xfrm>
              <a:off x="6400800" y="5486400"/>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65" name="Google Shape;65;h7b0d13fdcf0a9eea_0_23"/>
          <p:cNvGrpSpPr/>
          <p:nvPr/>
        </p:nvGrpSpPr>
        <p:grpSpPr>
          <a:xfrm>
            <a:off x="6400800" y="6867525"/>
            <a:ext cx="1219200" cy="1219200"/>
            <a:chOff x="6400800" y="6867525"/>
            <a:chExt cx="1219200" cy="1219200"/>
          </a:xfrm>
        </p:grpSpPr>
        <p:sp>
          <p:nvSpPr>
            <p:cNvPr id="66" name="Google Shape;66;h7b0d13fdcf0a9eea_0_23"/>
            <p:cNvSpPr/>
            <p:nvPr/>
          </p:nvSpPr>
          <p:spPr>
            <a:xfrm>
              <a:off x="6400800" y="6867525"/>
              <a:ext cx="1219200" cy="1219200"/>
            </a:xfrm>
            <a:prstGeom prst="ellipse">
              <a:avLst/>
            </a:prstGeom>
            <a:solidFill>
              <a:srgbClr val="F94C3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h7b0d13fdcf0a9eea_0_23"/>
            <p:cNvSpPr/>
            <p:nvPr/>
          </p:nvSpPr>
          <p:spPr>
            <a:xfrm>
              <a:off x="6735128" y="7073265"/>
              <a:ext cx="5505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04</a:t>
              </a:r>
              <a:endParaRPr b="0" i="0" sz="3600" u="none" cap="none" strike="noStrike">
                <a:solidFill>
                  <a:schemeClr val="dk1"/>
                </a:solidFill>
                <a:latin typeface="Calibri"/>
                <a:ea typeface="Calibri"/>
                <a:cs typeface="Calibri"/>
                <a:sym typeface="Calibri"/>
              </a:endParaRPr>
            </a:p>
          </p:txBody>
        </p:sp>
      </p:grpSp>
      <p:grpSp>
        <p:nvGrpSpPr>
          <p:cNvPr id="68" name="Google Shape;68;h7b0d13fdcf0a9eea_0_23"/>
          <p:cNvGrpSpPr/>
          <p:nvPr/>
        </p:nvGrpSpPr>
        <p:grpSpPr>
          <a:xfrm>
            <a:off x="6400800" y="8239125"/>
            <a:ext cx="5577900" cy="1192500"/>
            <a:chOff x="6400800" y="8239125"/>
            <a:chExt cx="5577900" cy="1192500"/>
          </a:xfrm>
        </p:grpSpPr>
        <p:sp>
          <p:nvSpPr>
            <p:cNvPr id="69" name="Google Shape;69;h7b0d13fdcf0a9eea_0_23"/>
            <p:cNvSpPr/>
            <p:nvPr/>
          </p:nvSpPr>
          <p:spPr>
            <a:xfrm>
              <a:off x="6400800" y="8239125"/>
              <a:ext cx="55779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Magic</a:t>
              </a:r>
              <a:endParaRPr b="0" i="0" sz="3600" u="none" cap="none" strike="noStrike">
                <a:solidFill>
                  <a:schemeClr val="dk1"/>
                </a:solidFill>
                <a:latin typeface="Calibri"/>
                <a:ea typeface="Calibri"/>
                <a:cs typeface="Calibri"/>
                <a:sym typeface="Calibri"/>
              </a:endParaRPr>
            </a:p>
          </p:txBody>
        </p:sp>
        <p:sp>
          <p:nvSpPr>
            <p:cNvPr id="70" name="Google Shape;70;h7b0d13fdcf0a9eea_0_23"/>
            <p:cNvSpPr/>
            <p:nvPr/>
          </p:nvSpPr>
          <p:spPr>
            <a:xfrm>
              <a:off x="6400800" y="8963025"/>
              <a:ext cx="5547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Spellcasting</a:t>
              </a:r>
              <a:endParaRPr b="0" i="0" sz="2400" u="none" cap="none" strike="noStrike">
                <a:solidFill>
                  <a:schemeClr val="dk1"/>
                </a:solidFill>
                <a:latin typeface="Calibri"/>
                <a:ea typeface="Calibri"/>
                <a:cs typeface="Calibri"/>
                <a:sym typeface="Calibri"/>
              </a:endParaRPr>
            </a:p>
          </p:txBody>
        </p:sp>
      </p:grpSp>
      <p:pic>
        <p:nvPicPr>
          <p:cNvPr descr="preencoded.png" id="71" name="Google Shape;71;h7b0d13fdcf0a9eea_0_23"/>
          <p:cNvPicPr preferRelativeResize="0"/>
          <p:nvPr/>
        </p:nvPicPr>
        <p:blipFill rotWithShape="1">
          <a:blip r:embed="rId4">
            <a:alphaModFix/>
          </a:blip>
          <a:srcRect b="0" l="0" r="0" t="0"/>
          <a:stretch/>
        </p:blipFill>
        <p:spPr>
          <a:xfrm>
            <a:off x="10448925" y="2124075"/>
            <a:ext cx="6496050" cy="77247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6" name="Shape 76"/>
        <p:cNvGrpSpPr/>
        <p:nvPr/>
      </p:nvGrpSpPr>
      <p:grpSpPr>
        <a:xfrm>
          <a:off x="0" y="0"/>
          <a:ext cx="0" cy="0"/>
          <a:chOff x="0" y="0"/>
          <a:chExt cx="0" cy="0"/>
        </a:xfrm>
      </p:grpSpPr>
      <p:pic>
        <p:nvPicPr>
          <p:cNvPr descr="preencoded.png" id="77" name="Google Shape;77;h7b0d13fdcf0a9eea_0_58"/>
          <p:cNvPicPr preferRelativeResize="0"/>
          <p:nvPr/>
        </p:nvPicPr>
        <p:blipFill rotWithShape="1">
          <a:blip r:embed="rId3">
            <a:alphaModFix/>
          </a:blip>
          <a:srcRect b="0" l="0" r="0" t="0"/>
          <a:stretch/>
        </p:blipFill>
        <p:spPr>
          <a:xfrm>
            <a:off x="10858500" y="6810375"/>
            <a:ext cx="7429500" cy="3476625"/>
          </a:xfrm>
          <a:prstGeom prst="rect">
            <a:avLst/>
          </a:prstGeom>
          <a:noFill/>
          <a:ln>
            <a:noFill/>
          </a:ln>
        </p:spPr>
      </p:pic>
      <p:pic>
        <p:nvPicPr>
          <p:cNvPr descr="preencoded.png" id="78" name="Google Shape;78;h7b0d13fdcf0a9eea_0_58"/>
          <p:cNvPicPr preferRelativeResize="0"/>
          <p:nvPr/>
        </p:nvPicPr>
        <p:blipFill rotWithShape="1">
          <a:blip r:embed="rId4">
            <a:alphaModFix/>
          </a:blip>
          <a:srcRect b="0" l="0" r="0" t="0"/>
          <a:stretch/>
        </p:blipFill>
        <p:spPr>
          <a:xfrm>
            <a:off x="0" y="0"/>
            <a:ext cx="8067675" cy="3552825"/>
          </a:xfrm>
          <a:prstGeom prst="rect">
            <a:avLst/>
          </a:prstGeom>
          <a:noFill/>
          <a:ln>
            <a:noFill/>
          </a:ln>
        </p:spPr>
      </p:pic>
      <p:grpSp>
        <p:nvGrpSpPr>
          <p:cNvPr id="79" name="Google Shape;79;h7b0d13fdcf0a9eea_0_58"/>
          <p:cNvGrpSpPr/>
          <p:nvPr/>
        </p:nvGrpSpPr>
        <p:grpSpPr>
          <a:xfrm>
            <a:off x="17640300" y="7994925"/>
            <a:ext cx="596549" cy="2063476"/>
            <a:chOff x="17640300" y="7994925"/>
            <a:chExt cx="596549" cy="2063476"/>
          </a:xfrm>
        </p:grpSpPr>
        <p:pic>
          <p:nvPicPr>
            <p:cNvPr descr="preencoded.png" id="80" name="Google Shape;80;h7b0d13fdcf0a9eea_0_5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1" name="Google Shape;81;h7b0d13fdcf0a9eea_0_5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82" name="Google Shape;82;h7b0d13fdcf0a9eea_0_58"/>
          <p:cNvGrpSpPr/>
          <p:nvPr/>
        </p:nvGrpSpPr>
        <p:grpSpPr>
          <a:xfrm>
            <a:off x="2219325" y="1533525"/>
            <a:ext cx="8639100" cy="1571700"/>
            <a:chOff x="2219325" y="1533525"/>
            <a:chExt cx="8639100" cy="1571700"/>
          </a:xfrm>
        </p:grpSpPr>
        <p:sp>
          <p:nvSpPr>
            <p:cNvPr id="83" name="Google Shape;83;h7b0d13fdcf0a9eea_0_58"/>
            <p:cNvSpPr/>
            <p:nvPr/>
          </p:nvSpPr>
          <p:spPr>
            <a:xfrm>
              <a:off x="2219325" y="1533525"/>
              <a:ext cx="86391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h7b0d13fdcf0a9eea_0_58"/>
            <p:cNvSpPr/>
            <p:nvPr/>
          </p:nvSpPr>
          <p:spPr>
            <a:xfrm>
              <a:off x="2790825" y="1762125"/>
              <a:ext cx="77628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The Realm of the Extraordinary</a:t>
              </a:r>
              <a:endParaRPr b="0" i="0" sz="6000" u="none" cap="none" strike="noStrike">
                <a:solidFill>
                  <a:schemeClr val="dk1"/>
                </a:solidFill>
                <a:latin typeface="Calibri"/>
                <a:ea typeface="Calibri"/>
                <a:cs typeface="Calibri"/>
                <a:sym typeface="Calibri"/>
              </a:endParaRPr>
            </a:p>
          </p:txBody>
        </p:sp>
      </p:grpSp>
      <p:grpSp>
        <p:nvGrpSpPr>
          <p:cNvPr id="85" name="Google Shape;85;h7b0d13fdcf0a9eea_0_58"/>
          <p:cNvGrpSpPr/>
          <p:nvPr/>
        </p:nvGrpSpPr>
        <p:grpSpPr>
          <a:xfrm>
            <a:off x="2219325" y="3552825"/>
            <a:ext cx="13910175" cy="3364200"/>
            <a:chOff x="2219325" y="3552825"/>
            <a:chExt cx="13910175" cy="3364200"/>
          </a:xfrm>
        </p:grpSpPr>
        <p:sp>
          <p:nvSpPr>
            <p:cNvPr id="86" name="Google Shape;86;h7b0d13fdcf0a9eea_0_58"/>
            <p:cNvSpPr/>
            <p:nvPr/>
          </p:nvSpPr>
          <p:spPr>
            <a:xfrm>
              <a:off x="2219325"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87" name="Google Shape;87;h7b0d13fdcf0a9eea_0_58"/>
            <p:cNvSpPr/>
            <p:nvPr/>
          </p:nvSpPr>
          <p:spPr>
            <a:xfrm>
              <a:off x="9525000" y="3552825"/>
              <a:ext cx="6604500" cy="336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92" name="Shape 92"/>
        <p:cNvGrpSpPr/>
        <p:nvPr/>
      </p:nvGrpSpPr>
      <p:grpSpPr>
        <a:xfrm>
          <a:off x="0" y="0"/>
          <a:ext cx="0" cy="0"/>
          <a:chOff x="0" y="0"/>
          <a:chExt cx="0" cy="0"/>
        </a:xfrm>
      </p:grpSpPr>
      <p:pic>
        <p:nvPicPr>
          <p:cNvPr descr="preencoded.png" id="93" name="Google Shape;93;h7b0d13fdcf0a9eea_0_73"/>
          <p:cNvPicPr preferRelativeResize="0"/>
          <p:nvPr/>
        </p:nvPicPr>
        <p:blipFill rotWithShape="1">
          <a:blip r:embed="rId3">
            <a:alphaModFix/>
          </a:blip>
          <a:srcRect b="0" l="0" r="0" t="0"/>
          <a:stretch/>
        </p:blipFill>
        <p:spPr>
          <a:xfrm>
            <a:off x="0" y="5143500"/>
            <a:ext cx="4010025" cy="5143500"/>
          </a:xfrm>
          <a:prstGeom prst="rect">
            <a:avLst/>
          </a:prstGeom>
          <a:noFill/>
          <a:ln>
            <a:noFill/>
          </a:ln>
        </p:spPr>
      </p:pic>
      <p:pic>
        <p:nvPicPr>
          <p:cNvPr descr="preencoded.png" id="94" name="Google Shape;94;h7b0d13fdcf0a9eea_0_73"/>
          <p:cNvPicPr preferRelativeResize="0"/>
          <p:nvPr/>
        </p:nvPicPr>
        <p:blipFill rotWithShape="1">
          <a:blip r:embed="rId4">
            <a:alphaModFix/>
          </a:blip>
          <a:srcRect b="0" l="0" r="0" t="0"/>
          <a:stretch/>
        </p:blipFill>
        <p:spPr>
          <a:xfrm rot="10800000">
            <a:off x="10925175" y="-4638675"/>
            <a:ext cx="10239375" cy="9505950"/>
          </a:xfrm>
          <a:prstGeom prst="rect">
            <a:avLst/>
          </a:prstGeom>
          <a:noFill/>
          <a:ln>
            <a:noFill/>
          </a:ln>
        </p:spPr>
      </p:pic>
      <p:pic>
        <p:nvPicPr>
          <p:cNvPr descr="preencoded.png" id="95" name="Google Shape;95;h7b0d13fdcf0a9eea_0_73"/>
          <p:cNvPicPr preferRelativeResize="0"/>
          <p:nvPr/>
        </p:nvPicPr>
        <p:blipFill rotWithShape="1">
          <a:blip r:embed="rId5">
            <a:alphaModFix/>
          </a:blip>
          <a:srcRect b="0" l="0" r="0" t="0"/>
          <a:stretch/>
        </p:blipFill>
        <p:spPr>
          <a:xfrm>
            <a:off x="0" y="3552825"/>
            <a:ext cx="18288000" cy="6734175"/>
          </a:xfrm>
          <a:prstGeom prst="rect">
            <a:avLst/>
          </a:prstGeom>
          <a:noFill/>
          <a:ln>
            <a:noFill/>
          </a:ln>
        </p:spPr>
      </p:pic>
      <p:grpSp>
        <p:nvGrpSpPr>
          <p:cNvPr id="96" name="Google Shape;96;h7b0d13fdcf0a9eea_0_73"/>
          <p:cNvGrpSpPr/>
          <p:nvPr/>
        </p:nvGrpSpPr>
        <p:grpSpPr>
          <a:xfrm>
            <a:off x="17640300" y="7994925"/>
            <a:ext cx="596549" cy="2063476"/>
            <a:chOff x="17640300" y="7994925"/>
            <a:chExt cx="596549" cy="2063476"/>
          </a:xfrm>
        </p:grpSpPr>
        <p:pic>
          <p:nvPicPr>
            <p:cNvPr descr="preencoded.png" id="97" name="Google Shape;97;h7b0d13fdcf0a9eea_0_7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98" name="Google Shape;98;h7b0d13fdcf0a9eea_0_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99" name="Google Shape;99;h7b0d13fdcf0a9eea_0_73"/>
          <p:cNvGrpSpPr/>
          <p:nvPr/>
        </p:nvGrpSpPr>
        <p:grpSpPr>
          <a:xfrm>
            <a:off x="1428750" y="1200150"/>
            <a:ext cx="7401000" cy="3429000"/>
            <a:chOff x="1428750" y="1200150"/>
            <a:chExt cx="7401000" cy="3429000"/>
          </a:xfrm>
        </p:grpSpPr>
        <p:sp>
          <p:nvSpPr>
            <p:cNvPr id="100" name="Google Shape;100;h7b0d13fdcf0a9eea_0_73"/>
            <p:cNvSpPr/>
            <p:nvPr/>
          </p:nvSpPr>
          <p:spPr>
            <a:xfrm>
              <a:off x="1428750" y="1200150"/>
              <a:ext cx="7401000" cy="34290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1" name="Google Shape;101;h7b0d13fdcf0a9eea_0_73"/>
            <p:cNvPicPr preferRelativeResize="0"/>
            <p:nvPr/>
          </p:nvPicPr>
          <p:blipFill rotWithShape="1">
            <a:blip r:embed="rId7">
              <a:alphaModFix/>
            </a:blip>
            <a:srcRect b="0" l="0" r="0" t="0"/>
            <a:stretch/>
          </p:blipFill>
          <p:spPr>
            <a:xfrm>
              <a:off x="4533900" y="1400175"/>
              <a:ext cx="1190625" cy="990600"/>
            </a:xfrm>
            <a:prstGeom prst="rect">
              <a:avLst/>
            </a:prstGeom>
            <a:noFill/>
            <a:ln>
              <a:noFill/>
            </a:ln>
          </p:spPr>
        </p:pic>
        <p:grpSp>
          <p:nvGrpSpPr>
            <p:cNvPr id="102" name="Google Shape;102;h7b0d13fdcf0a9eea_0_73"/>
            <p:cNvGrpSpPr/>
            <p:nvPr/>
          </p:nvGrpSpPr>
          <p:grpSpPr>
            <a:xfrm>
              <a:off x="1687830" y="2590800"/>
              <a:ext cx="6882900" cy="1916400"/>
              <a:chOff x="1687830" y="2590800"/>
              <a:chExt cx="6882900" cy="1916400"/>
            </a:xfrm>
          </p:grpSpPr>
          <p:sp>
            <p:nvSpPr>
              <p:cNvPr id="103" name="Google Shape;103;h7b0d13fdcf0a9eea_0_73"/>
              <p:cNvSpPr/>
              <p:nvPr/>
            </p:nvSpPr>
            <p:spPr>
              <a:xfrm>
                <a:off x="1687830" y="2590800"/>
                <a:ext cx="68829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Unicorn Sightings</a:t>
                </a:r>
                <a:endParaRPr b="0" i="0" sz="3600" u="none" cap="none" strike="noStrike">
                  <a:solidFill>
                    <a:schemeClr val="dk1"/>
                  </a:solidFill>
                  <a:latin typeface="Calibri"/>
                  <a:ea typeface="Calibri"/>
                  <a:cs typeface="Calibri"/>
                  <a:sym typeface="Calibri"/>
                </a:endParaRPr>
              </a:p>
            </p:txBody>
          </p:sp>
          <p:sp>
            <p:nvSpPr>
              <p:cNvPr id="104" name="Google Shape;104;h7b0d13fdcf0a9eea_0_73"/>
              <p:cNvSpPr/>
              <p:nvPr/>
            </p:nvSpPr>
            <p:spPr>
              <a:xfrm>
                <a:off x="1703070" y="3314700"/>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05" name="Google Shape;105;h7b0d13fdcf0a9eea_0_73"/>
          <p:cNvGrpSpPr/>
          <p:nvPr/>
        </p:nvGrpSpPr>
        <p:grpSpPr>
          <a:xfrm>
            <a:off x="9458325" y="1200150"/>
            <a:ext cx="7401000" cy="3429000"/>
            <a:chOff x="9458325" y="1200150"/>
            <a:chExt cx="7401000" cy="3429000"/>
          </a:xfrm>
        </p:grpSpPr>
        <p:sp>
          <p:nvSpPr>
            <p:cNvPr id="106" name="Google Shape;106;h7b0d13fdcf0a9eea_0_73"/>
            <p:cNvSpPr/>
            <p:nvPr/>
          </p:nvSpPr>
          <p:spPr>
            <a:xfrm>
              <a:off x="9458325" y="1200150"/>
              <a:ext cx="7401000" cy="34290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7" name="Google Shape;107;h7b0d13fdcf0a9eea_0_73"/>
            <p:cNvPicPr preferRelativeResize="0"/>
            <p:nvPr/>
          </p:nvPicPr>
          <p:blipFill rotWithShape="1">
            <a:blip r:embed="rId8">
              <a:alphaModFix/>
            </a:blip>
            <a:srcRect b="0" l="0" r="0" t="0"/>
            <a:stretch/>
          </p:blipFill>
          <p:spPr>
            <a:xfrm>
              <a:off x="12958763" y="1400175"/>
              <a:ext cx="400050" cy="990600"/>
            </a:xfrm>
            <a:prstGeom prst="rect">
              <a:avLst/>
            </a:prstGeom>
            <a:noFill/>
            <a:ln>
              <a:noFill/>
            </a:ln>
          </p:spPr>
        </p:pic>
        <p:grpSp>
          <p:nvGrpSpPr>
            <p:cNvPr id="108" name="Google Shape;108;h7b0d13fdcf0a9eea_0_73"/>
            <p:cNvGrpSpPr/>
            <p:nvPr/>
          </p:nvGrpSpPr>
          <p:grpSpPr>
            <a:xfrm>
              <a:off x="9717405" y="2590800"/>
              <a:ext cx="6882900" cy="1916400"/>
              <a:chOff x="9717405" y="2590800"/>
              <a:chExt cx="6882900" cy="1916400"/>
            </a:xfrm>
          </p:grpSpPr>
          <p:sp>
            <p:nvSpPr>
              <p:cNvPr id="109" name="Google Shape;109;h7b0d13fdcf0a9eea_0_73"/>
              <p:cNvSpPr/>
              <p:nvPr/>
            </p:nvSpPr>
            <p:spPr>
              <a:xfrm>
                <a:off x="9717405" y="2590800"/>
                <a:ext cx="68829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Dragon Taming</a:t>
                </a:r>
                <a:endParaRPr b="0" i="0" sz="3600" u="none" cap="none" strike="noStrike">
                  <a:solidFill>
                    <a:schemeClr val="dk1"/>
                  </a:solidFill>
                  <a:latin typeface="Calibri"/>
                  <a:ea typeface="Calibri"/>
                  <a:cs typeface="Calibri"/>
                  <a:sym typeface="Calibri"/>
                </a:endParaRPr>
              </a:p>
            </p:txBody>
          </p:sp>
          <p:sp>
            <p:nvSpPr>
              <p:cNvPr id="110" name="Google Shape;110;h7b0d13fdcf0a9eea_0_73"/>
              <p:cNvSpPr/>
              <p:nvPr/>
            </p:nvSpPr>
            <p:spPr>
              <a:xfrm>
                <a:off x="9732645" y="3314700"/>
                <a:ext cx="6852300" cy="119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5" name="Shape 115"/>
        <p:cNvGrpSpPr/>
        <p:nvPr/>
      </p:nvGrpSpPr>
      <p:grpSpPr>
        <a:xfrm>
          <a:off x="0" y="0"/>
          <a:ext cx="0" cy="0"/>
          <a:chOff x="0" y="0"/>
          <a:chExt cx="0" cy="0"/>
        </a:xfrm>
      </p:grpSpPr>
      <p:pic>
        <p:nvPicPr>
          <p:cNvPr descr="preencoded.png" id="116" name="Google Shape;116;h7b0d13fdcf0a9eea_0_95"/>
          <p:cNvPicPr preferRelativeResize="0"/>
          <p:nvPr/>
        </p:nvPicPr>
        <p:blipFill rotWithShape="1">
          <a:blip r:embed="rId3">
            <a:alphaModFix/>
          </a:blip>
          <a:srcRect b="0" l="0" r="0" t="0"/>
          <a:stretch/>
        </p:blipFill>
        <p:spPr>
          <a:xfrm>
            <a:off x="0" y="0"/>
            <a:ext cx="7686675" cy="6629400"/>
          </a:xfrm>
          <a:prstGeom prst="rect">
            <a:avLst/>
          </a:prstGeom>
          <a:noFill/>
          <a:ln>
            <a:noFill/>
          </a:ln>
        </p:spPr>
      </p:pic>
      <p:pic>
        <p:nvPicPr>
          <p:cNvPr descr="preencoded.png" id="117" name="Google Shape;117;h7b0d13fdcf0a9eea_0_95"/>
          <p:cNvPicPr preferRelativeResize="0"/>
          <p:nvPr/>
        </p:nvPicPr>
        <p:blipFill rotWithShape="1">
          <a:blip r:embed="rId4">
            <a:alphaModFix/>
          </a:blip>
          <a:srcRect b="0" l="0" r="0" t="0"/>
          <a:stretch/>
        </p:blipFill>
        <p:spPr>
          <a:xfrm>
            <a:off x="12258675" y="5924550"/>
            <a:ext cx="6029325" cy="4362450"/>
          </a:xfrm>
          <a:prstGeom prst="rect">
            <a:avLst/>
          </a:prstGeom>
          <a:noFill/>
          <a:ln>
            <a:noFill/>
          </a:ln>
        </p:spPr>
      </p:pic>
      <p:grpSp>
        <p:nvGrpSpPr>
          <p:cNvPr id="118" name="Google Shape;118;h7b0d13fdcf0a9eea_0_95"/>
          <p:cNvGrpSpPr/>
          <p:nvPr/>
        </p:nvGrpSpPr>
        <p:grpSpPr>
          <a:xfrm>
            <a:off x="17640300" y="7994925"/>
            <a:ext cx="596549" cy="2063476"/>
            <a:chOff x="17640300" y="7994925"/>
            <a:chExt cx="596549" cy="2063476"/>
          </a:xfrm>
        </p:grpSpPr>
        <p:pic>
          <p:nvPicPr>
            <p:cNvPr descr="preencoded.png" id="119" name="Google Shape;119;h7b0d13fdcf0a9eea_0_9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0" name="Google Shape;120;h7b0d13fdcf0a9eea_0_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1" name="Google Shape;121;h7b0d13fdcf0a9eea_0_95"/>
          <p:cNvGrpSpPr/>
          <p:nvPr/>
        </p:nvGrpSpPr>
        <p:grpSpPr>
          <a:xfrm>
            <a:off x="2200275" y="1038225"/>
            <a:ext cx="6156900" cy="8517375"/>
            <a:chOff x="2200275" y="1038225"/>
            <a:chExt cx="6156900" cy="8517375"/>
          </a:xfrm>
        </p:grpSpPr>
        <p:pic>
          <p:nvPicPr>
            <p:cNvPr descr="preencoded.png" id="122" name="Google Shape;122;h7b0d13fdcf0a9eea_0_95"/>
            <p:cNvPicPr preferRelativeResize="0"/>
            <p:nvPr/>
          </p:nvPicPr>
          <p:blipFill rotWithShape="1">
            <a:blip r:embed="rId6">
              <a:alphaModFix/>
            </a:blip>
            <a:srcRect b="0" l="0" r="0" t="0"/>
            <a:stretch/>
          </p:blipFill>
          <p:spPr>
            <a:xfrm>
              <a:off x="2200275" y="1038225"/>
              <a:ext cx="6096000" cy="5667375"/>
            </a:xfrm>
            <a:prstGeom prst="rect">
              <a:avLst/>
            </a:prstGeom>
            <a:noFill/>
            <a:ln>
              <a:noFill/>
            </a:ln>
          </p:spPr>
        </p:pic>
        <p:grpSp>
          <p:nvGrpSpPr>
            <p:cNvPr id="123" name="Google Shape;123;h7b0d13fdcf0a9eea_0_95"/>
            <p:cNvGrpSpPr/>
            <p:nvPr/>
          </p:nvGrpSpPr>
          <p:grpSpPr>
            <a:xfrm>
              <a:off x="2200275" y="7162800"/>
              <a:ext cx="6096000" cy="1104900"/>
              <a:chOff x="2200275" y="7162800"/>
              <a:chExt cx="6096000" cy="1104900"/>
            </a:xfrm>
          </p:grpSpPr>
          <p:sp>
            <p:nvSpPr>
              <p:cNvPr id="124" name="Google Shape;124;h7b0d13fdcf0a9eea_0_95"/>
              <p:cNvSpPr/>
              <p:nvPr/>
            </p:nvSpPr>
            <p:spPr>
              <a:xfrm>
                <a:off x="2200275" y="7162800"/>
                <a:ext cx="6096000" cy="1104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h7b0d13fdcf0a9eea_0_95"/>
              <p:cNvSpPr/>
              <p:nvPr/>
            </p:nvSpPr>
            <p:spPr>
              <a:xfrm>
                <a:off x="2771775" y="7391400"/>
                <a:ext cx="26556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Unicorn Sightings</a:t>
                </a:r>
                <a:endParaRPr b="0" i="0" sz="3600" u="none" cap="none" strike="noStrike">
                  <a:solidFill>
                    <a:schemeClr val="dk1"/>
                  </a:solidFill>
                  <a:latin typeface="Calibri"/>
                  <a:ea typeface="Calibri"/>
                  <a:cs typeface="Calibri"/>
                  <a:sym typeface="Calibri"/>
                </a:endParaRPr>
              </a:p>
            </p:txBody>
          </p:sp>
        </p:grpSp>
        <p:sp>
          <p:nvSpPr>
            <p:cNvPr id="126" name="Google Shape;126;h7b0d13fdcf0a9eea_0_95"/>
            <p:cNvSpPr/>
            <p:nvPr/>
          </p:nvSpPr>
          <p:spPr>
            <a:xfrm>
              <a:off x="220027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27" name="Google Shape;127;h7b0d13fdcf0a9eea_0_95"/>
          <p:cNvGrpSpPr/>
          <p:nvPr/>
        </p:nvGrpSpPr>
        <p:grpSpPr>
          <a:xfrm>
            <a:off x="9991725" y="1038225"/>
            <a:ext cx="6156900" cy="8517375"/>
            <a:chOff x="9991725" y="1038225"/>
            <a:chExt cx="6156900" cy="8517375"/>
          </a:xfrm>
        </p:grpSpPr>
        <p:pic>
          <p:nvPicPr>
            <p:cNvPr descr="preencoded.png" id="128" name="Google Shape;128;h7b0d13fdcf0a9eea_0_95"/>
            <p:cNvPicPr preferRelativeResize="0"/>
            <p:nvPr/>
          </p:nvPicPr>
          <p:blipFill rotWithShape="1">
            <a:blip r:embed="rId7">
              <a:alphaModFix/>
            </a:blip>
            <a:srcRect b="0" l="0" r="0" t="0"/>
            <a:stretch/>
          </p:blipFill>
          <p:spPr>
            <a:xfrm>
              <a:off x="9991725" y="1038225"/>
              <a:ext cx="6096000" cy="5667375"/>
            </a:xfrm>
            <a:prstGeom prst="rect">
              <a:avLst/>
            </a:prstGeom>
            <a:noFill/>
            <a:ln>
              <a:noFill/>
            </a:ln>
          </p:spPr>
        </p:pic>
        <p:grpSp>
          <p:nvGrpSpPr>
            <p:cNvPr id="129" name="Google Shape;129;h7b0d13fdcf0a9eea_0_95"/>
            <p:cNvGrpSpPr/>
            <p:nvPr/>
          </p:nvGrpSpPr>
          <p:grpSpPr>
            <a:xfrm>
              <a:off x="9991725" y="7162800"/>
              <a:ext cx="6096000" cy="1104900"/>
              <a:chOff x="9991725" y="7162800"/>
              <a:chExt cx="6096000" cy="1104900"/>
            </a:xfrm>
          </p:grpSpPr>
          <p:sp>
            <p:nvSpPr>
              <p:cNvPr id="130" name="Google Shape;130;h7b0d13fdcf0a9eea_0_95"/>
              <p:cNvSpPr/>
              <p:nvPr/>
            </p:nvSpPr>
            <p:spPr>
              <a:xfrm>
                <a:off x="9991725" y="7162800"/>
                <a:ext cx="6096000" cy="1104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h7b0d13fdcf0a9eea_0_95"/>
              <p:cNvSpPr/>
              <p:nvPr/>
            </p:nvSpPr>
            <p:spPr>
              <a:xfrm>
                <a:off x="10563225" y="7391400"/>
                <a:ext cx="2265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Dragon Taming</a:t>
                </a:r>
                <a:endParaRPr b="0" i="0" sz="3600" u="none" cap="none" strike="noStrike">
                  <a:solidFill>
                    <a:schemeClr val="dk1"/>
                  </a:solidFill>
                  <a:latin typeface="Calibri"/>
                  <a:ea typeface="Calibri"/>
                  <a:cs typeface="Calibri"/>
                  <a:sym typeface="Calibri"/>
                </a:endParaRPr>
              </a:p>
            </p:txBody>
          </p:sp>
        </p:grpSp>
        <p:sp>
          <p:nvSpPr>
            <p:cNvPr id="132" name="Google Shape;132;h7b0d13fdcf0a9eea_0_95"/>
            <p:cNvSpPr/>
            <p:nvPr/>
          </p:nvSpPr>
          <p:spPr>
            <a:xfrm>
              <a:off x="9991725" y="8724900"/>
              <a:ext cx="61569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37" name="Shape 137"/>
        <p:cNvGrpSpPr/>
        <p:nvPr/>
      </p:nvGrpSpPr>
      <p:grpSpPr>
        <a:xfrm>
          <a:off x="0" y="0"/>
          <a:ext cx="0" cy="0"/>
          <a:chOff x="0" y="0"/>
          <a:chExt cx="0" cy="0"/>
        </a:xfrm>
      </p:grpSpPr>
      <p:pic>
        <p:nvPicPr>
          <p:cNvPr descr="preencoded.png" id="138" name="Google Shape;138;h7b0d13fdcf0a9eea_0_116"/>
          <p:cNvPicPr preferRelativeResize="0"/>
          <p:nvPr/>
        </p:nvPicPr>
        <p:blipFill rotWithShape="1">
          <a:blip r:embed="rId3">
            <a:alphaModFix/>
          </a:blip>
          <a:srcRect b="0" l="0" r="0" t="0"/>
          <a:stretch/>
        </p:blipFill>
        <p:spPr>
          <a:xfrm>
            <a:off x="10248900" y="0"/>
            <a:ext cx="8039100" cy="3009900"/>
          </a:xfrm>
          <a:prstGeom prst="rect">
            <a:avLst/>
          </a:prstGeom>
          <a:noFill/>
          <a:ln>
            <a:noFill/>
          </a:ln>
        </p:spPr>
      </p:pic>
      <p:pic>
        <p:nvPicPr>
          <p:cNvPr descr="preencoded.png" id="139" name="Google Shape;139;h7b0d13fdcf0a9eea_0_116"/>
          <p:cNvPicPr preferRelativeResize="0"/>
          <p:nvPr/>
        </p:nvPicPr>
        <p:blipFill rotWithShape="1">
          <a:blip r:embed="rId4">
            <a:alphaModFix/>
          </a:blip>
          <a:srcRect b="0" l="0" r="0" t="0"/>
          <a:stretch/>
        </p:blipFill>
        <p:spPr>
          <a:xfrm rot="209730">
            <a:off x="-1047750" y="7620000"/>
            <a:ext cx="8667750" cy="9972675"/>
          </a:xfrm>
          <a:prstGeom prst="rect">
            <a:avLst/>
          </a:prstGeom>
          <a:noFill/>
          <a:ln>
            <a:noFill/>
          </a:ln>
        </p:spPr>
      </p:pic>
      <p:grpSp>
        <p:nvGrpSpPr>
          <p:cNvPr id="140" name="Google Shape;140;h7b0d13fdcf0a9eea_0_116"/>
          <p:cNvGrpSpPr/>
          <p:nvPr/>
        </p:nvGrpSpPr>
        <p:grpSpPr>
          <a:xfrm>
            <a:off x="17640300" y="7994925"/>
            <a:ext cx="596549" cy="2063476"/>
            <a:chOff x="17640300" y="7994925"/>
            <a:chExt cx="596549" cy="2063476"/>
          </a:xfrm>
        </p:grpSpPr>
        <p:pic>
          <p:nvPicPr>
            <p:cNvPr descr="preencoded.png" id="141" name="Google Shape;141;h7b0d13fdcf0a9eea_0_1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2" name="Google Shape;142;h7b0d13fdcf0a9eea_0_11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3" name="Google Shape;143;h7b0d13fdcf0a9eea_0_116"/>
          <p:cNvPicPr preferRelativeResize="0"/>
          <p:nvPr/>
        </p:nvPicPr>
        <p:blipFill rotWithShape="1">
          <a:blip r:embed="rId6">
            <a:alphaModFix/>
          </a:blip>
          <a:srcRect b="0" l="0" r="0" t="0"/>
          <a:stretch/>
        </p:blipFill>
        <p:spPr>
          <a:xfrm>
            <a:off x="685800" y="1038225"/>
            <a:ext cx="4474463" cy="3328416"/>
          </a:xfrm>
          <a:prstGeom prst="rect">
            <a:avLst/>
          </a:prstGeom>
          <a:noFill/>
          <a:ln>
            <a:noFill/>
          </a:ln>
        </p:spPr>
      </p:pic>
      <p:grpSp>
        <p:nvGrpSpPr>
          <p:cNvPr id="144" name="Google Shape;144;h7b0d13fdcf0a9eea_0_116"/>
          <p:cNvGrpSpPr/>
          <p:nvPr/>
        </p:nvGrpSpPr>
        <p:grpSpPr>
          <a:xfrm>
            <a:off x="4381500" y="3524250"/>
            <a:ext cx="10321425" cy="3425100"/>
            <a:chOff x="4381500" y="3524250"/>
            <a:chExt cx="10321425" cy="3425100"/>
          </a:xfrm>
        </p:grpSpPr>
        <p:sp>
          <p:nvSpPr>
            <p:cNvPr id="145" name="Google Shape;145;h7b0d13fdcf0a9eea_0_116"/>
            <p:cNvSpPr/>
            <p:nvPr/>
          </p:nvSpPr>
          <p:spPr>
            <a:xfrm>
              <a:off x="4381500" y="3524250"/>
              <a:ext cx="10292700" cy="275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6" name="Google Shape;146;h7b0d13fdcf0a9eea_0_116"/>
            <p:cNvSpPr/>
            <p:nvPr/>
          </p:nvSpPr>
          <p:spPr>
            <a:xfrm>
              <a:off x="12582525" y="6343650"/>
              <a:ext cx="21204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1" name="Shape 151"/>
        <p:cNvGrpSpPr/>
        <p:nvPr/>
      </p:nvGrpSpPr>
      <p:grpSpPr>
        <a:xfrm>
          <a:off x="0" y="0"/>
          <a:ext cx="0" cy="0"/>
          <a:chOff x="0" y="0"/>
          <a:chExt cx="0" cy="0"/>
        </a:xfrm>
      </p:grpSpPr>
      <p:pic>
        <p:nvPicPr>
          <p:cNvPr descr="preencoded.png" id="152" name="Google Shape;152;h7b0d13fdcf0a9eea_0_129"/>
          <p:cNvPicPr preferRelativeResize="0"/>
          <p:nvPr/>
        </p:nvPicPr>
        <p:blipFill rotWithShape="1">
          <a:blip r:embed="rId3">
            <a:alphaModFix/>
          </a:blip>
          <a:srcRect b="0" l="0" r="0" t="0"/>
          <a:stretch/>
        </p:blipFill>
        <p:spPr>
          <a:xfrm>
            <a:off x="0" y="0"/>
            <a:ext cx="10544175" cy="3381375"/>
          </a:xfrm>
          <a:prstGeom prst="rect">
            <a:avLst/>
          </a:prstGeom>
          <a:noFill/>
          <a:ln>
            <a:noFill/>
          </a:ln>
        </p:spPr>
      </p:pic>
      <p:pic>
        <p:nvPicPr>
          <p:cNvPr descr="preencoded.png" id="153" name="Google Shape;153;h7b0d13fdcf0a9eea_0_129"/>
          <p:cNvPicPr preferRelativeResize="0"/>
          <p:nvPr/>
        </p:nvPicPr>
        <p:blipFill rotWithShape="1">
          <a:blip r:embed="rId4">
            <a:alphaModFix/>
          </a:blip>
          <a:srcRect b="0" l="0" r="0" t="0"/>
          <a:stretch/>
        </p:blipFill>
        <p:spPr>
          <a:xfrm>
            <a:off x="8743950" y="7886700"/>
            <a:ext cx="9544050" cy="2400300"/>
          </a:xfrm>
          <a:prstGeom prst="rect">
            <a:avLst/>
          </a:prstGeom>
          <a:noFill/>
          <a:ln>
            <a:noFill/>
          </a:ln>
        </p:spPr>
      </p:pic>
      <p:pic>
        <p:nvPicPr>
          <p:cNvPr descr="preencoded.png" id="154" name="Google Shape;154;h7b0d13fdcf0a9eea_0_129"/>
          <p:cNvPicPr preferRelativeResize="0"/>
          <p:nvPr/>
        </p:nvPicPr>
        <p:blipFill rotWithShape="1">
          <a:blip r:embed="rId5">
            <a:alphaModFix/>
          </a:blip>
          <a:srcRect b="0" l="0" r="0" t="0"/>
          <a:stretch/>
        </p:blipFill>
        <p:spPr>
          <a:xfrm>
            <a:off x="12201525" y="4295775"/>
            <a:ext cx="5286375" cy="4800600"/>
          </a:xfrm>
          <a:prstGeom prst="rect">
            <a:avLst/>
          </a:prstGeom>
          <a:noFill/>
          <a:ln>
            <a:noFill/>
          </a:ln>
        </p:spPr>
      </p:pic>
      <p:pic>
        <p:nvPicPr>
          <p:cNvPr descr="preencoded.png" id="155" name="Google Shape;155;h7b0d13fdcf0a9eea_0_129"/>
          <p:cNvPicPr preferRelativeResize="0"/>
          <p:nvPr/>
        </p:nvPicPr>
        <p:blipFill rotWithShape="1">
          <a:blip r:embed="rId6">
            <a:alphaModFix/>
          </a:blip>
          <a:srcRect b="0" l="0" r="0" t="0"/>
          <a:stretch/>
        </p:blipFill>
        <p:spPr>
          <a:xfrm>
            <a:off x="666750" y="4295775"/>
            <a:ext cx="11125200" cy="4800600"/>
          </a:xfrm>
          <a:prstGeom prst="rect">
            <a:avLst/>
          </a:prstGeom>
          <a:noFill/>
          <a:ln>
            <a:noFill/>
          </a:ln>
        </p:spPr>
      </p:pic>
      <p:grpSp>
        <p:nvGrpSpPr>
          <p:cNvPr id="156" name="Google Shape;156;h7b0d13fdcf0a9eea_0_129"/>
          <p:cNvGrpSpPr/>
          <p:nvPr/>
        </p:nvGrpSpPr>
        <p:grpSpPr>
          <a:xfrm>
            <a:off x="17640300" y="7994925"/>
            <a:ext cx="596549" cy="2063476"/>
            <a:chOff x="17640300" y="7994925"/>
            <a:chExt cx="596549" cy="2063476"/>
          </a:xfrm>
        </p:grpSpPr>
        <p:pic>
          <p:nvPicPr>
            <p:cNvPr descr="preencoded.png" id="157" name="Google Shape;157;h7b0d13fdcf0a9eea_0_129"/>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58" name="Google Shape;158;h7b0d13fdcf0a9eea_0_1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59" name="Google Shape;159;h7b0d13fdcf0a9eea_0_129"/>
          <p:cNvGrpSpPr/>
          <p:nvPr/>
        </p:nvGrpSpPr>
        <p:grpSpPr>
          <a:xfrm>
            <a:off x="809625" y="1685925"/>
            <a:ext cx="5347200" cy="2164200"/>
            <a:chOff x="809625" y="1685925"/>
            <a:chExt cx="5347200" cy="2164200"/>
          </a:xfrm>
        </p:grpSpPr>
        <p:grpSp>
          <p:nvGrpSpPr>
            <p:cNvPr id="160" name="Google Shape;160;h7b0d13fdcf0a9eea_0_129"/>
            <p:cNvGrpSpPr/>
            <p:nvPr/>
          </p:nvGrpSpPr>
          <p:grpSpPr>
            <a:xfrm>
              <a:off x="809625" y="1685925"/>
              <a:ext cx="5286300" cy="1104900"/>
              <a:chOff x="809625" y="1685925"/>
              <a:chExt cx="5286300" cy="1104900"/>
            </a:xfrm>
          </p:grpSpPr>
          <p:sp>
            <p:nvSpPr>
              <p:cNvPr id="161" name="Google Shape;161;h7b0d13fdcf0a9eea_0_129"/>
              <p:cNvSpPr/>
              <p:nvPr/>
            </p:nvSpPr>
            <p:spPr>
              <a:xfrm>
                <a:off x="809625" y="1685925"/>
                <a:ext cx="5286300" cy="1104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h7b0d13fdcf0a9eea_0_129"/>
              <p:cNvSpPr/>
              <p:nvPr/>
            </p:nvSpPr>
            <p:spPr>
              <a:xfrm>
                <a:off x="1381125" y="1914525"/>
                <a:ext cx="2265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Dragon Taming </a:t>
                </a:r>
                <a:endParaRPr b="0" i="0" sz="3600" u="none" cap="none" strike="noStrike">
                  <a:solidFill>
                    <a:schemeClr val="dk1"/>
                  </a:solidFill>
                  <a:latin typeface="Calibri"/>
                  <a:ea typeface="Calibri"/>
                  <a:cs typeface="Calibri"/>
                  <a:sym typeface="Calibri"/>
                </a:endParaRPr>
              </a:p>
            </p:txBody>
          </p:sp>
        </p:grpSp>
        <p:sp>
          <p:nvSpPr>
            <p:cNvPr id="163" name="Google Shape;163;h7b0d13fdcf0a9eea_0_129"/>
            <p:cNvSpPr/>
            <p:nvPr/>
          </p:nvSpPr>
          <p:spPr>
            <a:xfrm>
              <a:off x="809625" y="30194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4" name="Google Shape;164;h7b0d13fdcf0a9eea_0_129"/>
          <p:cNvGrpSpPr/>
          <p:nvPr/>
        </p:nvGrpSpPr>
        <p:grpSpPr>
          <a:xfrm>
            <a:off x="6505575" y="1685925"/>
            <a:ext cx="5347200" cy="2164200"/>
            <a:chOff x="6505575" y="1685925"/>
            <a:chExt cx="5347200" cy="2164200"/>
          </a:xfrm>
        </p:grpSpPr>
        <p:grpSp>
          <p:nvGrpSpPr>
            <p:cNvPr id="165" name="Google Shape;165;h7b0d13fdcf0a9eea_0_129"/>
            <p:cNvGrpSpPr/>
            <p:nvPr/>
          </p:nvGrpSpPr>
          <p:grpSpPr>
            <a:xfrm>
              <a:off x="6505575" y="1685925"/>
              <a:ext cx="5286300" cy="1104900"/>
              <a:chOff x="6505575" y="1685925"/>
              <a:chExt cx="5286300" cy="1104900"/>
            </a:xfrm>
          </p:grpSpPr>
          <p:sp>
            <p:nvSpPr>
              <p:cNvPr id="166" name="Google Shape;166;h7b0d13fdcf0a9eea_0_129"/>
              <p:cNvSpPr/>
              <p:nvPr/>
            </p:nvSpPr>
            <p:spPr>
              <a:xfrm>
                <a:off x="6505575" y="1685925"/>
                <a:ext cx="5286300" cy="1104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h7b0d13fdcf0a9eea_0_129"/>
              <p:cNvSpPr/>
              <p:nvPr/>
            </p:nvSpPr>
            <p:spPr>
              <a:xfrm>
                <a:off x="7077075" y="1914525"/>
                <a:ext cx="1827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The Unicorn</a:t>
                </a:r>
                <a:endParaRPr b="0" i="0" sz="3600" u="none" cap="none" strike="noStrike">
                  <a:solidFill>
                    <a:schemeClr val="dk1"/>
                  </a:solidFill>
                  <a:latin typeface="Calibri"/>
                  <a:ea typeface="Calibri"/>
                  <a:cs typeface="Calibri"/>
                  <a:sym typeface="Calibri"/>
                </a:endParaRPr>
              </a:p>
            </p:txBody>
          </p:sp>
        </p:grpSp>
        <p:sp>
          <p:nvSpPr>
            <p:cNvPr id="168" name="Google Shape;168;h7b0d13fdcf0a9eea_0_129"/>
            <p:cNvSpPr/>
            <p:nvPr/>
          </p:nvSpPr>
          <p:spPr>
            <a:xfrm>
              <a:off x="6505575" y="30194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grpSp>
        <p:nvGrpSpPr>
          <p:cNvPr id="169" name="Google Shape;169;h7b0d13fdcf0a9eea_0_129"/>
          <p:cNvGrpSpPr/>
          <p:nvPr/>
        </p:nvGrpSpPr>
        <p:grpSpPr>
          <a:xfrm>
            <a:off x="12201525" y="1685925"/>
            <a:ext cx="5347200" cy="2164200"/>
            <a:chOff x="12201525" y="1685925"/>
            <a:chExt cx="5347200" cy="2164200"/>
          </a:xfrm>
        </p:grpSpPr>
        <p:grpSp>
          <p:nvGrpSpPr>
            <p:cNvPr id="170" name="Google Shape;170;h7b0d13fdcf0a9eea_0_129"/>
            <p:cNvGrpSpPr/>
            <p:nvPr/>
          </p:nvGrpSpPr>
          <p:grpSpPr>
            <a:xfrm>
              <a:off x="12201525" y="1685925"/>
              <a:ext cx="5286300" cy="1104900"/>
              <a:chOff x="12201525" y="1685925"/>
              <a:chExt cx="5286300" cy="1104900"/>
            </a:xfrm>
          </p:grpSpPr>
          <p:sp>
            <p:nvSpPr>
              <p:cNvPr id="171" name="Google Shape;171;h7b0d13fdcf0a9eea_0_129"/>
              <p:cNvSpPr/>
              <p:nvPr/>
            </p:nvSpPr>
            <p:spPr>
              <a:xfrm>
                <a:off x="12201525" y="1685925"/>
                <a:ext cx="5286300" cy="1104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h7b0d13fdcf0a9eea_0_129"/>
              <p:cNvSpPr/>
              <p:nvPr/>
            </p:nvSpPr>
            <p:spPr>
              <a:xfrm>
                <a:off x="12773025" y="1914525"/>
                <a:ext cx="2265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Dragon Taming </a:t>
                </a:r>
                <a:endParaRPr b="0" i="0" sz="3600" u="none" cap="none" strike="noStrike">
                  <a:solidFill>
                    <a:schemeClr val="dk1"/>
                  </a:solidFill>
                  <a:latin typeface="Calibri"/>
                  <a:ea typeface="Calibri"/>
                  <a:cs typeface="Calibri"/>
                  <a:sym typeface="Calibri"/>
                </a:endParaRPr>
              </a:p>
            </p:txBody>
          </p:sp>
        </p:grpSp>
        <p:sp>
          <p:nvSpPr>
            <p:cNvPr id="173" name="Google Shape;173;h7b0d13fdcf0a9eea_0_129"/>
            <p:cNvSpPr/>
            <p:nvPr/>
          </p:nvSpPr>
          <p:spPr>
            <a:xfrm>
              <a:off x="12201525" y="3019425"/>
              <a:ext cx="53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8" name="Shape 178"/>
        <p:cNvGrpSpPr/>
        <p:nvPr/>
      </p:nvGrpSpPr>
      <p:grpSpPr>
        <a:xfrm>
          <a:off x="0" y="0"/>
          <a:ext cx="0" cy="0"/>
          <a:chOff x="0" y="0"/>
          <a:chExt cx="0" cy="0"/>
        </a:xfrm>
      </p:grpSpPr>
      <p:pic>
        <p:nvPicPr>
          <p:cNvPr descr="preencoded.png" id="179" name="Google Shape;179;h7b0d13fdcf0a9eea_0_155"/>
          <p:cNvPicPr preferRelativeResize="0"/>
          <p:nvPr/>
        </p:nvPicPr>
        <p:blipFill rotWithShape="1">
          <a:blip r:embed="rId3">
            <a:alphaModFix/>
          </a:blip>
          <a:srcRect b="0" l="0" r="0" t="0"/>
          <a:stretch/>
        </p:blipFill>
        <p:spPr>
          <a:xfrm>
            <a:off x="0" y="5934075"/>
            <a:ext cx="4448175" cy="4352925"/>
          </a:xfrm>
          <a:prstGeom prst="rect">
            <a:avLst/>
          </a:prstGeom>
          <a:noFill/>
          <a:ln>
            <a:noFill/>
          </a:ln>
        </p:spPr>
      </p:pic>
      <p:pic>
        <p:nvPicPr>
          <p:cNvPr descr="preencoded.png" id="180" name="Google Shape;180;h7b0d13fdcf0a9eea_0_155"/>
          <p:cNvPicPr preferRelativeResize="0"/>
          <p:nvPr/>
        </p:nvPicPr>
        <p:blipFill rotWithShape="1">
          <a:blip r:embed="rId4">
            <a:alphaModFix/>
          </a:blip>
          <a:srcRect b="0" l="0" r="0" t="0"/>
          <a:stretch/>
        </p:blipFill>
        <p:spPr>
          <a:xfrm>
            <a:off x="9477375" y="0"/>
            <a:ext cx="8810625" cy="2962275"/>
          </a:xfrm>
          <a:prstGeom prst="rect">
            <a:avLst/>
          </a:prstGeom>
          <a:noFill/>
          <a:ln>
            <a:noFill/>
          </a:ln>
        </p:spPr>
      </p:pic>
      <p:grpSp>
        <p:nvGrpSpPr>
          <p:cNvPr id="181" name="Google Shape;181;h7b0d13fdcf0a9eea_0_155"/>
          <p:cNvGrpSpPr/>
          <p:nvPr/>
        </p:nvGrpSpPr>
        <p:grpSpPr>
          <a:xfrm>
            <a:off x="4443413" y="819150"/>
            <a:ext cx="9420300" cy="1571700"/>
            <a:chOff x="4443413" y="819150"/>
            <a:chExt cx="9420300" cy="1571700"/>
          </a:xfrm>
        </p:grpSpPr>
        <p:sp>
          <p:nvSpPr>
            <p:cNvPr id="182" name="Google Shape;182;h7b0d13fdcf0a9eea_0_155"/>
            <p:cNvSpPr/>
            <p:nvPr/>
          </p:nvSpPr>
          <p:spPr>
            <a:xfrm>
              <a:off x="4443413" y="819150"/>
              <a:ext cx="94203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h7b0d13fdcf0a9eea_0_155"/>
            <p:cNvSpPr/>
            <p:nvPr/>
          </p:nvSpPr>
          <p:spPr>
            <a:xfrm>
              <a:off x="5014913" y="1047750"/>
              <a:ext cx="85440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The Magic of Dragons: A Research</a:t>
              </a:r>
              <a:endParaRPr b="0" i="0" sz="6000" u="none" cap="none" strike="noStrike">
                <a:solidFill>
                  <a:schemeClr val="dk1"/>
                </a:solidFill>
                <a:latin typeface="Calibri"/>
                <a:ea typeface="Calibri"/>
                <a:cs typeface="Calibri"/>
                <a:sym typeface="Calibri"/>
              </a:endParaRPr>
            </a:p>
          </p:txBody>
        </p:sp>
      </p:grpSp>
      <p:grpSp>
        <p:nvGrpSpPr>
          <p:cNvPr id="184" name="Google Shape;184;h7b0d13fdcf0a9eea_0_155"/>
          <p:cNvGrpSpPr/>
          <p:nvPr/>
        </p:nvGrpSpPr>
        <p:grpSpPr>
          <a:xfrm>
            <a:off x="9315450" y="3305175"/>
            <a:ext cx="6153300" cy="6153300"/>
            <a:chOff x="9315450" y="3305175"/>
            <a:chExt cx="6153300" cy="6153300"/>
          </a:xfrm>
        </p:grpSpPr>
        <p:sp>
          <p:nvSpPr>
            <p:cNvPr id="185" name="Google Shape;185;h7b0d13fdcf0a9eea_0_155"/>
            <p:cNvSpPr/>
            <p:nvPr/>
          </p:nvSpPr>
          <p:spPr>
            <a:xfrm>
              <a:off x="9315450" y="3305175"/>
              <a:ext cx="6153300" cy="6153300"/>
            </a:xfrm>
            <a:prstGeom prst="ellipse">
              <a:avLst/>
            </a:prstGeom>
            <a:solidFill>
              <a:srgbClr val="FF85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h7b0d13fdcf0a9eea_0_155"/>
            <p:cNvSpPr/>
            <p:nvPr/>
          </p:nvSpPr>
          <p:spPr>
            <a:xfrm>
              <a:off x="10086975" y="4724400"/>
              <a:ext cx="4619700" cy="4619700"/>
            </a:xfrm>
            <a:prstGeom prst="ellipse">
              <a:avLst/>
            </a:prstGeom>
            <a:solidFill>
              <a:srgbClr val="C6E70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h7b0d13fdcf0a9eea_0_155"/>
            <p:cNvSpPr/>
            <p:nvPr/>
          </p:nvSpPr>
          <p:spPr>
            <a:xfrm>
              <a:off x="10858500" y="6134100"/>
              <a:ext cx="3067200" cy="306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h7b0d13fdcf0a9eea_0_155"/>
            <p:cNvSpPr/>
            <p:nvPr/>
          </p:nvSpPr>
          <p:spPr>
            <a:xfrm>
              <a:off x="11921490" y="3653790"/>
              <a:ext cx="9219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6.7M</a:t>
              </a:r>
              <a:endParaRPr b="0" i="0" sz="3600" u="none" cap="none" strike="noStrike">
                <a:solidFill>
                  <a:schemeClr val="dk1"/>
                </a:solidFill>
                <a:latin typeface="Calibri"/>
                <a:ea typeface="Calibri"/>
                <a:cs typeface="Calibri"/>
                <a:sym typeface="Calibri"/>
              </a:endParaRPr>
            </a:p>
          </p:txBody>
        </p:sp>
        <p:sp>
          <p:nvSpPr>
            <p:cNvPr id="189" name="Google Shape;189;h7b0d13fdcf0a9eea_0_155"/>
            <p:cNvSpPr/>
            <p:nvPr/>
          </p:nvSpPr>
          <p:spPr>
            <a:xfrm>
              <a:off x="11940540" y="7263765"/>
              <a:ext cx="9126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2.3M</a:t>
              </a:r>
              <a:endParaRPr b="0" i="0" sz="3600" u="none" cap="none" strike="noStrike">
                <a:solidFill>
                  <a:schemeClr val="dk1"/>
                </a:solidFill>
                <a:latin typeface="Calibri"/>
                <a:ea typeface="Calibri"/>
                <a:cs typeface="Calibri"/>
                <a:sym typeface="Calibri"/>
              </a:endParaRPr>
            </a:p>
          </p:txBody>
        </p:sp>
        <p:sp>
          <p:nvSpPr>
            <p:cNvPr id="190" name="Google Shape;190;h7b0d13fdcf0a9eea_0_155"/>
            <p:cNvSpPr/>
            <p:nvPr/>
          </p:nvSpPr>
          <p:spPr>
            <a:xfrm>
              <a:off x="11902440" y="5063490"/>
              <a:ext cx="979200" cy="807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3600"/>
                <a:buFont typeface="Devonshire"/>
                <a:buNone/>
              </a:pPr>
              <a:r>
                <a:rPr b="0" i="0" lang="en-US" sz="3600" u="none" cap="none" strike="noStrike">
                  <a:solidFill>
                    <a:srgbClr val="272727"/>
                  </a:solidFill>
                  <a:latin typeface="Devonshire"/>
                  <a:ea typeface="Devonshire"/>
                  <a:cs typeface="Devonshire"/>
                  <a:sym typeface="Devonshire"/>
                </a:rPr>
                <a:t>4.4M</a:t>
              </a:r>
              <a:endParaRPr b="0" i="0" sz="3600" u="none" cap="none" strike="noStrike">
                <a:solidFill>
                  <a:schemeClr val="dk1"/>
                </a:solidFill>
                <a:latin typeface="Calibri"/>
                <a:ea typeface="Calibri"/>
                <a:cs typeface="Calibri"/>
                <a:sym typeface="Calibri"/>
              </a:endParaRPr>
            </a:p>
          </p:txBody>
        </p:sp>
      </p:grpSp>
      <p:grpSp>
        <p:nvGrpSpPr>
          <p:cNvPr id="191" name="Google Shape;191;h7b0d13fdcf0a9eea_0_155"/>
          <p:cNvGrpSpPr/>
          <p:nvPr/>
        </p:nvGrpSpPr>
        <p:grpSpPr>
          <a:xfrm>
            <a:off x="17640300" y="7994925"/>
            <a:ext cx="596549" cy="2063476"/>
            <a:chOff x="17640300" y="7994925"/>
            <a:chExt cx="596549" cy="2063476"/>
          </a:xfrm>
        </p:grpSpPr>
        <p:pic>
          <p:nvPicPr>
            <p:cNvPr descr="preencoded.png" id="192" name="Google Shape;192;h7b0d13fdcf0a9eea_0_15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93" name="Google Shape;193;h7b0d13fdcf0a9eea_0_1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94" name="Google Shape;194;h7b0d13fdcf0a9eea_0_155"/>
          <p:cNvSpPr/>
          <p:nvPr/>
        </p:nvSpPr>
        <p:spPr>
          <a:xfrm>
            <a:off x="4010025" y="3600450"/>
            <a:ext cx="3594600" cy="119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95" name="Google Shape;195;h7b0d13fdcf0a9eea_0_155"/>
          <p:cNvSpPr/>
          <p:nvPr/>
        </p:nvSpPr>
        <p:spPr>
          <a:xfrm>
            <a:off x="4010025" y="5467350"/>
            <a:ext cx="3594600" cy="155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sp>
        <p:nvSpPr>
          <p:cNvPr id="196" name="Google Shape;196;h7b0d13fdcf0a9eea_0_155"/>
          <p:cNvSpPr/>
          <p:nvPr/>
        </p:nvSpPr>
        <p:spPr>
          <a:xfrm>
            <a:off x="4010025" y="7696200"/>
            <a:ext cx="3594600" cy="119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1" name="Shape 201"/>
        <p:cNvGrpSpPr/>
        <p:nvPr/>
      </p:nvGrpSpPr>
      <p:grpSpPr>
        <a:xfrm>
          <a:off x="0" y="0"/>
          <a:ext cx="0" cy="0"/>
          <a:chOff x="0" y="0"/>
          <a:chExt cx="0" cy="0"/>
        </a:xfrm>
      </p:grpSpPr>
      <p:pic>
        <p:nvPicPr>
          <p:cNvPr descr="preencoded.png" id="202" name="Google Shape;202;h7b0d13fdcf0a9eea_0_177"/>
          <p:cNvPicPr preferRelativeResize="0"/>
          <p:nvPr/>
        </p:nvPicPr>
        <p:blipFill rotWithShape="1">
          <a:blip r:embed="rId3">
            <a:alphaModFix/>
          </a:blip>
          <a:srcRect b="0" l="0" r="0" t="0"/>
          <a:stretch/>
        </p:blipFill>
        <p:spPr>
          <a:xfrm>
            <a:off x="0" y="0"/>
            <a:ext cx="10829925" cy="3067050"/>
          </a:xfrm>
          <a:prstGeom prst="rect">
            <a:avLst/>
          </a:prstGeom>
          <a:noFill/>
          <a:ln>
            <a:noFill/>
          </a:ln>
        </p:spPr>
      </p:pic>
      <p:pic>
        <p:nvPicPr>
          <p:cNvPr descr="preencoded.png" id="203" name="Google Shape;203;h7b0d13fdcf0a9eea_0_177"/>
          <p:cNvPicPr preferRelativeResize="0"/>
          <p:nvPr/>
        </p:nvPicPr>
        <p:blipFill rotWithShape="1">
          <a:blip r:embed="rId4">
            <a:alphaModFix/>
          </a:blip>
          <a:srcRect b="0" l="0" r="0" t="0"/>
          <a:stretch/>
        </p:blipFill>
        <p:spPr>
          <a:xfrm>
            <a:off x="7905750" y="7886700"/>
            <a:ext cx="10382250" cy="2400300"/>
          </a:xfrm>
          <a:prstGeom prst="rect">
            <a:avLst/>
          </a:prstGeom>
          <a:noFill/>
          <a:ln>
            <a:noFill/>
          </a:ln>
        </p:spPr>
      </p:pic>
      <p:grpSp>
        <p:nvGrpSpPr>
          <p:cNvPr id="204" name="Google Shape;204;h7b0d13fdcf0a9eea_0_177"/>
          <p:cNvGrpSpPr/>
          <p:nvPr/>
        </p:nvGrpSpPr>
        <p:grpSpPr>
          <a:xfrm>
            <a:off x="17640300" y="7994925"/>
            <a:ext cx="596549" cy="2063476"/>
            <a:chOff x="17640300" y="7994925"/>
            <a:chExt cx="596549" cy="2063476"/>
          </a:xfrm>
        </p:grpSpPr>
        <p:pic>
          <p:nvPicPr>
            <p:cNvPr descr="preencoded.png" id="205" name="Google Shape;205;h7b0d13fdcf0a9eea_0_17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06" name="Google Shape;206;h7b0d13fdcf0a9eea_0_17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07" name="Google Shape;207;h7b0d13fdcf0a9eea_0_177"/>
          <p:cNvGrpSpPr/>
          <p:nvPr/>
        </p:nvGrpSpPr>
        <p:grpSpPr>
          <a:xfrm>
            <a:off x="7115175" y="642938"/>
            <a:ext cx="4057800" cy="1571700"/>
            <a:chOff x="7115175" y="642938"/>
            <a:chExt cx="4057800" cy="1571700"/>
          </a:xfrm>
        </p:grpSpPr>
        <p:sp>
          <p:nvSpPr>
            <p:cNvPr id="208" name="Google Shape;208;h7b0d13fdcf0a9eea_0_177"/>
            <p:cNvSpPr/>
            <p:nvPr/>
          </p:nvSpPr>
          <p:spPr>
            <a:xfrm>
              <a:off x="7115175" y="642938"/>
              <a:ext cx="40578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h7b0d13fdcf0a9eea_0_177"/>
            <p:cNvSpPr/>
            <p:nvPr/>
          </p:nvSpPr>
          <p:spPr>
            <a:xfrm>
              <a:off x="7686675" y="871538"/>
              <a:ext cx="31812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Pricing Plan</a:t>
              </a:r>
              <a:endParaRPr b="0" i="0" sz="6000" u="none" cap="none" strike="noStrike">
                <a:solidFill>
                  <a:schemeClr val="dk1"/>
                </a:solidFill>
                <a:latin typeface="Calibri"/>
                <a:ea typeface="Calibri"/>
                <a:cs typeface="Calibri"/>
                <a:sym typeface="Calibri"/>
              </a:endParaRPr>
            </a:p>
          </p:txBody>
        </p:sp>
      </p:grpSp>
      <p:grpSp>
        <p:nvGrpSpPr>
          <p:cNvPr id="210" name="Google Shape;210;h7b0d13fdcf0a9eea_0_177"/>
          <p:cNvGrpSpPr/>
          <p:nvPr/>
        </p:nvGrpSpPr>
        <p:grpSpPr>
          <a:xfrm>
            <a:off x="1333500" y="2724150"/>
            <a:ext cx="15630450" cy="6077100"/>
            <a:chOff x="1333500" y="2724150"/>
            <a:chExt cx="15630450" cy="6077100"/>
          </a:xfrm>
        </p:grpSpPr>
        <p:sp>
          <p:nvSpPr>
            <p:cNvPr id="211" name="Google Shape;211;h7b0d13fdcf0a9eea_0_177"/>
            <p:cNvSpPr/>
            <p:nvPr/>
          </p:nvSpPr>
          <p:spPr>
            <a:xfrm>
              <a:off x="1333500" y="2724150"/>
              <a:ext cx="4829100" cy="60771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2" name="Google Shape;212;h7b0d13fdcf0a9eea_0_177"/>
            <p:cNvPicPr preferRelativeResize="0"/>
            <p:nvPr/>
          </p:nvPicPr>
          <p:blipFill rotWithShape="1">
            <a:blip r:embed="rId6">
              <a:alphaModFix/>
            </a:blip>
            <a:srcRect b="0" l="0" r="0" t="0"/>
            <a:stretch/>
          </p:blipFill>
          <p:spPr>
            <a:xfrm>
              <a:off x="3471862" y="3038475"/>
              <a:ext cx="552450" cy="990600"/>
            </a:xfrm>
            <a:prstGeom prst="rect">
              <a:avLst/>
            </a:prstGeom>
            <a:noFill/>
            <a:ln>
              <a:noFill/>
            </a:ln>
          </p:spPr>
        </p:pic>
        <p:sp>
          <p:nvSpPr>
            <p:cNvPr id="213" name="Google Shape;213;h7b0d13fdcf0a9eea_0_177"/>
            <p:cNvSpPr/>
            <p:nvPr/>
          </p:nvSpPr>
          <p:spPr>
            <a:xfrm>
              <a:off x="6734175" y="2724150"/>
              <a:ext cx="4829100" cy="60771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4" name="Google Shape;214;h7b0d13fdcf0a9eea_0_177"/>
            <p:cNvPicPr preferRelativeResize="0"/>
            <p:nvPr/>
          </p:nvPicPr>
          <p:blipFill rotWithShape="1">
            <a:blip r:embed="rId7">
              <a:alphaModFix/>
            </a:blip>
            <a:srcRect b="0" l="0" r="0" t="0"/>
            <a:stretch/>
          </p:blipFill>
          <p:spPr>
            <a:xfrm>
              <a:off x="8782050" y="3038471"/>
              <a:ext cx="733425" cy="990608"/>
            </a:xfrm>
            <a:prstGeom prst="rect">
              <a:avLst/>
            </a:prstGeom>
            <a:noFill/>
            <a:ln>
              <a:noFill/>
            </a:ln>
          </p:spPr>
        </p:pic>
        <p:sp>
          <p:nvSpPr>
            <p:cNvPr id="215" name="Google Shape;215;h7b0d13fdcf0a9eea_0_177"/>
            <p:cNvSpPr/>
            <p:nvPr/>
          </p:nvSpPr>
          <p:spPr>
            <a:xfrm>
              <a:off x="12134850" y="2724150"/>
              <a:ext cx="4829100" cy="60771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6" name="Google Shape;216;h7b0d13fdcf0a9eea_0_177"/>
            <p:cNvPicPr preferRelativeResize="0"/>
            <p:nvPr/>
          </p:nvPicPr>
          <p:blipFill rotWithShape="1">
            <a:blip r:embed="rId8">
              <a:alphaModFix/>
            </a:blip>
            <a:srcRect b="0" l="0" r="0" t="0"/>
            <a:stretch/>
          </p:blipFill>
          <p:spPr>
            <a:xfrm>
              <a:off x="14020800" y="3038475"/>
              <a:ext cx="1057276" cy="990600"/>
            </a:xfrm>
            <a:prstGeom prst="rect">
              <a:avLst/>
            </a:prstGeom>
            <a:noFill/>
            <a:ln>
              <a:noFill/>
            </a:ln>
          </p:spPr>
        </p:pic>
        <p:sp>
          <p:nvSpPr>
            <p:cNvPr id="217" name="Google Shape;217;h7b0d13fdcf0a9eea_0_177"/>
            <p:cNvSpPr/>
            <p:nvPr/>
          </p:nvSpPr>
          <p:spPr>
            <a:xfrm>
              <a:off x="3268028" y="4229100"/>
              <a:ext cx="9600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Basic</a:t>
              </a:r>
              <a:endParaRPr b="0" i="0" sz="3600" u="none" cap="none" strike="noStrike">
                <a:solidFill>
                  <a:schemeClr val="dk1"/>
                </a:solidFill>
                <a:latin typeface="Calibri"/>
                <a:ea typeface="Calibri"/>
                <a:cs typeface="Calibri"/>
                <a:sym typeface="Calibri"/>
              </a:endParaRPr>
            </a:p>
          </p:txBody>
        </p:sp>
        <p:sp>
          <p:nvSpPr>
            <p:cNvPr id="218" name="Google Shape;218;h7b0d13fdcf0a9eea_0_177"/>
            <p:cNvSpPr/>
            <p:nvPr/>
          </p:nvSpPr>
          <p:spPr>
            <a:xfrm>
              <a:off x="1676400" y="510540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9" name="Google Shape;219;h7b0d13fdcf0a9eea_0_177"/>
            <p:cNvSpPr/>
            <p:nvPr/>
          </p:nvSpPr>
          <p:spPr>
            <a:xfrm>
              <a:off x="2929890" y="7810500"/>
              <a:ext cx="1636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$10/month</a:t>
              </a:r>
              <a:endParaRPr b="0" i="0" sz="3600" u="none" cap="none" strike="noStrike">
                <a:solidFill>
                  <a:schemeClr val="dk1"/>
                </a:solidFill>
                <a:latin typeface="Calibri"/>
                <a:ea typeface="Calibri"/>
                <a:cs typeface="Calibri"/>
                <a:sym typeface="Calibri"/>
              </a:endParaRPr>
            </a:p>
          </p:txBody>
        </p:sp>
        <p:sp>
          <p:nvSpPr>
            <p:cNvPr id="220" name="Google Shape;220;h7b0d13fdcf0a9eea_0_177"/>
            <p:cNvSpPr/>
            <p:nvPr/>
          </p:nvSpPr>
          <p:spPr>
            <a:xfrm>
              <a:off x="8716328" y="4229100"/>
              <a:ext cx="8649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Elite</a:t>
              </a:r>
              <a:endParaRPr b="0" i="0" sz="3600" u="none" cap="none" strike="noStrike">
                <a:solidFill>
                  <a:schemeClr val="dk1"/>
                </a:solidFill>
                <a:latin typeface="Calibri"/>
                <a:ea typeface="Calibri"/>
                <a:cs typeface="Calibri"/>
                <a:sym typeface="Calibri"/>
              </a:endParaRPr>
            </a:p>
          </p:txBody>
        </p:sp>
        <p:sp>
          <p:nvSpPr>
            <p:cNvPr id="221" name="Google Shape;221;h7b0d13fdcf0a9eea_0_177"/>
            <p:cNvSpPr/>
            <p:nvPr/>
          </p:nvSpPr>
          <p:spPr>
            <a:xfrm>
              <a:off x="7077075" y="510540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22" name="Google Shape;222;h7b0d13fdcf0a9eea_0_177"/>
            <p:cNvSpPr/>
            <p:nvPr/>
          </p:nvSpPr>
          <p:spPr>
            <a:xfrm>
              <a:off x="8292465" y="7810500"/>
              <a:ext cx="17127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$50/month</a:t>
              </a:r>
              <a:endParaRPr b="0" i="0" sz="3600" u="none" cap="none" strike="noStrike">
                <a:solidFill>
                  <a:schemeClr val="dk1"/>
                </a:solidFill>
                <a:latin typeface="Calibri"/>
                <a:ea typeface="Calibri"/>
                <a:cs typeface="Calibri"/>
                <a:sym typeface="Calibri"/>
              </a:endParaRPr>
            </a:p>
          </p:txBody>
        </p:sp>
        <p:sp>
          <p:nvSpPr>
            <p:cNvPr id="223" name="Google Shape;223;h7b0d13fdcf0a9eea_0_177"/>
            <p:cNvSpPr/>
            <p:nvPr/>
          </p:nvSpPr>
          <p:spPr>
            <a:xfrm>
              <a:off x="13726477" y="4229100"/>
              <a:ext cx="16458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Legendary</a:t>
              </a:r>
              <a:endParaRPr b="0" i="0" sz="3600" u="none" cap="none" strike="noStrike">
                <a:solidFill>
                  <a:schemeClr val="dk1"/>
                </a:solidFill>
                <a:latin typeface="Calibri"/>
                <a:ea typeface="Calibri"/>
                <a:cs typeface="Calibri"/>
                <a:sym typeface="Calibri"/>
              </a:endParaRPr>
            </a:p>
          </p:txBody>
        </p:sp>
        <p:sp>
          <p:nvSpPr>
            <p:cNvPr id="224" name="Google Shape;224;h7b0d13fdcf0a9eea_0_177"/>
            <p:cNvSpPr/>
            <p:nvPr/>
          </p:nvSpPr>
          <p:spPr>
            <a:xfrm>
              <a:off x="12477750" y="5105400"/>
              <a:ext cx="4204200" cy="2583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00000"/>
                </a:buClr>
                <a:buSzPts val="2400"/>
                <a:buFont typeface="Lato"/>
                <a:buChar char="•"/>
              </a:pPr>
              <a:r>
                <a:rPr b="0" i="0" lang="en-US" sz="2400" u="none" cap="none" strike="noStrike">
                  <a:solidFill>
                    <a:srgbClr val="000000"/>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25" name="Google Shape;225;h7b0d13fdcf0a9eea_0_177"/>
            <p:cNvSpPr/>
            <p:nvPr/>
          </p:nvSpPr>
          <p:spPr>
            <a:xfrm>
              <a:off x="13640752" y="7810500"/>
              <a:ext cx="18174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Devonshire"/>
                <a:buNone/>
              </a:pPr>
              <a:r>
                <a:rPr b="0" i="0" lang="en-US" sz="3600" u="none" cap="none" strike="noStrike">
                  <a:solidFill>
                    <a:srgbClr val="000000"/>
                  </a:solidFill>
                  <a:latin typeface="Devonshire"/>
                  <a:ea typeface="Devonshire"/>
                  <a:cs typeface="Devonshire"/>
                  <a:sym typeface="Devonshire"/>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30" name="Shape 230"/>
        <p:cNvGrpSpPr/>
        <p:nvPr/>
      </p:nvGrpSpPr>
      <p:grpSpPr>
        <a:xfrm>
          <a:off x="0" y="0"/>
          <a:ext cx="0" cy="0"/>
          <a:chOff x="0" y="0"/>
          <a:chExt cx="0" cy="0"/>
        </a:xfrm>
      </p:grpSpPr>
      <p:pic>
        <p:nvPicPr>
          <p:cNvPr descr="preencoded.png" id="231" name="Google Shape;231;h7b0d13fdcf0a9eea_0_205"/>
          <p:cNvPicPr preferRelativeResize="0"/>
          <p:nvPr/>
        </p:nvPicPr>
        <p:blipFill rotWithShape="1">
          <a:blip r:embed="rId3">
            <a:alphaModFix/>
          </a:blip>
          <a:srcRect b="0" l="0" r="0" t="0"/>
          <a:stretch/>
        </p:blipFill>
        <p:spPr>
          <a:xfrm>
            <a:off x="0" y="0"/>
            <a:ext cx="7724775" cy="7239000"/>
          </a:xfrm>
          <a:prstGeom prst="rect">
            <a:avLst/>
          </a:prstGeom>
          <a:noFill/>
          <a:ln>
            <a:noFill/>
          </a:ln>
        </p:spPr>
      </p:pic>
      <p:pic>
        <p:nvPicPr>
          <p:cNvPr descr="preencoded.png" id="232" name="Google Shape;232;h7b0d13fdcf0a9eea_0_205"/>
          <p:cNvPicPr preferRelativeResize="0"/>
          <p:nvPr/>
        </p:nvPicPr>
        <p:blipFill rotWithShape="1">
          <a:blip r:embed="rId4">
            <a:alphaModFix/>
          </a:blip>
          <a:srcRect b="0" l="0" r="0" t="0"/>
          <a:stretch/>
        </p:blipFill>
        <p:spPr>
          <a:xfrm>
            <a:off x="12258675" y="5924550"/>
            <a:ext cx="6029325" cy="4362450"/>
          </a:xfrm>
          <a:prstGeom prst="rect">
            <a:avLst/>
          </a:prstGeom>
          <a:noFill/>
          <a:ln>
            <a:noFill/>
          </a:ln>
        </p:spPr>
      </p:pic>
      <p:grpSp>
        <p:nvGrpSpPr>
          <p:cNvPr id="233" name="Google Shape;233;h7b0d13fdcf0a9eea_0_205"/>
          <p:cNvGrpSpPr/>
          <p:nvPr/>
        </p:nvGrpSpPr>
        <p:grpSpPr>
          <a:xfrm>
            <a:off x="17640300" y="7994925"/>
            <a:ext cx="596549" cy="2063476"/>
            <a:chOff x="17640300" y="7994925"/>
            <a:chExt cx="596549" cy="2063476"/>
          </a:xfrm>
        </p:grpSpPr>
        <p:pic>
          <p:nvPicPr>
            <p:cNvPr descr="preencoded.png" id="234" name="Google Shape;234;h7b0d13fdcf0a9eea_0_20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5" name="Google Shape;235;h7b0d13fdcf0a9eea_0_2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6" name="Google Shape;236;h7b0d13fdcf0a9eea_0_205"/>
          <p:cNvGrpSpPr/>
          <p:nvPr/>
        </p:nvGrpSpPr>
        <p:grpSpPr>
          <a:xfrm>
            <a:off x="285750" y="1609725"/>
            <a:ext cx="17726100" cy="6858075"/>
            <a:chOff x="285750" y="1609725"/>
            <a:chExt cx="17726100" cy="6858075"/>
          </a:xfrm>
        </p:grpSpPr>
        <p:sp>
          <p:nvSpPr>
            <p:cNvPr id="237" name="Google Shape;237;h7b0d13fdcf0a9eea_0_205"/>
            <p:cNvSpPr/>
            <p:nvPr/>
          </p:nvSpPr>
          <p:spPr>
            <a:xfrm>
              <a:off x="285750" y="2628900"/>
              <a:ext cx="4010100" cy="5838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8" name="Google Shape;238;h7b0d13fdcf0a9eea_0_205"/>
            <p:cNvPicPr preferRelativeResize="0"/>
            <p:nvPr/>
          </p:nvPicPr>
          <p:blipFill rotWithShape="1">
            <a:blip r:embed="rId6">
              <a:alphaModFix/>
            </a:blip>
            <a:srcRect b="0" l="0" r="0" t="0"/>
            <a:stretch/>
          </p:blipFill>
          <p:spPr>
            <a:xfrm>
              <a:off x="1744670" y="5416562"/>
              <a:ext cx="1092180" cy="1092182"/>
            </a:xfrm>
            <a:prstGeom prst="rect">
              <a:avLst/>
            </a:prstGeom>
            <a:noFill/>
            <a:ln>
              <a:noFill/>
            </a:ln>
          </p:spPr>
        </p:pic>
        <p:sp>
          <p:nvSpPr>
            <p:cNvPr id="239" name="Google Shape;239;h7b0d13fdcf0a9eea_0_205"/>
            <p:cNvSpPr/>
            <p:nvPr/>
          </p:nvSpPr>
          <p:spPr>
            <a:xfrm>
              <a:off x="4857750" y="2628900"/>
              <a:ext cx="4010100" cy="5838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0" name="Google Shape;240;h7b0d13fdcf0a9eea_0_205"/>
            <p:cNvPicPr preferRelativeResize="0"/>
            <p:nvPr/>
          </p:nvPicPr>
          <p:blipFill rotWithShape="1">
            <a:blip r:embed="rId7">
              <a:alphaModFix/>
            </a:blip>
            <a:srcRect b="0" l="0" r="0" t="0"/>
            <a:stretch/>
          </p:blipFill>
          <p:spPr>
            <a:xfrm>
              <a:off x="6405563" y="5505450"/>
              <a:ext cx="894080" cy="892810"/>
            </a:xfrm>
            <a:prstGeom prst="rect">
              <a:avLst/>
            </a:prstGeom>
            <a:noFill/>
            <a:ln>
              <a:noFill/>
            </a:ln>
          </p:spPr>
        </p:pic>
        <p:sp>
          <p:nvSpPr>
            <p:cNvPr id="241" name="Google Shape;241;h7b0d13fdcf0a9eea_0_205"/>
            <p:cNvSpPr/>
            <p:nvPr/>
          </p:nvSpPr>
          <p:spPr>
            <a:xfrm>
              <a:off x="9429750" y="2628900"/>
              <a:ext cx="4010100" cy="5838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2" name="Google Shape;242;h7b0d13fdcf0a9eea_0_205"/>
            <p:cNvPicPr preferRelativeResize="0"/>
            <p:nvPr/>
          </p:nvPicPr>
          <p:blipFill rotWithShape="1">
            <a:blip r:embed="rId8">
              <a:alphaModFix/>
            </a:blip>
            <a:srcRect b="0" l="0" r="0" t="0"/>
            <a:stretch/>
          </p:blipFill>
          <p:spPr>
            <a:xfrm>
              <a:off x="10901344" y="5356622"/>
              <a:ext cx="1139446" cy="1139446"/>
            </a:xfrm>
            <a:prstGeom prst="rect">
              <a:avLst/>
            </a:prstGeom>
            <a:noFill/>
            <a:ln>
              <a:noFill/>
            </a:ln>
          </p:spPr>
        </p:pic>
        <p:sp>
          <p:nvSpPr>
            <p:cNvPr id="243" name="Google Shape;243;h7b0d13fdcf0a9eea_0_205"/>
            <p:cNvSpPr/>
            <p:nvPr/>
          </p:nvSpPr>
          <p:spPr>
            <a:xfrm>
              <a:off x="14001750" y="2628900"/>
              <a:ext cx="4010100" cy="58389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4" name="Google Shape;244;h7b0d13fdcf0a9eea_0_205"/>
            <p:cNvPicPr preferRelativeResize="0"/>
            <p:nvPr/>
          </p:nvPicPr>
          <p:blipFill rotWithShape="1">
            <a:blip r:embed="rId9">
              <a:alphaModFix/>
            </a:blip>
            <a:srcRect b="0" l="0" r="0" t="0"/>
            <a:stretch/>
          </p:blipFill>
          <p:spPr>
            <a:xfrm>
              <a:off x="15473363" y="5353047"/>
              <a:ext cx="1117600" cy="1219200"/>
            </a:xfrm>
            <a:prstGeom prst="rect">
              <a:avLst/>
            </a:prstGeom>
            <a:noFill/>
            <a:ln>
              <a:noFill/>
            </a:ln>
          </p:spPr>
        </p:pic>
        <p:sp>
          <p:nvSpPr>
            <p:cNvPr id="245" name="Google Shape;245;h7b0d13fdcf0a9eea_0_205"/>
            <p:cNvSpPr/>
            <p:nvPr/>
          </p:nvSpPr>
          <p:spPr>
            <a:xfrm>
              <a:off x="1495425" y="1609725"/>
              <a:ext cx="1600200" cy="1600200"/>
            </a:xfrm>
            <a:prstGeom prst="ellipse">
              <a:avLst/>
            </a:prstGeom>
            <a:solidFill>
              <a:srgbClr val="FF85C8"/>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h7b0d13fdcf0a9eea_0_205"/>
            <p:cNvSpPr/>
            <p:nvPr/>
          </p:nvSpPr>
          <p:spPr>
            <a:xfrm>
              <a:off x="6067425" y="1609725"/>
              <a:ext cx="1600200" cy="1600200"/>
            </a:xfrm>
            <a:prstGeom prst="ellipse">
              <a:avLst/>
            </a:prstGeom>
            <a:solidFill>
              <a:srgbClr val="FF85C8"/>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h7b0d13fdcf0a9eea_0_205"/>
            <p:cNvSpPr/>
            <p:nvPr/>
          </p:nvSpPr>
          <p:spPr>
            <a:xfrm>
              <a:off x="10639425" y="1609725"/>
              <a:ext cx="1600200" cy="1600200"/>
            </a:xfrm>
            <a:prstGeom prst="ellipse">
              <a:avLst/>
            </a:prstGeom>
            <a:solidFill>
              <a:srgbClr val="FF85C8"/>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h7b0d13fdcf0a9eea_0_205"/>
            <p:cNvSpPr/>
            <p:nvPr/>
          </p:nvSpPr>
          <p:spPr>
            <a:xfrm>
              <a:off x="15211425" y="1609725"/>
              <a:ext cx="1600200" cy="1600200"/>
            </a:xfrm>
            <a:prstGeom prst="ellipse">
              <a:avLst/>
            </a:prstGeom>
            <a:solidFill>
              <a:srgbClr val="FF85C8"/>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h7b0d13fdcf0a9eea_0_205"/>
            <p:cNvSpPr/>
            <p:nvPr/>
          </p:nvSpPr>
          <p:spPr>
            <a:xfrm>
              <a:off x="480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Eclipse</a:t>
              </a:r>
              <a:endParaRPr b="0" i="0" sz="2700" u="none" cap="none" strike="noStrike">
                <a:solidFill>
                  <a:schemeClr val="dk1"/>
                </a:solidFill>
                <a:latin typeface="Calibri"/>
                <a:ea typeface="Calibri"/>
                <a:cs typeface="Calibri"/>
                <a:sym typeface="Calibri"/>
              </a:endParaRPr>
            </a:p>
          </p:txBody>
        </p:sp>
        <p:sp>
          <p:nvSpPr>
            <p:cNvPr id="250" name="Google Shape;250;h7b0d13fdcf0a9eea_0_205"/>
            <p:cNvSpPr/>
            <p:nvPr/>
          </p:nvSpPr>
          <p:spPr>
            <a:xfrm>
              <a:off x="483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51" name="Google Shape;251;h7b0d13fdcf0a9eea_0_205"/>
            <p:cNvSpPr/>
            <p:nvPr/>
          </p:nvSpPr>
          <p:spPr>
            <a:xfrm>
              <a:off x="480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Quest</a:t>
              </a:r>
              <a:endParaRPr b="0" i="0" sz="2700" u="none" cap="none" strike="noStrike">
                <a:solidFill>
                  <a:schemeClr val="dk1"/>
                </a:solidFill>
                <a:latin typeface="Calibri"/>
                <a:ea typeface="Calibri"/>
                <a:cs typeface="Calibri"/>
                <a:sym typeface="Calibri"/>
              </a:endParaRPr>
            </a:p>
          </p:txBody>
        </p:sp>
        <p:sp>
          <p:nvSpPr>
            <p:cNvPr id="252" name="Google Shape;252;h7b0d13fdcf0a9eea_0_205"/>
            <p:cNvSpPr/>
            <p:nvPr/>
          </p:nvSpPr>
          <p:spPr>
            <a:xfrm>
              <a:off x="483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53" name="Google Shape;253;h7b0d13fdcf0a9eea_0_205"/>
            <p:cNvSpPr/>
            <p:nvPr/>
          </p:nvSpPr>
          <p:spPr>
            <a:xfrm>
              <a:off x="5052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Eclipse</a:t>
              </a:r>
              <a:endParaRPr b="0" i="0" sz="2700" u="none" cap="none" strike="noStrike">
                <a:solidFill>
                  <a:schemeClr val="dk1"/>
                </a:solidFill>
                <a:latin typeface="Calibri"/>
                <a:ea typeface="Calibri"/>
                <a:cs typeface="Calibri"/>
                <a:sym typeface="Calibri"/>
              </a:endParaRPr>
            </a:p>
          </p:txBody>
        </p:sp>
        <p:sp>
          <p:nvSpPr>
            <p:cNvPr id="254" name="Google Shape;254;h7b0d13fdcf0a9eea_0_205"/>
            <p:cNvSpPr/>
            <p:nvPr/>
          </p:nvSpPr>
          <p:spPr>
            <a:xfrm>
              <a:off x="5055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55" name="Google Shape;255;h7b0d13fdcf0a9eea_0_205"/>
            <p:cNvSpPr/>
            <p:nvPr/>
          </p:nvSpPr>
          <p:spPr>
            <a:xfrm>
              <a:off x="5052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Quest</a:t>
              </a:r>
              <a:endParaRPr b="0" i="0" sz="2700" u="none" cap="none" strike="noStrike">
                <a:solidFill>
                  <a:schemeClr val="dk1"/>
                </a:solidFill>
                <a:latin typeface="Calibri"/>
                <a:ea typeface="Calibri"/>
                <a:cs typeface="Calibri"/>
                <a:sym typeface="Calibri"/>
              </a:endParaRPr>
            </a:p>
          </p:txBody>
        </p:sp>
        <p:sp>
          <p:nvSpPr>
            <p:cNvPr id="256" name="Google Shape;256;h7b0d13fdcf0a9eea_0_205"/>
            <p:cNvSpPr/>
            <p:nvPr/>
          </p:nvSpPr>
          <p:spPr>
            <a:xfrm>
              <a:off x="5055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57" name="Google Shape;257;h7b0d13fdcf0a9eea_0_205"/>
            <p:cNvSpPr/>
            <p:nvPr/>
          </p:nvSpPr>
          <p:spPr>
            <a:xfrm>
              <a:off x="9624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Eclipse</a:t>
              </a:r>
              <a:endParaRPr b="0" i="0" sz="2700" u="none" cap="none" strike="noStrike">
                <a:solidFill>
                  <a:schemeClr val="dk1"/>
                </a:solidFill>
                <a:latin typeface="Calibri"/>
                <a:ea typeface="Calibri"/>
                <a:cs typeface="Calibri"/>
                <a:sym typeface="Calibri"/>
              </a:endParaRPr>
            </a:p>
          </p:txBody>
        </p:sp>
        <p:sp>
          <p:nvSpPr>
            <p:cNvPr id="258" name="Google Shape;258;h7b0d13fdcf0a9eea_0_205"/>
            <p:cNvSpPr/>
            <p:nvPr/>
          </p:nvSpPr>
          <p:spPr>
            <a:xfrm>
              <a:off x="9627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59" name="Google Shape;259;h7b0d13fdcf0a9eea_0_205"/>
            <p:cNvSpPr/>
            <p:nvPr/>
          </p:nvSpPr>
          <p:spPr>
            <a:xfrm>
              <a:off x="9624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Quest</a:t>
              </a:r>
              <a:endParaRPr b="0" i="0" sz="2700" u="none" cap="none" strike="noStrike">
                <a:solidFill>
                  <a:schemeClr val="dk1"/>
                </a:solidFill>
                <a:latin typeface="Calibri"/>
                <a:ea typeface="Calibri"/>
                <a:cs typeface="Calibri"/>
                <a:sym typeface="Calibri"/>
              </a:endParaRPr>
            </a:p>
          </p:txBody>
        </p:sp>
        <p:sp>
          <p:nvSpPr>
            <p:cNvPr id="260" name="Google Shape;260;h7b0d13fdcf0a9eea_0_205"/>
            <p:cNvSpPr/>
            <p:nvPr/>
          </p:nvSpPr>
          <p:spPr>
            <a:xfrm>
              <a:off x="9627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61" name="Google Shape;261;h7b0d13fdcf0a9eea_0_205"/>
            <p:cNvSpPr/>
            <p:nvPr/>
          </p:nvSpPr>
          <p:spPr>
            <a:xfrm>
              <a:off x="14196060" y="3686175"/>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Eclipse</a:t>
              </a:r>
              <a:endParaRPr b="0" i="0" sz="2700" u="none" cap="none" strike="noStrike">
                <a:solidFill>
                  <a:schemeClr val="dk1"/>
                </a:solidFill>
                <a:latin typeface="Calibri"/>
                <a:ea typeface="Calibri"/>
                <a:cs typeface="Calibri"/>
                <a:sym typeface="Calibri"/>
              </a:endParaRPr>
            </a:p>
          </p:txBody>
        </p:sp>
        <p:sp>
          <p:nvSpPr>
            <p:cNvPr id="262" name="Google Shape;262;h7b0d13fdcf0a9eea_0_205"/>
            <p:cNvSpPr/>
            <p:nvPr/>
          </p:nvSpPr>
          <p:spPr>
            <a:xfrm>
              <a:off x="14199870" y="4324350"/>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63" name="Google Shape;263;h7b0d13fdcf0a9eea_0_205"/>
            <p:cNvSpPr/>
            <p:nvPr/>
          </p:nvSpPr>
          <p:spPr>
            <a:xfrm>
              <a:off x="14196060" y="6877050"/>
              <a:ext cx="36213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700"/>
                <a:buFont typeface="Devonshire"/>
                <a:buNone/>
              </a:pPr>
              <a:r>
                <a:rPr b="0" i="0" lang="en-US" sz="2700" u="none" cap="none" strike="noStrike">
                  <a:solidFill>
                    <a:srgbClr val="000000"/>
                  </a:solidFill>
                  <a:latin typeface="Devonshire"/>
                  <a:ea typeface="Devonshire"/>
                  <a:cs typeface="Devonshire"/>
                  <a:sym typeface="Devonshire"/>
                </a:rPr>
                <a:t>Quest</a:t>
              </a:r>
              <a:endParaRPr b="0" i="0" sz="2700" u="none" cap="none" strike="noStrike">
                <a:solidFill>
                  <a:schemeClr val="dk1"/>
                </a:solidFill>
                <a:latin typeface="Calibri"/>
                <a:ea typeface="Calibri"/>
                <a:cs typeface="Calibri"/>
                <a:sym typeface="Calibri"/>
              </a:endParaRPr>
            </a:p>
          </p:txBody>
        </p:sp>
        <p:sp>
          <p:nvSpPr>
            <p:cNvPr id="264" name="Google Shape;264;h7b0d13fdcf0a9eea_0_205"/>
            <p:cNvSpPr/>
            <p:nvPr/>
          </p:nvSpPr>
          <p:spPr>
            <a:xfrm>
              <a:off x="14199870" y="7515225"/>
              <a:ext cx="36138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65" name="Google Shape;265;h7b0d13fdcf0a9eea_0_205"/>
            <p:cNvSpPr/>
            <p:nvPr/>
          </p:nvSpPr>
          <p:spPr>
            <a:xfrm>
              <a:off x="2133600" y="1871663"/>
              <a:ext cx="5907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Devonshire"/>
                <a:buNone/>
              </a:pPr>
              <a:r>
                <a:rPr b="0" i="0" lang="en-US" sz="6000" u="none" cap="none" strike="noStrike">
                  <a:solidFill>
                    <a:srgbClr val="FFFFFF"/>
                  </a:solidFill>
                  <a:latin typeface="Devonshire"/>
                  <a:ea typeface="Devonshire"/>
                  <a:cs typeface="Devonshire"/>
                  <a:sym typeface="Devonshire"/>
                </a:rPr>
                <a:t>S</a:t>
              </a:r>
              <a:endParaRPr b="0" i="0" sz="6000" u="none" cap="none" strike="noStrike">
                <a:solidFill>
                  <a:schemeClr val="dk1"/>
                </a:solidFill>
                <a:latin typeface="Calibri"/>
                <a:ea typeface="Calibri"/>
                <a:cs typeface="Calibri"/>
                <a:sym typeface="Calibri"/>
              </a:endParaRPr>
            </a:p>
          </p:txBody>
        </p:sp>
        <p:sp>
          <p:nvSpPr>
            <p:cNvPr id="266" name="Google Shape;266;h7b0d13fdcf0a9eea_0_205"/>
            <p:cNvSpPr/>
            <p:nvPr/>
          </p:nvSpPr>
          <p:spPr>
            <a:xfrm>
              <a:off x="6634163" y="1871663"/>
              <a:ext cx="7335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Devonshire"/>
                <a:buNone/>
              </a:pPr>
              <a:r>
                <a:rPr b="0" i="0" lang="en-US" sz="6000" u="none" cap="none" strike="noStrike">
                  <a:solidFill>
                    <a:srgbClr val="FFFFFF"/>
                  </a:solidFill>
                  <a:latin typeface="Devonshire"/>
                  <a:ea typeface="Devonshire"/>
                  <a:cs typeface="Devonshire"/>
                  <a:sym typeface="Devonshire"/>
                </a:rPr>
                <a:t>W</a:t>
              </a:r>
              <a:endParaRPr b="0" i="0" sz="6000" u="none" cap="none" strike="noStrike">
                <a:solidFill>
                  <a:schemeClr val="dk1"/>
                </a:solidFill>
                <a:latin typeface="Calibri"/>
                <a:ea typeface="Calibri"/>
                <a:cs typeface="Calibri"/>
                <a:sym typeface="Calibri"/>
              </a:endParaRPr>
            </a:p>
          </p:txBody>
        </p:sp>
        <p:sp>
          <p:nvSpPr>
            <p:cNvPr id="267" name="Google Shape;267;h7b0d13fdcf0a9eea_0_205"/>
            <p:cNvSpPr/>
            <p:nvPr/>
          </p:nvSpPr>
          <p:spPr>
            <a:xfrm>
              <a:off x="11272838" y="1871663"/>
              <a:ext cx="6000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Devonshire"/>
                <a:buNone/>
              </a:pPr>
              <a:r>
                <a:rPr b="0" i="0" lang="en-US" sz="6000" u="none" cap="none" strike="noStrike">
                  <a:solidFill>
                    <a:srgbClr val="FFFFFF"/>
                  </a:solidFill>
                  <a:latin typeface="Devonshire"/>
                  <a:ea typeface="Devonshire"/>
                  <a:cs typeface="Devonshire"/>
                  <a:sym typeface="Devonshire"/>
                </a:rPr>
                <a:t>O</a:t>
              </a:r>
              <a:endParaRPr b="0" i="0" sz="6000" u="none" cap="none" strike="noStrike">
                <a:solidFill>
                  <a:schemeClr val="dk1"/>
                </a:solidFill>
                <a:latin typeface="Calibri"/>
                <a:ea typeface="Calibri"/>
                <a:cs typeface="Calibri"/>
                <a:sym typeface="Calibri"/>
              </a:endParaRPr>
            </a:p>
          </p:txBody>
        </p:sp>
        <p:sp>
          <p:nvSpPr>
            <p:cNvPr id="268" name="Google Shape;268;h7b0d13fdcf0a9eea_0_205"/>
            <p:cNvSpPr/>
            <p:nvPr/>
          </p:nvSpPr>
          <p:spPr>
            <a:xfrm>
              <a:off x="15863887" y="1871663"/>
              <a:ext cx="5619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Devonshire"/>
                <a:buNone/>
              </a:pPr>
              <a:r>
                <a:rPr b="0" i="0" lang="en-US" sz="6000" u="none" cap="none" strike="noStrike">
                  <a:solidFill>
                    <a:srgbClr val="FFFFFF"/>
                  </a:solidFill>
                  <a:latin typeface="Devonshire"/>
                  <a:ea typeface="Devonshire"/>
                  <a:cs typeface="Devonshire"/>
                  <a:sym typeface="Devonshire"/>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73" name="Shape 273"/>
        <p:cNvGrpSpPr/>
        <p:nvPr/>
      </p:nvGrpSpPr>
      <p:grpSpPr>
        <a:xfrm>
          <a:off x="0" y="0"/>
          <a:ext cx="0" cy="0"/>
          <a:chOff x="0" y="0"/>
          <a:chExt cx="0" cy="0"/>
        </a:xfrm>
      </p:grpSpPr>
      <p:grpSp>
        <p:nvGrpSpPr>
          <p:cNvPr id="274" name="Google Shape;274;h7b0d13fdcf0a9eea_0_247"/>
          <p:cNvGrpSpPr/>
          <p:nvPr/>
        </p:nvGrpSpPr>
        <p:grpSpPr>
          <a:xfrm>
            <a:off x="17640300" y="7994925"/>
            <a:ext cx="596549" cy="2063476"/>
            <a:chOff x="17640300" y="7994925"/>
            <a:chExt cx="596549" cy="2063476"/>
          </a:xfrm>
        </p:grpSpPr>
        <p:pic>
          <p:nvPicPr>
            <p:cNvPr descr="preencoded.png" id="275" name="Google Shape;275;h7b0d13fdcf0a9eea_0_247"/>
            <p:cNvPicPr preferRelativeResize="0"/>
            <p:nvPr/>
          </p:nvPicPr>
          <p:blipFill rotWithShape="1">
            <a:blip r:embed="rId3">
              <a:alphaModFix/>
            </a:blip>
            <a:srcRect b="0" l="0" r="0" t="0"/>
            <a:stretch/>
          </p:blipFill>
          <p:spPr>
            <a:xfrm>
              <a:off x="17640300" y="9525000"/>
              <a:ext cx="533400" cy="533400"/>
            </a:xfrm>
            <a:prstGeom prst="rect">
              <a:avLst/>
            </a:prstGeom>
            <a:noFill/>
            <a:ln>
              <a:noFill/>
            </a:ln>
          </p:spPr>
        </p:pic>
        <p:sp>
          <p:nvSpPr>
            <p:cNvPr id="276" name="Google Shape;276;h7b0d13fdcf0a9eea_0_2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77" name="Google Shape;277;h7b0d13fdcf0a9eea_0_247"/>
          <p:cNvGrpSpPr/>
          <p:nvPr/>
        </p:nvGrpSpPr>
        <p:grpSpPr>
          <a:xfrm>
            <a:off x="9934575" y="942975"/>
            <a:ext cx="3676800" cy="1571700"/>
            <a:chOff x="9934575" y="942975"/>
            <a:chExt cx="3676800" cy="1571700"/>
          </a:xfrm>
        </p:grpSpPr>
        <p:sp>
          <p:nvSpPr>
            <p:cNvPr id="278" name="Google Shape;278;h7b0d13fdcf0a9eea_0_247"/>
            <p:cNvSpPr/>
            <p:nvPr/>
          </p:nvSpPr>
          <p:spPr>
            <a:xfrm>
              <a:off x="9934575" y="942975"/>
              <a:ext cx="3676800" cy="1533600"/>
            </a:xfrm>
            <a:prstGeom prst="rect">
              <a:avLst/>
            </a:prstGeom>
            <a:solidFill>
              <a:srgbClr val="FF731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h7b0d13fdcf0a9eea_0_247"/>
            <p:cNvSpPr/>
            <p:nvPr/>
          </p:nvSpPr>
          <p:spPr>
            <a:xfrm>
              <a:off x="10506075" y="1171575"/>
              <a:ext cx="28005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Devonshire"/>
                <a:buNone/>
              </a:pPr>
              <a:r>
                <a:rPr b="0" i="0" lang="en-US" sz="6000" u="none" cap="none" strike="noStrike">
                  <a:solidFill>
                    <a:srgbClr val="FFFFFF"/>
                  </a:solidFill>
                  <a:latin typeface="Devonshire"/>
                  <a:ea typeface="Devonshire"/>
                  <a:cs typeface="Devonshire"/>
                  <a:sym typeface="Devonshire"/>
                </a:rPr>
                <a:t>Some Data</a:t>
              </a:r>
              <a:endParaRPr b="0" i="0" sz="6000" u="none" cap="none" strike="noStrike">
                <a:solidFill>
                  <a:schemeClr val="dk1"/>
                </a:solidFill>
                <a:latin typeface="Calibri"/>
                <a:ea typeface="Calibri"/>
                <a:cs typeface="Calibri"/>
                <a:sym typeface="Calibri"/>
              </a:endParaRPr>
            </a:p>
          </p:txBody>
        </p:sp>
      </p:grpSp>
      <p:grpSp>
        <p:nvGrpSpPr>
          <p:cNvPr id="280" name="Google Shape;280;h7b0d13fdcf0a9eea_0_247"/>
          <p:cNvGrpSpPr/>
          <p:nvPr/>
        </p:nvGrpSpPr>
        <p:grpSpPr>
          <a:xfrm>
            <a:off x="9934575" y="3267075"/>
            <a:ext cx="2171700" cy="1571700"/>
            <a:chOff x="9934575" y="3267075"/>
            <a:chExt cx="2171700" cy="1571700"/>
          </a:xfrm>
        </p:grpSpPr>
        <p:sp>
          <p:nvSpPr>
            <p:cNvPr id="281" name="Google Shape;281;h7b0d13fdcf0a9eea_0_247"/>
            <p:cNvSpPr/>
            <p:nvPr/>
          </p:nvSpPr>
          <p:spPr>
            <a:xfrm>
              <a:off x="9934575" y="3267075"/>
              <a:ext cx="21717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h7b0d13fdcf0a9eea_0_247"/>
            <p:cNvSpPr/>
            <p:nvPr/>
          </p:nvSpPr>
          <p:spPr>
            <a:xfrm>
              <a:off x="10506075" y="3495675"/>
              <a:ext cx="12954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70%</a:t>
              </a:r>
              <a:endParaRPr b="0" i="0" sz="6000" u="none" cap="none" strike="noStrike">
                <a:solidFill>
                  <a:schemeClr val="dk1"/>
                </a:solidFill>
                <a:latin typeface="Calibri"/>
                <a:ea typeface="Calibri"/>
                <a:cs typeface="Calibri"/>
                <a:sym typeface="Calibri"/>
              </a:endParaRPr>
            </a:p>
          </p:txBody>
        </p:sp>
      </p:grpSp>
      <p:grpSp>
        <p:nvGrpSpPr>
          <p:cNvPr id="283" name="Google Shape;283;h7b0d13fdcf0a9eea_0_247"/>
          <p:cNvGrpSpPr/>
          <p:nvPr/>
        </p:nvGrpSpPr>
        <p:grpSpPr>
          <a:xfrm>
            <a:off x="12258675" y="3390900"/>
            <a:ext cx="4173900" cy="1392675"/>
            <a:chOff x="12258675" y="3390900"/>
            <a:chExt cx="4173900" cy="1392675"/>
          </a:xfrm>
        </p:grpSpPr>
        <p:sp>
          <p:nvSpPr>
            <p:cNvPr id="284" name="Google Shape;284;h7b0d13fdcf0a9eea_0_247"/>
            <p:cNvSpPr/>
            <p:nvPr/>
          </p:nvSpPr>
          <p:spPr>
            <a:xfrm>
              <a:off x="12258675" y="3390900"/>
              <a:ext cx="41739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Enchanted Creatures</a:t>
              </a:r>
              <a:endParaRPr b="0" i="0" sz="2700" u="none" cap="none" strike="noStrike">
                <a:solidFill>
                  <a:schemeClr val="dk1"/>
                </a:solidFill>
                <a:latin typeface="Calibri"/>
                <a:ea typeface="Calibri"/>
                <a:cs typeface="Calibri"/>
                <a:sym typeface="Calibri"/>
              </a:endParaRPr>
            </a:p>
          </p:txBody>
        </p:sp>
        <p:sp>
          <p:nvSpPr>
            <p:cNvPr id="285" name="Google Shape;285;h7b0d13fdcf0a9eea_0_247"/>
            <p:cNvSpPr/>
            <p:nvPr/>
          </p:nvSpPr>
          <p:spPr>
            <a:xfrm>
              <a:off x="12258675" y="3952875"/>
              <a:ext cx="4166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286" name="Google Shape;286;h7b0d13fdcf0a9eea_0_247"/>
          <p:cNvGrpSpPr/>
          <p:nvPr/>
        </p:nvGrpSpPr>
        <p:grpSpPr>
          <a:xfrm>
            <a:off x="9934575" y="5257800"/>
            <a:ext cx="2219400" cy="1571700"/>
            <a:chOff x="9934575" y="5257800"/>
            <a:chExt cx="2219400" cy="1571700"/>
          </a:xfrm>
        </p:grpSpPr>
        <p:sp>
          <p:nvSpPr>
            <p:cNvPr id="287" name="Google Shape;287;h7b0d13fdcf0a9eea_0_247"/>
            <p:cNvSpPr/>
            <p:nvPr/>
          </p:nvSpPr>
          <p:spPr>
            <a:xfrm>
              <a:off x="9934575" y="5257800"/>
              <a:ext cx="22194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h7b0d13fdcf0a9eea_0_247"/>
            <p:cNvSpPr/>
            <p:nvPr/>
          </p:nvSpPr>
          <p:spPr>
            <a:xfrm>
              <a:off x="10506075" y="5486400"/>
              <a:ext cx="13431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60%</a:t>
              </a:r>
              <a:endParaRPr b="0" i="0" sz="6000" u="none" cap="none" strike="noStrike">
                <a:solidFill>
                  <a:schemeClr val="dk1"/>
                </a:solidFill>
                <a:latin typeface="Calibri"/>
                <a:ea typeface="Calibri"/>
                <a:cs typeface="Calibri"/>
                <a:sym typeface="Calibri"/>
              </a:endParaRPr>
            </a:p>
          </p:txBody>
        </p:sp>
      </p:grpSp>
      <p:grpSp>
        <p:nvGrpSpPr>
          <p:cNvPr id="289" name="Google Shape;289;h7b0d13fdcf0a9eea_0_247"/>
          <p:cNvGrpSpPr/>
          <p:nvPr/>
        </p:nvGrpSpPr>
        <p:grpSpPr>
          <a:xfrm>
            <a:off x="12306300" y="5562600"/>
            <a:ext cx="4126200" cy="1030575"/>
            <a:chOff x="12306300" y="5562600"/>
            <a:chExt cx="4126200" cy="1030575"/>
          </a:xfrm>
        </p:grpSpPr>
        <p:sp>
          <p:nvSpPr>
            <p:cNvPr id="290" name="Google Shape;290;h7b0d13fdcf0a9eea_0_247"/>
            <p:cNvSpPr/>
            <p:nvPr/>
          </p:nvSpPr>
          <p:spPr>
            <a:xfrm>
              <a:off x="12306300" y="5562600"/>
              <a:ext cx="41262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Magic-Wielding Individuals</a:t>
              </a:r>
              <a:endParaRPr b="0" i="0" sz="2700" u="none" cap="none" strike="noStrike">
                <a:solidFill>
                  <a:schemeClr val="dk1"/>
                </a:solidFill>
                <a:latin typeface="Calibri"/>
                <a:ea typeface="Calibri"/>
                <a:cs typeface="Calibri"/>
                <a:sym typeface="Calibri"/>
              </a:endParaRPr>
            </a:p>
          </p:txBody>
        </p:sp>
        <p:sp>
          <p:nvSpPr>
            <p:cNvPr id="291" name="Google Shape;291;h7b0d13fdcf0a9eea_0_247"/>
            <p:cNvSpPr/>
            <p:nvPr/>
          </p:nvSpPr>
          <p:spPr>
            <a:xfrm>
              <a:off x="12306300" y="6124575"/>
              <a:ext cx="41187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292" name="Google Shape;292;h7b0d13fdcf0a9eea_0_247"/>
          <p:cNvGrpSpPr/>
          <p:nvPr/>
        </p:nvGrpSpPr>
        <p:grpSpPr>
          <a:xfrm>
            <a:off x="9934575" y="7248525"/>
            <a:ext cx="2190900" cy="1571700"/>
            <a:chOff x="9934575" y="7248525"/>
            <a:chExt cx="2190900" cy="1571700"/>
          </a:xfrm>
        </p:grpSpPr>
        <p:sp>
          <p:nvSpPr>
            <p:cNvPr id="293" name="Google Shape;293;h7b0d13fdcf0a9eea_0_247"/>
            <p:cNvSpPr/>
            <p:nvPr/>
          </p:nvSpPr>
          <p:spPr>
            <a:xfrm>
              <a:off x="9934575" y="7248525"/>
              <a:ext cx="21909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h7b0d13fdcf0a9eea_0_247"/>
            <p:cNvSpPr/>
            <p:nvPr/>
          </p:nvSpPr>
          <p:spPr>
            <a:xfrm>
              <a:off x="10506075" y="7477125"/>
              <a:ext cx="13146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90%</a:t>
              </a:r>
              <a:endParaRPr b="0" i="0" sz="6000" u="none" cap="none" strike="noStrike">
                <a:solidFill>
                  <a:schemeClr val="dk1"/>
                </a:solidFill>
                <a:latin typeface="Calibri"/>
                <a:ea typeface="Calibri"/>
                <a:cs typeface="Calibri"/>
                <a:sym typeface="Calibri"/>
              </a:endParaRPr>
            </a:p>
          </p:txBody>
        </p:sp>
      </p:grpSp>
      <p:grpSp>
        <p:nvGrpSpPr>
          <p:cNvPr id="295" name="Google Shape;295;h7b0d13fdcf0a9eea_0_247"/>
          <p:cNvGrpSpPr/>
          <p:nvPr/>
        </p:nvGrpSpPr>
        <p:grpSpPr>
          <a:xfrm>
            <a:off x="12277725" y="7372350"/>
            <a:ext cx="4154700" cy="1392675"/>
            <a:chOff x="12277725" y="7372350"/>
            <a:chExt cx="4154700" cy="1392675"/>
          </a:xfrm>
        </p:grpSpPr>
        <p:sp>
          <p:nvSpPr>
            <p:cNvPr id="296" name="Google Shape;296;h7b0d13fdcf0a9eea_0_247"/>
            <p:cNvSpPr/>
            <p:nvPr/>
          </p:nvSpPr>
          <p:spPr>
            <a:xfrm>
              <a:off x="12277725" y="7372350"/>
              <a:ext cx="4154700" cy="605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Spells Cast</a:t>
              </a:r>
              <a:endParaRPr b="0" i="0" sz="2700" u="none" cap="none" strike="noStrike">
                <a:solidFill>
                  <a:schemeClr val="dk1"/>
                </a:solidFill>
                <a:latin typeface="Calibri"/>
                <a:ea typeface="Calibri"/>
                <a:cs typeface="Calibri"/>
                <a:sym typeface="Calibri"/>
              </a:endParaRPr>
            </a:p>
          </p:txBody>
        </p:sp>
        <p:sp>
          <p:nvSpPr>
            <p:cNvPr id="297" name="Google Shape;297;h7b0d13fdcf0a9eea_0_247"/>
            <p:cNvSpPr/>
            <p:nvPr/>
          </p:nvSpPr>
          <p:spPr>
            <a:xfrm>
              <a:off x="12277725" y="7934325"/>
              <a:ext cx="41472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298" name="Google Shape;298;h7b0d13fdcf0a9eea_0_247"/>
          <p:cNvPicPr preferRelativeResize="0"/>
          <p:nvPr/>
        </p:nvPicPr>
        <p:blipFill rotWithShape="1">
          <a:blip r:embed="rId4">
            <a:alphaModFix/>
          </a:blip>
          <a:srcRect b="0" l="0" r="0" t="0"/>
          <a:stretch/>
        </p:blipFill>
        <p:spPr>
          <a:xfrm>
            <a:off x="438150" y="1171575"/>
            <a:ext cx="8705850" cy="7934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03" name="Shape 303"/>
        <p:cNvGrpSpPr/>
        <p:nvPr/>
      </p:nvGrpSpPr>
      <p:grpSpPr>
        <a:xfrm>
          <a:off x="0" y="0"/>
          <a:ext cx="0" cy="0"/>
          <a:chOff x="0" y="0"/>
          <a:chExt cx="0" cy="0"/>
        </a:xfrm>
      </p:grpSpPr>
      <p:pic>
        <p:nvPicPr>
          <p:cNvPr descr="preencoded.png" id="304" name="Google Shape;304;h7b0d13fdcf0a9eea_0_276"/>
          <p:cNvPicPr preferRelativeResize="0"/>
          <p:nvPr/>
        </p:nvPicPr>
        <p:blipFill rotWithShape="1">
          <a:blip r:embed="rId3">
            <a:alphaModFix/>
          </a:blip>
          <a:srcRect b="0" l="0" r="0" t="0"/>
          <a:stretch/>
        </p:blipFill>
        <p:spPr>
          <a:xfrm>
            <a:off x="8705850" y="0"/>
            <a:ext cx="9582150" cy="2381250"/>
          </a:xfrm>
          <a:prstGeom prst="rect">
            <a:avLst/>
          </a:prstGeom>
          <a:noFill/>
          <a:ln>
            <a:noFill/>
          </a:ln>
        </p:spPr>
      </p:pic>
      <p:pic>
        <p:nvPicPr>
          <p:cNvPr descr="preencoded.png" id="305" name="Google Shape;305;h7b0d13fdcf0a9eea_0_276"/>
          <p:cNvPicPr preferRelativeResize="0"/>
          <p:nvPr/>
        </p:nvPicPr>
        <p:blipFill rotWithShape="1">
          <a:blip r:embed="rId4">
            <a:alphaModFix/>
          </a:blip>
          <a:srcRect b="0" l="0" r="0" t="0"/>
          <a:stretch/>
        </p:blipFill>
        <p:spPr>
          <a:xfrm>
            <a:off x="0" y="7791450"/>
            <a:ext cx="9505950" cy="2495550"/>
          </a:xfrm>
          <a:prstGeom prst="rect">
            <a:avLst/>
          </a:prstGeom>
          <a:noFill/>
          <a:ln>
            <a:noFill/>
          </a:ln>
        </p:spPr>
      </p:pic>
      <p:grpSp>
        <p:nvGrpSpPr>
          <p:cNvPr id="306" name="Google Shape;306;h7b0d13fdcf0a9eea_0_276"/>
          <p:cNvGrpSpPr/>
          <p:nvPr/>
        </p:nvGrpSpPr>
        <p:grpSpPr>
          <a:xfrm>
            <a:off x="17640300" y="7994925"/>
            <a:ext cx="596549" cy="2063476"/>
            <a:chOff x="17640300" y="7994925"/>
            <a:chExt cx="596549" cy="2063476"/>
          </a:xfrm>
        </p:grpSpPr>
        <p:pic>
          <p:nvPicPr>
            <p:cNvPr descr="preencoded.png" id="307" name="Google Shape;307;h7b0d13fdcf0a9eea_0_27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8" name="Google Shape;308;h7b0d13fdcf0a9eea_0_2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09" name="Google Shape;309;h7b0d13fdcf0a9eea_0_276"/>
          <p:cNvGrpSpPr/>
          <p:nvPr/>
        </p:nvGrpSpPr>
        <p:grpSpPr>
          <a:xfrm>
            <a:off x="6768465" y="2514600"/>
            <a:ext cx="11942400" cy="5707500"/>
            <a:chOff x="6768465" y="2514600"/>
            <a:chExt cx="11942400" cy="5707500"/>
          </a:xfrm>
        </p:grpSpPr>
        <p:grpSp>
          <p:nvGrpSpPr>
            <p:cNvPr id="310" name="Google Shape;310;h7b0d13fdcf0a9eea_0_276"/>
            <p:cNvGrpSpPr/>
            <p:nvPr/>
          </p:nvGrpSpPr>
          <p:grpSpPr>
            <a:xfrm>
              <a:off x="6768465" y="2514600"/>
              <a:ext cx="11942400" cy="4785375"/>
              <a:chOff x="6768465" y="2514600"/>
              <a:chExt cx="11942400" cy="4785375"/>
            </a:xfrm>
          </p:grpSpPr>
          <p:grpSp>
            <p:nvGrpSpPr>
              <p:cNvPr id="311" name="Google Shape;311;h7b0d13fdcf0a9eea_0_276"/>
              <p:cNvGrpSpPr/>
              <p:nvPr/>
            </p:nvGrpSpPr>
            <p:grpSpPr>
              <a:xfrm>
                <a:off x="9372600" y="2514600"/>
                <a:ext cx="6962700" cy="4257600"/>
                <a:chOff x="9372600" y="2514600"/>
                <a:chExt cx="6962700" cy="4257600"/>
              </a:xfrm>
            </p:grpSpPr>
            <p:sp>
              <p:nvSpPr>
                <p:cNvPr id="312" name="Google Shape;312;h7b0d13fdcf0a9eea_0_276"/>
                <p:cNvSpPr/>
                <p:nvPr/>
              </p:nvSpPr>
              <p:spPr>
                <a:xfrm>
                  <a:off x="9372600" y="2514600"/>
                  <a:ext cx="6734100" cy="36861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h7b0d13fdcf0a9eea_0_276"/>
                <p:cNvSpPr/>
                <p:nvPr/>
              </p:nvSpPr>
              <p:spPr>
                <a:xfrm>
                  <a:off x="9944100" y="2743200"/>
                  <a:ext cx="6391200" cy="4029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0"/>
                    <a:buFont typeface="Devonshire"/>
                    <a:buNone/>
                  </a:pPr>
                  <a:r>
                    <a:rPr b="0" i="0" lang="en-US" sz="18000" u="none" cap="none" strike="noStrike">
                      <a:solidFill>
                        <a:srgbClr val="000000"/>
                      </a:solidFill>
                      <a:latin typeface="Devonshire"/>
                      <a:ea typeface="Devonshire"/>
                      <a:cs typeface="Devonshire"/>
                      <a:sym typeface="Devonshire"/>
                    </a:rPr>
                    <a:t>234,567</a:t>
                  </a:r>
                  <a:endParaRPr b="0" i="0" sz="18000" u="none" cap="none" strike="noStrike">
                    <a:solidFill>
                      <a:schemeClr val="dk1"/>
                    </a:solidFill>
                    <a:latin typeface="Calibri"/>
                    <a:ea typeface="Calibri"/>
                    <a:cs typeface="Calibri"/>
                    <a:sym typeface="Calibri"/>
                  </a:endParaRPr>
                </a:p>
              </p:txBody>
            </p:sp>
          </p:grpSp>
          <p:sp>
            <p:nvSpPr>
              <p:cNvPr id="314" name="Google Shape;314;h7b0d13fdcf0a9eea_0_276"/>
              <p:cNvSpPr/>
              <p:nvPr/>
            </p:nvSpPr>
            <p:spPr>
              <a:xfrm>
                <a:off x="6768465" y="6353175"/>
                <a:ext cx="11942400" cy="946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4800"/>
                  <a:buFont typeface="Lato"/>
                  <a:buNone/>
                </a:pPr>
                <a:r>
                  <a:rPr b="1" i="0" lang="en-US" sz="4800" u="none" cap="none" strike="noStrike">
                    <a:solidFill>
                      <a:srgbClr val="FFFFFF"/>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315" name="Google Shape;315;h7b0d13fdcf0a9eea_0_276"/>
            <p:cNvSpPr/>
            <p:nvPr/>
          </p:nvSpPr>
          <p:spPr>
            <a:xfrm>
              <a:off x="9232583" y="7391400"/>
              <a:ext cx="70143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16" name="Google Shape;316;h7b0d13fdcf0a9eea_0_276"/>
          <p:cNvPicPr preferRelativeResize="0"/>
          <p:nvPr/>
        </p:nvPicPr>
        <p:blipFill rotWithShape="1">
          <a:blip r:embed="rId6">
            <a:alphaModFix/>
          </a:blip>
          <a:srcRect b="0" l="0" r="0" t="0"/>
          <a:stretch/>
        </p:blipFill>
        <p:spPr>
          <a:xfrm>
            <a:off x="381000" y="1200150"/>
            <a:ext cx="8763000" cy="83248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21" name="Shape 321"/>
        <p:cNvGrpSpPr/>
        <p:nvPr/>
      </p:nvGrpSpPr>
      <p:grpSpPr>
        <a:xfrm>
          <a:off x="0" y="0"/>
          <a:ext cx="0" cy="0"/>
          <a:chOff x="0" y="0"/>
          <a:chExt cx="0" cy="0"/>
        </a:xfrm>
      </p:grpSpPr>
      <p:pic>
        <p:nvPicPr>
          <p:cNvPr descr="preencoded.png" id="322" name="Google Shape;322;h7b0d13fdcf0a9eea_0_293"/>
          <p:cNvPicPr preferRelativeResize="0"/>
          <p:nvPr/>
        </p:nvPicPr>
        <p:blipFill rotWithShape="1">
          <a:blip r:embed="rId3">
            <a:alphaModFix/>
          </a:blip>
          <a:srcRect b="0" l="0" r="0" t="0"/>
          <a:stretch/>
        </p:blipFill>
        <p:spPr>
          <a:xfrm>
            <a:off x="0" y="0"/>
            <a:ext cx="7686675" cy="6629400"/>
          </a:xfrm>
          <a:prstGeom prst="rect">
            <a:avLst/>
          </a:prstGeom>
          <a:noFill/>
          <a:ln>
            <a:noFill/>
          </a:ln>
        </p:spPr>
      </p:pic>
      <p:pic>
        <p:nvPicPr>
          <p:cNvPr descr="preencoded.png" id="323" name="Google Shape;323;h7b0d13fdcf0a9eea_0_293"/>
          <p:cNvPicPr preferRelativeResize="0"/>
          <p:nvPr/>
        </p:nvPicPr>
        <p:blipFill rotWithShape="1">
          <a:blip r:embed="rId4">
            <a:alphaModFix/>
          </a:blip>
          <a:srcRect b="0" l="0" r="0" t="0"/>
          <a:stretch/>
        </p:blipFill>
        <p:spPr>
          <a:xfrm>
            <a:off x="12258675" y="5924550"/>
            <a:ext cx="6029325" cy="4362450"/>
          </a:xfrm>
          <a:prstGeom prst="rect">
            <a:avLst/>
          </a:prstGeom>
          <a:noFill/>
          <a:ln>
            <a:noFill/>
          </a:ln>
        </p:spPr>
      </p:pic>
      <p:grpSp>
        <p:nvGrpSpPr>
          <p:cNvPr id="324" name="Google Shape;324;h7b0d13fdcf0a9eea_0_293"/>
          <p:cNvGrpSpPr/>
          <p:nvPr/>
        </p:nvGrpSpPr>
        <p:grpSpPr>
          <a:xfrm>
            <a:off x="17640300" y="7994925"/>
            <a:ext cx="596549" cy="2063476"/>
            <a:chOff x="17640300" y="7994925"/>
            <a:chExt cx="596549" cy="2063476"/>
          </a:xfrm>
        </p:grpSpPr>
        <p:pic>
          <p:nvPicPr>
            <p:cNvPr descr="preencoded.png" id="325" name="Google Shape;325;h7b0d13fdcf0a9eea_0_29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6" name="Google Shape;326;h7b0d13fdcf0a9eea_0_29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27" name="Google Shape;327;h7b0d13fdcf0a9eea_0_293"/>
          <p:cNvGrpSpPr/>
          <p:nvPr/>
        </p:nvGrpSpPr>
        <p:grpSpPr>
          <a:xfrm>
            <a:off x="3171825" y="1857375"/>
            <a:ext cx="4648200" cy="2379300"/>
            <a:chOff x="3171825" y="1857375"/>
            <a:chExt cx="4648200" cy="2379300"/>
          </a:xfrm>
        </p:grpSpPr>
        <p:sp>
          <p:nvSpPr>
            <p:cNvPr id="328" name="Google Shape;328;h7b0d13fdcf0a9eea_0_293"/>
            <p:cNvSpPr/>
            <p:nvPr/>
          </p:nvSpPr>
          <p:spPr>
            <a:xfrm>
              <a:off x="3171825" y="1857375"/>
              <a:ext cx="4648200" cy="21813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h7b0d13fdcf0a9eea_0_293"/>
            <p:cNvSpPr/>
            <p:nvPr/>
          </p:nvSpPr>
          <p:spPr>
            <a:xfrm>
              <a:off x="3316605" y="2085975"/>
              <a:ext cx="3931800" cy="215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Devonshire"/>
                <a:buNone/>
              </a:pPr>
              <a:r>
                <a:rPr b="0" i="0" lang="en-US" sz="9600" u="none" cap="none" strike="noStrike">
                  <a:solidFill>
                    <a:srgbClr val="000000"/>
                  </a:solidFill>
                  <a:latin typeface="Devonshire"/>
                  <a:ea typeface="Devonshire"/>
                  <a:cs typeface="Devonshire"/>
                  <a:sym typeface="Devonshire"/>
                </a:rPr>
                <a:t>233 Coins</a:t>
              </a:r>
              <a:endParaRPr b="0" i="0" sz="9600" u="none" cap="none" strike="noStrike">
                <a:solidFill>
                  <a:schemeClr val="dk1"/>
                </a:solidFill>
                <a:latin typeface="Calibri"/>
                <a:ea typeface="Calibri"/>
                <a:cs typeface="Calibri"/>
                <a:sym typeface="Calibri"/>
              </a:endParaRPr>
            </a:p>
          </p:txBody>
        </p:sp>
      </p:grpSp>
      <p:sp>
        <p:nvSpPr>
          <p:cNvPr id="330" name="Google Shape;330;h7b0d13fdcf0a9eea_0_293"/>
          <p:cNvSpPr/>
          <p:nvPr/>
        </p:nvSpPr>
        <p:spPr>
          <a:xfrm>
            <a:off x="2512695" y="42672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grpSp>
        <p:nvGrpSpPr>
          <p:cNvPr id="331" name="Google Shape;331;h7b0d13fdcf0a9eea_0_293"/>
          <p:cNvGrpSpPr/>
          <p:nvPr/>
        </p:nvGrpSpPr>
        <p:grpSpPr>
          <a:xfrm>
            <a:off x="3024188" y="5419725"/>
            <a:ext cx="4943400" cy="2379300"/>
            <a:chOff x="3024188" y="5419725"/>
            <a:chExt cx="4943400" cy="2379300"/>
          </a:xfrm>
        </p:grpSpPr>
        <p:sp>
          <p:nvSpPr>
            <p:cNvPr id="332" name="Google Shape;332;h7b0d13fdcf0a9eea_0_293"/>
            <p:cNvSpPr/>
            <p:nvPr/>
          </p:nvSpPr>
          <p:spPr>
            <a:xfrm>
              <a:off x="3024188" y="5419725"/>
              <a:ext cx="4943400" cy="21813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h7b0d13fdcf0a9eea_0_293"/>
            <p:cNvSpPr/>
            <p:nvPr/>
          </p:nvSpPr>
          <p:spPr>
            <a:xfrm>
              <a:off x="3168967" y="5648325"/>
              <a:ext cx="4227300" cy="215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Devonshire"/>
                <a:buNone/>
              </a:pPr>
              <a:r>
                <a:rPr b="0" i="0" lang="en-US" sz="9600" u="none" cap="none" strike="noStrike">
                  <a:solidFill>
                    <a:srgbClr val="000000"/>
                  </a:solidFill>
                  <a:latin typeface="Devonshire"/>
                  <a:ea typeface="Devonshire"/>
                  <a:cs typeface="Devonshire"/>
                  <a:sym typeface="Devonshire"/>
                </a:rPr>
                <a:t>456 Hours</a:t>
              </a:r>
              <a:endParaRPr b="0" i="0" sz="9600" u="none" cap="none" strike="noStrike">
                <a:solidFill>
                  <a:schemeClr val="dk1"/>
                </a:solidFill>
                <a:latin typeface="Calibri"/>
                <a:ea typeface="Calibri"/>
                <a:cs typeface="Calibri"/>
                <a:sym typeface="Calibri"/>
              </a:endParaRPr>
            </a:p>
          </p:txBody>
        </p:sp>
      </p:grpSp>
      <p:sp>
        <p:nvSpPr>
          <p:cNvPr id="334" name="Google Shape;334;h7b0d13fdcf0a9eea_0_293"/>
          <p:cNvSpPr/>
          <p:nvPr/>
        </p:nvSpPr>
        <p:spPr>
          <a:xfrm>
            <a:off x="2512695" y="78295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35" name="Google Shape;335;h7b0d13fdcf0a9eea_0_293"/>
          <p:cNvGrpSpPr/>
          <p:nvPr/>
        </p:nvGrpSpPr>
        <p:grpSpPr>
          <a:xfrm>
            <a:off x="11725275" y="1857375"/>
            <a:ext cx="2781300" cy="2379300"/>
            <a:chOff x="11725275" y="1857375"/>
            <a:chExt cx="2781300" cy="2379300"/>
          </a:xfrm>
        </p:grpSpPr>
        <p:sp>
          <p:nvSpPr>
            <p:cNvPr id="336" name="Google Shape;336;h7b0d13fdcf0a9eea_0_293"/>
            <p:cNvSpPr/>
            <p:nvPr/>
          </p:nvSpPr>
          <p:spPr>
            <a:xfrm>
              <a:off x="11725275" y="1857375"/>
              <a:ext cx="2781300" cy="21813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h7b0d13fdcf0a9eea_0_293"/>
            <p:cNvSpPr/>
            <p:nvPr/>
          </p:nvSpPr>
          <p:spPr>
            <a:xfrm>
              <a:off x="11870055" y="2085975"/>
              <a:ext cx="2064900" cy="215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Devonshire"/>
                <a:buNone/>
              </a:pPr>
              <a:r>
                <a:rPr b="0" i="0" lang="en-US" sz="9600" u="none" cap="none" strike="noStrike">
                  <a:solidFill>
                    <a:srgbClr val="000000"/>
                  </a:solidFill>
                  <a:latin typeface="Devonshire"/>
                  <a:ea typeface="Devonshire"/>
                  <a:cs typeface="Devonshire"/>
                  <a:sym typeface="Devonshire"/>
                </a:rPr>
                <a:t>85%</a:t>
              </a:r>
              <a:endParaRPr b="0" i="0" sz="9600" u="none" cap="none" strike="noStrike">
                <a:solidFill>
                  <a:schemeClr val="dk1"/>
                </a:solidFill>
                <a:latin typeface="Calibri"/>
                <a:ea typeface="Calibri"/>
                <a:cs typeface="Calibri"/>
                <a:sym typeface="Calibri"/>
              </a:endParaRPr>
            </a:p>
          </p:txBody>
        </p:sp>
      </p:grpSp>
      <p:sp>
        <p:nvSpPr>
          <p:cNvPr id="338" name="Google Shape;338;h7b0d13fdcf0a9eea_0_293"/>
          <p:cNvSpPr/>
          <p:nvPr/>
        </p:nvSpPr>
        <p:spPr>
          <a:xfrm>
            <a:off x="10132695" y="426720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grpSp>
        <p:nvGrpSpPr>
          <p:cNvPr id="339" name="Google Shape;339;h7b0d13fdcf0a9eea_0_293"/>
          <p:cNvGrpSpPr/>
          <p:nvPr/>
        </p:nvGrpSpPr>
        <p:grpSpPr>
          <a:xfrm>
            <a:off x="11063288" y="5419725"/>
            <a:ext cx="4105200" cy="2379300"/>
            <a:chOff x="11063288" y="5419725"/>
            <a:chExt cx="4105200" cy="2379300"/>
          </a:xfrm>
        </p:grpSpPr>
        <p:sp>
          <p:nvSpPr>
            <p:cNvPr id="340" name="Google Shape;340;h7b0d13fdcf0a9eea_0_293"/>
            <p:cNvSpPr/>
            <p:nvPr/>
          </p:nvSpPr>
          <p:spPr>
            <a:xfrm>
              <a:off x="11063288" y="5419725"/>
              <a:ext cx="4105200" cy="21813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h7b0d13fdcf0a9eea_0_293"/>
            <p:cNvSpPr/>
            <p:nvPr/>
          </p:nvSpPr>
          <p:spPr>
            <a:xfrm>
              <a:off x="11208068" y="5648325"/>
              <a:ext cx="3389100" cy="2150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00000"/>
                </a:buClr>
                <a:buSzPts val="9600"/>
                <a:buFont typeface="Devonshire"/>
                <a:buNone/>
              </a:pPr>
              <a:r>
                <a:rPr b="0" i="0" lang="en-US" sz="9600" u="none" cap="none" strike="noStrike">
                  <a:solidFill>
                    <a:srgbClr val="000000"/>
                  </a:solidFill>
                  <a:latin typeface="Devonshire"/>
                  <a:ea typeface="Devonshire"/>
                  <a:cs typeface="Devonshire"/>
                  <a:sym typeface="Devonshire"/>
                </a:rPr>
                <a:t>674 Km</a:t>
              </a:r>
              <a:endParaRPr b="0" i="0" sz="9600" u="none" cap="none" strike="noStrike">
                <a:solidFill>
                  <a:schemeClr val="dk1"/>
                </a:solidFill>
                <a:latin typeface="Calibri"/>
                <a:ea typeface="Calibri"/>
                <a:cs typeface="Calibri"/>
                <a:sym typeface="Calibri"/>
              </a:endParaRPr>
            </a:p>
          </p:txBody>
        </p:sp>
      </p:grpSp>
      <p:sp>
        <p:nvSpPr>
          <p:cNvPr id="342" name="Google Shape;342;h7b0d13fdcf0a9eea_0_293"/>
          <p:cNvSpPr/>
          <p:nvPr/>
        </p:nvSpPr>
        <p:spPr>
          <a:xfrm>
            <a:off x="10132695" y="7829550"/>
            <a:ext cx="59664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47" name="Shape 347"/>
        <p:cNvGrpSpPr/>
        <p:nvPr/>
      </p:nvGrpSpPr>
      <p:grpSpPr>
        <a:xfrm>
          <a:off x="0" y="0"/>
          <a:ext cx="0" cy="0"/>
          <a:chOff x="0" y="0"/>
          <a:chExt cx="0" cy="0"/>
        </a:xfrm>
      </p:grpSpPr>
      <p:pic>
        <p:nvPicPr>
          <p:cNvPr descr="preencoded.png" id="348" name="Google Shape;348;h7b0d13fdcf0a9eea_0_318"/>
          <p:cNvPicPr preferRelativeResize="0"/>
          <p:nvPr/>
        </p:nvPicPr>
        <p:blipFill rotWithShape="1">
          <a:blip r:embed="rId3">
            <a:alphaModFix/>
          </a:blip>
          <a:srcRect b="0" l="0" r="0" t="0"/>
          <a:stretch/>
        </p:blipFill>
        <p:spPr>
          <a:xfrm>
            <a:off x="0" y="0"/>
            <a:ext cx="9620250" cy="2828925"/>
          </a:xfrm>
          <a:prstGeom prst="rect">
            <a:avLst/>
          </a:prstGeom>
          <a:noFill/>
          <a:ln>
            <a:noFill/>
          </a:ln>
        </p:spPr>
      </p:pic>
      <p:grpSp>
        <p:nvGrpSpPr>
          <p:cNvPr id="349" name="Google Shape;349;h7b0d13fdcf0a9eea_0_318"/>
          <p:cNvGrpSpPr/>
          <p:nvPr/>
        </p:nvGrpSpPr>
        <p:grpSpPr>
          <a:xfrm>
            <a:off x="17640300" y="7994925"/>
            <a:ext cx="596549" cy="2063476"/>
            <a:chOff x="17640300" y="7994925"/>
            <a:chExt cx="596549" cy="2063476"/>
          </a:xfrm>
        </p:grpSpPr>
        <p:pic>
          <p:nvPicPr>
            <p:cNvPr descr="preencoded.png" id="350" name="Google Shape;350;h7b0d13fdcf0a9eea_0_3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51" name="Google Shape;351;h7b0d13fdcf0a9eea_0_3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52" name="Google Shape;352;h7b0d13fdcf0a9eea_0_318"/>
          <p:cNvGrpSpPr/>
          <p:nvPr/>
        </p:nvGrpSpPr>
        <p:grpSpPr>
          <a:xfrm>
            <a:off x="7191375" y="857250"/>
            <a:ext cx="3905400" cy="1571700"/>
            <a:chOff x="7191375" y="857250"/>
            <a:chExt cx="3905400" cy="1571700"/>
          </a:xfrm>
        </p:grpSpPr>
        <p:sp>
          <p:nvSpPr>
            <p:cNvPr id="353" name="Google Shape;353;h7b0d13fdcf0a9eea_0_318"/>
            <p:cNvSpPr/>
            <p:nvPr/>
          </p:nvSpPr>
          <p:spPr>
            <a:xfrm>
              <a:off x="7191375" y="857250"/>
              <a:ext cx="39054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h7b0d13fdcf0a9eea_0_318"/>
            <p:cNvSpPr/>
            <p:nvPr/>
          </p:nvSpPr>
          <p:spPr>
            <a:xfrm>
              <a:off x="7762875" y="1085850"/>
              <a:ext cx="30291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Some Graph</a:t>
              </a:r>
              <a:endParaRPr b="0" i="0" sz="6000" u="none" cap="none" strike="noStrike">
                <a:solidFill>
                  <a:schemeClr val="dk1"/>
                </a:solidFill>
                <a:latin typeface="Calibri"/>
                <a:ea typeface="Calibri"/>
                <a:cs typeface="Calibri"/>
                <a:sym typeface="Calibri"/>
              </a:endParaRPr>
            </a:p>
          </p:txBody>
        </p:sp>
      </p:grpSp>
      <p:grpSp>
        <p:nvGrpSpPr>
          <p:cNvPr id="355" name="Google Shape;355;h7b0d13fdcf0a9eea_0_318"/>
          <p:cNvGrpSpPr/>
          <p:nvPr/>
        </p:nvGrpSpPr>
        <p:grpSpPr>
          <a:xfrm>
            <a:off x="2038350" y="2824588"/>
            <a:ext cx="6709939" cy="4712767"/>
            <a:chOff x="2038350" y="2824588"/>
            <a:chExt cx="6709939" cy="4712767"/>
          </a:xfrm>
        </p:grpSpPr>
        <p:pic>
          <p:nvPicPr>
            <p:cNvPr descr="preencoded.png" id="356" name="Google Shape;356;h7b0d13fdcf0a9eea_0_318"/>
            <p:cNvPicPr preferRelativeResize="0"/>
            <p:nvPr/>
          </p:nvPicPr>
          <p:blipFill rotWithShape="1">
            <a:blip r:embed="rId5">
              <a:alphaModFix/>
            </a:blip>
            <a:srcRect b="0" l="0" r="0" t="0"/>
            <a:stretch/>
          </p:blipFill>
          <p:spPr>
            <a:xfrm>
              <a:off x="2530372" y="2824588"/>
              <a:ext cx="6217917" cy="4133250"/>
            </a:xfrm>
            <a:prstGeom prst="rect">
              <a:avLst/>
            </a:prstGeom>
            <a:noFill/>
            <a:ln>
              <a:noFill/>
            </a:ln>
          </p:spPr>
        </p:pic>
        <p:pic>
          <p:nvPicPr>
            <p:cNvPr descr="preencoded.png" id="357" name="Google Shape;357;h7b0d13fdcf0a9eea_0_318"/>
            <p:cNvPicPr preferRelativeResize="0"/>
            <p:nvPr/>
          </p:nvPicPr>
          <p:blipFill rotWithShape="1">
            <a:blip r:embed="rId6">
              <a:alphaModFix/>
            </a:blip>
            <a:srcRect b="0" l="0" r="0" t="0"/>
            <a:stretch/>
          </p:blipFill>
          <p:spPr>
            <a:xfrm>
              <a:off x="3384152" y="3139083"/>
              <a:ext cx="8673" cy="3943830"/>
            </a:xfrm>
            <a:prstGeom prst="rect">
              <a:avLst/>
            </a:prstGeom>
            <a:noFill/>
            <a:ln>
              <a:noFill/>
            </a:ln>
          </p:spPr>
        </p:pic>
        <p:pic>
          <p:nvPicPr>
            <p:cNvPr descr="preencoded.png" id="358" name="Google Shape;358;h7b0d13fdcf0a9eea_0_318"/>
            <p:cNvPicPr preferRelativeResize="0"/>
            <p:nvPr/>
          </p:nvPicPr>
          <p:blipFill rotWithShape="1">
            <a:blip r:embed="rId6">
              <a:alphaModFix/>
            </a:blip>
            <a:srcRect b="0" l="0" r="0" t="0"/>
            <a:stretch/>
          </p:blipFill>
          <p:spPr>
            <a:xfrm>
              <a:off x="4237930" y="3139083"/>
              <a:ext cx="8673" cy="3943830"/>
            </a:xfrm>
            <a:prstGeom prst="rect">
              <a:avLst/>
            </a:prstGeom>
            <a:noFill/>
            <a:ln>
              <a:noFill/>
            </a:ln>
          </p:spPr>
        </p:pic>
        <p:pic>
          <p:nvPicPr>
            <p:cNvPr descr="preencoded.png" id="359" name="Google Shape;359;h7b0d13fdcf0a9eea_0_318"/>
            <p:cNvPicPr preferRelativeResize="0"/>
            <p:nvPr/>
          </p:nvPicPr>
          <p:blipFill rotWithShape="1">
            <a:blip r:embed="rId6">
              <a:alphaModFix/>
            </a:blip>
            <a:srcRect b="0" l="0" r="0" t="0"/>
            <a:stretch/>
          </p:blipFill>
          <p:spPr>
            <a:xfrm>
              <a:off x="5091711" y="3139083"/>
              <a:ext cx="8673" cy="3943830"/>
            </a:xfrm>
            <a:prstGeom prst="rect">
              <a:avLst/>
            </a:prstGeom>
            <a:noFill/>
            <a:ln>
              <a:noFill/>
            </a:ln>
          </p:spPr>
        </p:pic>
        <p:pic>
          <p:nvPicPr>
            <p:cNvPr descr="preencoded.png" id="360" name="Google Shape;360;h7b0d13fdcf0a9eea_0_318"/>
            <p:cNvPicPr preferRelativeResize="0"/>
            <p:nvPr/>
          </p:nvPicPr>
          <p:blipFill rotWithShape="1">
            <a:blip r:embed="rId6">
              <a:alphaModFix/>
            </a:blip>
            <a:srcRect b="0" l="0" r="0" t="0"/>
            <a:stretch/>
          </p:blipFill>
          <p:spPr>
            <a:xfrm>
              <a:off x="5945489" y="3139083"/>
              <a:ext cx="8673" cy="3943830"/>
            </a:xfrm>
            <a:prstGeom prst="rect">
              <a:avLst/>
            </a:prstGeom>
            <a:noFill/>
            <a:ln>
              <a:noFill/>
            </a:ln>
          </p:spPr>
        </p:pic>
        <p:pic>
          <p:nvPicPr>
            <p:cNvPr descr="preencoded.png" id="361" name="Google Shape;361;h7b0d13fdcf0a9eea_0_318"/>
            <p:cNvPicPr preferRelativeResize="0"/>
            <p:nvPr/>
          </p:nvPicPr>
          <p:blipFill rotWithShape="1">
            <a:blip r:embed="rId6">
              <a:alphaModFix/>
            </a:blip>
            <a:srcRect b="0" l="0" r="0" t="0"/>
            <a:stretch/>
          </p:blipFill>
          <p:spPr>
            <a:xfrm>
              <a:off x="6799271" y="3139083"/>
              <a:ext cx="8673" cy="3943830"/>
            </a:xfrm>
            <a:prstGeom prst="rect">
              <a:avLst/>
            </a:prstGeom>
            <a:noFill/>
            <a:ln>
              <a:noFill/>
            </a:ln>
          </p:spPr>
        </p:pic>
        <p:pic>
          <p:nvPicPr>
            <p:cNvPr descr="preencoded.png" id="362" name="Google Shape;362;h7b0d13fdcf0a9eea_0_318"/>
            <p:cNvPicPr preferRelativeResize="0"/>
            <p:nvPr/>
          </p:nvPicPr>
          <p:blipFill rotWithShape="1">
            <a:blip r:embed="rId6">
              <a:alphaModFix/>
            </a:blip>
            <a:srcRect b="0" l="0" r="0" t="0"/>
            <a:stretch/>
          </p:blipFill>
          <p:spPr>
            <a:xfrm>
              <a:off x="7653049" y="3139083"/>
              <a:ext cx="8673" cy="3943830"/>
            </a:xfrm>
            <a:prstGeom prst="rect">
              <a:avLst/>
            </a:prstGeom>
            <a:noFill/>
            <a:ln>
              <a:noFill/>
            </a:ln>
          </p:spPr>
        </p:pic>
        <p:pic>
          <p:nvPicPr>
            <p:cNvPr descr="preencoded.png" id="363" name="Google Shape;363;h7b0d13fdcf0a9eea_0_318"/>
            <p:cNvPicPr preferRelativeResize="0"/>
            <p:nvPr/>
          </p:nvPicPr>
          <p:blipFill rotWithShape="1">
            <a:blip r:embed="rId6">
              <a:alphaModFix/>
            </a:blip>
            <a:srcRect b="0" l="0" r="0" t="0"/>
            <a:stretch/>
          </p:blipFill>
          <p:spPr>
            <a:xfrm>
              <a:off x="8506828" y="3139083"/>
              <a:ext cx="8673" cy="3943830"/>
            </a:xfrm>
            <a:prstGeom prst="rect">
              <a:avLst/>
            </a:prstGeom>
            <a:noFill/>
            <a:ln>
              <a:noFill/>
            </a:ln>
          </p:spPr>
        </p:pic>
        <p:pic>
          <p:nvPicPr>
            <p:cNvPr descr="preencoded.png" id="364" name="Google Shape;364;h7b0d13fdcf0a9eea_0_318"/>
            <p:cNvPicPr preferRelativeResize="0"/>
            <p:nvPr/>
          </p:nvPicPr>
          <p:blipFill rotWithShape="1">
            <a:blip r:embed="rId7">
              <a:alphaModFix/>
            </a:blip>
            <a:srcRect b="0" l="0" r="0" t="0"/>
            <a:stretch/>
          </p:blipFill>
          <p:spPr>
            <a:xfrm>
              <a:off x="2516122" y="4106724"/>
              <a:ext cx="6036870" cy="1780186"/>
            </a:xfrm>
            <a:prstGeom prst="rect">
              <a:avLst/>
            </a:prstGeom>
            <a:noFill/>
            <a:ln>
              <a:noFill/>
            </a:ln>
          </p:spPr>
        </p:pic>
        <p:pic>
          <p:nvPicPr>
            <p:cNvPr descr="preencoded.png" id="365" name="Google Shape;365;h7b0d13fdcf0a9eea_0_318"/>
            <p:cNvPicPr preferRelativeResize="0"/>
            <p:nvPr/>
          </p:nvPicPr>
          <p:blipFill rotWithShape="1">
            <a:blip r:embed="rId8">
              <a:alphaModFix/>
            </a:blip>
            <a:srcRect b="0" l="0" r="0" t="0"/>
            <a:stretch/>
          </p:blipFill>
          <p:spPr>
            <a:xfrm>
              <a:off x="2526404" y="4773581"/>
              <a:ext cx="6032267" cy="1701393"/>
            </a:xfrm>
            <a:prstGeom prst="rect">
              <a:avLst/>
            </a:prstGeom>
            <a:noFill/>
            <a:ln>
              <a:noFill/>
            </a:ln>
          </p:spPr>
        </p:pic>
        <p:pic>
          <p:nvPicPr>
            <p:cNvPr descr="preencoded.png" id="366" name="Google Shape;366;h7b0d13fdcf0a9eea_0_318"/>
            <p:cNvPicPr preferRelativeResize="0"/>
            <p:nvPr/>
          </p:nvPicPr>
          <p:blipFill rotWithShape="1">
            <a:blip r:embed="rId9">
              <a:alphaModFix/>
            </a:blip>
            <a:srcRect b="0" l="0" r="0" t="0"/>
            <a:stretch/>
          </p:blipFill>
          <p:spPr>
            <a:xfrm>
              <a:off x="3330897" y="4541732"/>
              <a:ext cx="115179" cy="115178"/>
            </a:xfrm>
            <a:prstGeom prst="rect">
              <a:avLst/>
            </a:prstGeom>
            <a:noFill/>
            <a:ln>
              <a:noFill/>
            </a:ln>
          </p:spPr>
        </p:pic>
        <p:pic>
          <p:nvPicPr>
            <p:cNvPr descr="preencoded.png" id="367" name="Google Shape;367;h7b0d13fdcf0a9eea_0_318"/>
            <p:cNvPicPr preferRelativeResize="0"/>
            <p:nvPr/>
          </p:nvPicPr>
          <p:blipFill rotWithShape="1">
            <a:blip r:embed="rId10">
              <a:alphaModFix/>
            </a:blip>
            <a:srcRect b="0" l="0" r="0" t="0"/>
            <a:stretch/>
          </p:blipFill>
          <p:spPr>
            <a:xfrm>
              <a:off x="3330897" y="5235848"/>
              <a:ext cx="115179" cy="115179"/>
            </a:xfrm>
            <a:prstGeom prst="rect">
              <a:avLst/>
            </a:prstGeom>
            <a:noFill/>
            <a:ln>
              <a:noFill/>
            </a:ln>
          </p:spPr>
        </p:pic>
        <p:pic>
          <p:nvPicPr>
            <p:cNvPr descr="preencoded.png" id="368" name="Google Shape;368;h7b0d13fdcf0a9eea_0_318"/>
            <p:cNvPicPr preferRelativeResize="0"/>
            <p:nvPr/>
          </p:nvPicPr>
          <p:blipFill rotWithShape="1">
            <a:blip r:embed="rId9">
              <a:alphaModFix/>
            </a:blip>
            <a:srcRect b="0" l="0" r="0" t="0"/>
            <a:stretch/>
          </p:blipFill>
          <p:spPr>
            <a:xfrm>
              <a:off x="4184677" y="4238458"/>
              <a:ext cx="115179" cy="115179"/>
            </a:xfrm>
            <a:prstGeom prst="rect">
              <a:avLst/>
            </a:prstGeom>
            <a:noFill/>
            <a:ln>
              <a:noFill/>
            </a:ln>
          </p:spPr>
        </p:pic>
        <p:pic>
          <p:nvPicPr>
            <p:cNvPr descr="preencoded.png" id="369" name="Google Shape;369;h7b0d13fdcf0a9eea_0_318"/>
            <p:cNvPicPr preferRelativeResize="0"/>
            <p:nvPr/>
          </p:nvPicPr>
          <p:blipFill rotWithShape="1">
            <a:blip r:embed="rId11">
              <a:alphaModFix/>
            </a:blip>
            <a:srcRect b="0" l="0" r="0" t="0"/>
            <a:stretch/>
          </p:blipFill>
          <p:spPr>
            <a:xfrm>
              <a:off x="4184677" y="5561633"/>
              <a:ext cx="115179" cy="115179"/>
            </a:xfrm>
            <a:prstGeom prst="rect">
              <a:avLst/>
            </a:prstGeom>
            <a:noFill/>
            <a:ln>
              <a:noFill/>
            </a:ln>
          </p:spPr>
        </p:pic>
        <p:pic>
          <p:nvPicPr>
            <p:cNvPr descr="preencoded.png" id="370" name="Google Shape;370;h7b0d13fdcf0a9eea_0_318"/>
            <p:cNvPicPr preferRelativeResize="0"/>
            <p:nvPr/>
          </p:nvPicPr>
          <p:blipFill rotWithShape="1">
            <a:blip r:embed="rId12">
              <a:alphaModFix/>
            </a:blip>
            <a:srcRect b="0" l="0" r="0" t="0"/>
            <a:stretch/>
          </p:blipFill>
          <p:spPr>
            <a:xfrm>
              <a:off x="5038458" y="5799609"/>
              <a:ext cx="115179" cy="115179"/>
            </a:xfrm>
            <a:prstGeom prst="rect">
              <a:avLst/>
            </a:prstGeom>
            <a:noFill/>
            <a:ln>
              <a:noFill/>
            </a:ln>
          </p:spPr>
        </p:pic>
        <p:pic>
          <p:nvPicPr>
            <p:cNvPr descr="preencoded.png" id="371" name="Google Shape;371;h7b0d13fdcf0a9eea_0_318"/>
            <p:cNvPicPr preferRelativeResize="0"/>
            <p:nvPr/>
          </p:nvPicPr>
          <p:blipFill rotWithShape="1">
            <a:blip r:embed="rId12">
              <a:alphaModFix/>
            </a:blip>
            <a:srcRect b="0" l="0" r="0" t="0"/>
            <a:stretch/>
          </p:blipFill>
          <p:spPr>
            <a:xfrm>
              <a:off x="5038458" y="4733869"/>
              <a:ext cx="115179" cy="115179"/>
            </a:xfrm>
            <a:prstGeom prst="rect">
              <a:avLst/>
            </a:prstGeom>
            <a:noFill/>
            <a:ln>
              <a:noFill/>
            </a:ln>
          </p:spPr>
        </p:pic>
        <p:pic>
          <p:nvPicPr>
            <p:cNvPr descr="preencoded.png" id="372" name="Google Shape;372;h7b0d13fdcf0a9eea_0_318"/>
            <p:cNvPicPr preferRelativeResize="0"/>
            <p:nvPr/>
          </p:nvPicPr>
          <p:blipFill rotWithShape="1">
            <a:blip r:embed="rId9">
              <a:alphaModFix/>
            </a:blip>
            <a:srcRect b="0" l="0" r="0" t="0"/>
            <a:stretch/>
          </p:blipFill>
          <p:spPr>
            <a:xfrm>
              <a:off x="5895705" y="5049924"/>
              <a:ext cx="115179" cy="115179"/>
            </a:xfrm>
            <a:prstGeom prst="rect">
              <a:avLst/>
            </a:prstGeom>
            <a:noFill/>
            <a:ln>
              <a:noFill/>
            </a:ln>
          </p:spPr>
        </p:pic>
        <p:pic>
          <p:nvPicPr>
            <p:cNvPr descr="preencoded.png" id="373" name="Google Shape;373;h7b0d13fdcf0a9eea_0_318"/>
            <p:cNvPicPr preferRelativeResize="0"/>
            <p:nvPr/>
          </p:nvPicPr>
          <p:blipFill rotWithShape="1">
            <a:blip r:embed="rId9">
              <a:alphaModFix/>
            </a:blip>
            <a:srcRect b="0" l="0" r="0" t="0"/>
            <a:stretch/>
          </p:blipFill>
          <p:spPr>
            <a:xfrm>
              <a:off x="5895705" y="4815483"/>
              <a:ext cx="115179" cy="115179"/>
            </a:xfrm>
            <a:prstGeom prst="rect">
              <a:avLst/>
            </a:prstGeom>
            <a:noFill/>
            <a:ln>
              <a:noFill/>
            </a:ln>
          </p:spPr>
        </p:pic>
        <p:pic>
          <p:nvPicPr>
            <p:cNvPr descr="preencoded.png" id="374" name="Google Shape;374;h7b0d13fdcf0a9eea_0_318"/>
            <p:cNvPicPr preferRelativeResize="0"/>
            <p:nvPr/>
          </p:nvPicPr>
          <p:blipFill rotWithShape="1">
            <a:blip r:embed="rId9">
              <a:alphaModFix/>
            </a:blip>
            <a:srcRect b="0" l="0" r="0" t="0"/>
            <a:stretch/>
          </p:blipFill>
          <p:spPr>
            <a:xfrm>
              <a:off x="6746016" y="5750682"/>
              <a:ext cx="115179" cy="115178"/>
            </a:xfrm>
            <a:prstGeom prst="rect">
              <a:avLst/>
            </a:prstGeom>
            <a:noFill/>
            <a:ln>
              <a:noFill/>
            </a:ln>
          </p:spPr>
        </p:pic>
        <p:pic>
          <p:nvPicPr>
            <p:cNvPr descr="preencoded.png" id="375" name="Google Shape;375;h7b0d13fdcf0a9eea_0_318"/>
            <p:cNvPicPr preferRelativeResize="0"/>
            <p:nvPr/>
          </p:nvPicPr>
          <p:blipFill rotWithShape="1">
            <a:blip r:embed="rId10">
              <a:alphaModFix/>
            </a:blip>
            <a:srcRect b="0" l="0" r="0" t="0"/>
            <a:stretch/>
          </p:blipFill>
          <p:spPr>
            <a:xfrm>
              <a:off x="6746016" y="5307657"/>
              <a:ext cx="115179" cy="115178"/>
            </a:xfrm>
            <a:prstGeom prst="rect">
              <a:avLst/>
            </a:prstGeom>
            <a:noFill/>
            <a:ln>
              <a:noFill/>
            </a:ln>
          </p:spPr>
        </p:pic>
        <p:pic>
          <p:nvPicPr>
            <p:cNvPr descr="preencoded.png" id="376" name="Google Shape;376;h7b0d13fdcf0a9eea_0_318"/>
            <p:cNvPicPr preferRelativeResize="0"/>
            <p:nvPr/>
          </p:nvPicPr>
          <p:blipFill rotWithShape="1">
            <a:blip r:embed="rId9">
              <a:alphaModFix/>
            </a:blip>
            <a:srcRect b="0" l="0" r="0" t="0"/>
            <a:stretch/>
          </p:blipFill>
          <p:spPr>
            <a:xfrm>
              <a:off x="7603266" y="5229337"/>
              <a:ext cx="115179" cy="115179"/>
            </a:xfrm>
            <a:prstGeom prst="rect">
              <a:avLst/>
            </a:prstGeom>
            <a:noFill/>
            <a:ln>
              <a:noFill/>
            </a:ln>
          </p:spPr>
        </p:pic>
        <p:pic>
          <p:nvPicPr>
            <p:cNvPr descr="preencoded.png" id="377" name="Google Shape;377;h7b0d13fdcf0a9eea_0_318"/>
            <p:cNvPicPr preferRelativeResize="0"/>
            <p:nvPr/>
          </p:nvPicPr>
          <p:blipFill rotWithShape="1">
            <a:blip r:embed="rId10">
              <a:alphaModFix/>
            </a:blip>
            <a:srcRect b="0" l="0" r="0" t="0"/>
            <a:stretch/>
          </p:blipFill>
          <p:spPr>
            <a:xfrm>
              <a:off x="7603266" y="4929578"/>
              <a:ext cx="115179" cy="115179"/>
            </a:xfrm>
            <a:prstGeom prst="rect">
              <a:avLst/>
            </a:prstGeom>
            <a:noFill/>
            <a:ln>
              <a:noFill/>
            </a:ln>
          </p:spPr>
        </p:pic>
        <p:sp>
          <p:nvSpPr>
            <p:cNvPr id="378" name="Google Shape;378;h7b0d13fdcf0a9eea_0_318"/>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79" name="Google Shape;379;h7b0d13fdcf0a9eea_0_318"/>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80" name="Google Shape;380;h7b0d13fdcf0a9eea_0_318"/>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81" name="Google Shape;381;h7b0d13fdcf0a9eea_0_318"/>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82" name="Google Shape;382;h7b0d13fdcf0a9eea_0_318"/>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83" name="Google Shape;383;h7b0d13fdcf0a9eea_0_318"/>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4" name="Google Shape;384;h7b0d13fdcf0a9eea_0_318"/>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5" name="Google Shape;385;h7b0d13fdcf0a9eea_0_318"/>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86" name="Google Shape;386;h7b0d13fdcf0a9eea_0_318"/>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639"/>
                <a:buFont typeface="Lato"/>
                <a:buNone/>
              </a:pPr>
              <a:r>
                <a:rPr b="0" i="0" lang="en-US" sz="1639" u="none" cap="none" strike="noStrike">
                  <a:solidFill>
                    <a:srgbClr val="FF85C8"/>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87" name="Google Shape;387;h7b0d13fdcf0a9eea_0_318"/>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88" name="Google Shape;388;h7b0d13fdcf0a9eea_0_318"/>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89" name="Google Shape;389;h7b0d13fdcf0a9eea_0_318"/>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90" name="Google Shape;390;h7b0d13fdcf0a9eea_0_318"/>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91" name="Google Shape;391;h7b0d13fdcf0a9eea_0_318"/>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92" name="Google Shape;392;h7b0d13fdcf0a9eea_0_318"/>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93" name="Google Shape;393;h7b0d13fdcf0a9eea_0_318"/>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4" name="Google Shape;394;h7b0d13fdcf0a9eea_0_318"/>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5" name="Google Shape;395;h7b0d13fdcf0a9eea_0_318"/>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96" name="Google Shape;396;h7b0d13fdcf0a9eea_0_318"/>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1366"/>
                <a:buFont typeface="Lato"/>
                <a:buNone/>
              </a:pPr>
              <a:r>
                <a:rPr b="0" i="0" lang="en-US" sz="1366" u="none" cap="none" strike="noStrike">
                  <a:solidFill>
                    <a:srgbClr val="FF85C8"/>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97" name="Google Shape;397;h7b0d13fdcf0a9eea_0_318"/>
          <p:cNvGrpSpPr/>
          <p:nvPr/>
        </p:nvGrpSpPr>
        <p:grpSpPr>
          <a:xfrm>
            <a:off x="10801350" y="3143250"/>
            <a:ext cx="4181476" cy="4181456"/>
            <a:chOff x="10801350" y="3143250"/>
            <a:chExt cx="4181476" cy="4181456"/>
          </a:xfrm>
        </p:grpSpPr>
        <p:pic>
          <p:nvPicPr>
            <p:cNvPr descr="preencoded.png" id="398" name="Google Shape;398;h7b0d13fdcf0a9eea_0_318"/>
            <p:cNvPicPr preferRelativeResize="0"/>
            <p:nvPr/>
          </p:nvPicPr>
          <p:blipFill rotWithShape="1">
            <a:blip r:embed="rId13">
              <a:alphaModFix/>
            </a:blip>
            <a:srcRect b="0" l="0" r="0" t="0"/>
            <a:stretch/>
          </p:blipFill>
          <p:spPr>
            <a:xfrm>
              <a:off x="12892088" y="3143250"/>
              <a:ext cx="2090738" cy="3569103"/>
            </a:xfrm>
            <a:prstGeom prst="rect">
              <a:avLst/>
            </a:prstGeom>
            <a:noFill/>
            <a:ln>
              <a:noFill/>
            </a:ln>
          </p:spPr>
        </p:pic>
        <p:pic>
          <p:nvPicPr>
            <p:cNvPr descr="preencoded.png" id="399" name="Google Shape;399;h7b0d13fdcf0a9eea_0_318"/>
            <p:cNvPicPr preferRelativeResize="0"/>
            <p:nvPr/>
          </p:nvPicPr>
          <p:blipFill rotWithShape="1">
            <a:blip r:embed="rId14">
              <a:alphaModFix/>
            </a:blip>
            <a:srcRect b="0" l="0" r="0" t="0"/>
            <a:stretch/>
          </p:blipFill>
          <p:spPr>
            <a:xfrm>
              <a:off x="11413713" y="6268845"/>
              <a:ext cx="2956750" cy="1055861"/>
            </a:xfrm>
            <a:prstGeom prst="rect">
              <a:avLst/>
            </a:prstGeom>
            <a:noFill/>
            <a:ln>
              <a:noFill/>
            </a:ln>
          </p:spPr>
        </p:pic>
        <p:pic>
          <p:nvPicPr>
            <p:cNvPr descr="preencoded.png" id="400" name="Google Shape;400;h7b0d13fdcf0a9eea_0_318"/>
            <p:cNvPicPr preferRelativeResize="0"/>
            <p:nvPr/>
          </p:nvPicPr>
          <p:blipFill rotWithShape="1">
            <a:blip r:embed="rId15">
              <a:alphaModFix/>
            </a:blip>
            <a:srcRect b="0" l="0" r="0" t="0"/>
            <a:stretch/>
          </p:blipFill>
          <p:spPr>
            <a:xfrm>
              <a:off x="10801350" y="3143250"/>
              <a:ext cx="2090738" cy="3569103"/>
            </a:xfrm>
            <a:prstGeom prst="rect">
              <a:avLst/>
            </a:prstGeom>
            <a:noFill/>
            <a:ln>
              <a:noFill/>
            </a:ln>
          </p:spPr>
        </p:pic>
        <p:sp>
          <p:nvSpPr>
            <p:cNvPr id="401" name="Google Shape;401;h7b0d13fdcf0a9eea_0_318"/>
            <p:cNvSpPr/>
            <p:nvPr/>
          </p:nvSpPr>
          <p:spPr>
            <a:xfrm>
              <a:off x="12415838" y="4729163"/>
              <a:ext cx="112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34.574</a:t>
              </a:r>
              <a:endParaRPr b="0" i="0" sz="3600" u="none" cap="none" strike="noStrike">
                <a:solidFill>
                  <a:schemeClr val="dk1"/>
                </a:solidFill>
                <a:latin typeface="Calibri"/>
                <a:ea typeface="Calibri"/>
                <a:cs typeface="Calibri"/>
                <a:sym typeface="Calibri"/>
              </a:endParaRPr>
            </a:p>
          </p:txBody>
        </p:sp>
        <p:sp>
          <p:nvSpPr>
            <p:cNvPr id="402" name="Google Shape;402;h7b0d13fdcf0a9eea_0_318"/>
            <p:cNvSpPr/>
            <p:nvPr/>
          </p:nvSpPr>
          <p:spPr>
            <a:xfrm>
              <a:off x="12563475" y="5376863"/>
              <a:ext cx="7734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Total</a:t>
              </a:r>
              <a:endParaRPr b="0" i="0" sz="2400" u="none" cap="none" strike="noStrike">
                <a:solidFill>
                  <a:schemeClr val="dk1"/>
                </a:solidFill>
                <a:latin typeface="Calibri"/>
                <a:ea typeface="Calibri"/>
                <a:cs typeface="Calibri"/>
                <a:sym typeface="Calibri"/>
              </a:endParaRPr>
            </a:p>
          </p:txBody>
        </p:sp>
      </p:grpSp>
      <p:grpSp>
        <p:nvGrpSpPr>
          <p:cNvPr id="403" name="Google Shape;403;h7b0d13fdcf0a9eea_0_318"/>
          <p:cNvGrpSpPr/>
          <p:nvPr/>
        </p:nvGrpSpPr>
        <p:grpSpPr>
          <a:xfrm>
            <a:off x="9898380" y="7886700"/>
            <a:ext cx="5997000" cy="1554600"/>
            <a:chOff x="9898380" y="7886700"/>
            <a:chExt cx="5997000" cy="1554600"/>
          </a:xfrm>
        </p:grpSpPr>
        <p:sp>
          <p:nvSpPr>
            <p:cNvPr id="404" name="Google Shape;404;h7b0d13fdcf0a9eea_0_318"/>
            <p:cNvSpPr/>
            <p:nvPr/>
          </p:nvSpPr>
          <p:spPr>
            <a:xfrm>
              <a:off x="9898380" y="7886700"/>
              <a:ext cx="59970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Treasure Found</a:t>
              </a:r>
              <a:endParaRPr b="0" i="0" sz="3600" u="none" cap="none" strike="noStrike">
                <a:solidFill>
                  <a:schemeClr val="dk1"/>
                </a:solidFill>
                <a:latin typeface="Calibri"/>
                <a:ea typeface="Calibri"/>
                <a:cs typeface="Calibri"/>
                <a:sym typeface="Calibri"/>
              </a:endParaRPr>
            </a:p>
          </p:txBody>
        </p:sp>
        <p:sp>
          <p:nvSpPr>
            <p:cNvPr id="405" name="Google Shape;405;h7b0d13fdcf0a9eea_0_318"/>
            <p:cNvSpPr/>
            <p:nvPr/>
          </p:nvSpPr>
          <p:spPr>
            <a:xfrm>
              <a:off x="9913620" y="8610600"/>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06" name="Google Shape;406;h7b0d13fdcf0a9eea_0_318"/>
          <p:cNvGrpSpPr/>
          <p:nvPr/>
        </p:nvGrpSpPr>
        <p:grpSpPr>
          <a:xfrm>
            <a:off x="2392680" y="7886700"/>
            <a:ext cx="5997000" cy="1554600"/>
            <a:chOff x="2392680" y="7886700"/>
            <a:chExt cx="5997000" cy="1554600"/>
          </a:xfrm>
        </p:grpSpPr>
        <p:sp>
          <p:nvSpPr>
            <p:cNvPr id="407" name="Google Shape;407;h7b0d13fdcf0a9eea_0_318"/>
            <p:cNvSpPr/>
            <p:nvPr/>
          </p:nvSpPr>
          <p:spPr>
            <a:xfrm>
              <a:off x="2392680" y="7886700"/>
              <a:ext cx="59970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Spellcasting Progress</a:t>
              </a:r>
              <a:endParaRPr b="0" i="0" sz="3600" u="none" cap="none" strike="noStrike">
                <a:solidFill>
                  <a:schemeClr val="dk1"/>
                </a:solidFill>
                <a:latin typeface="Calibri"/>
                <a:ea typeface="Calibri"/>
                <a:cs typeface="Calibri"/>
                <a:sym typeface="Calibri"/>
              </a:endParaRPr>
            </a:p>
          </p:txBody>
        </p:sp>
        <p:sp>
          <p:nvSpPr>
            <p:cNvPr id="408" name="Google Shape;408;h7b0d13fdcf0a9eea_0_318"/>
            <p:cNvSpPr/>
            <p:nvPr/>
          </p:nvSpPr>
          <p:spPr>
            <a:xfrm>
              <a:off x="2407920" y="8610600"/>
              <a:ext cx="5966400" cy="83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record of the number of spells cast per year</a:t>
              </a:r>
              <a:endParaRPr b="0" i="0" sz="2400" u="none" cap="none" strike="noStrike">
                <a:solidFill>
                  <a:schemeClr val="dk1"/>
                </a:solidFill>
                <a:latin typeface="Calibri"/>
                <a:ea typeface="Calibri"/>
                <a:cs typeface="Calibri"/>
                <a:sym typeface="Calibri"/>
              </a:endParaRPr>
            </a:p>
          </p:txBody>
        </p:sp>
      </p:grpSp>
      <p:pic>
        <p:nvPicPr>
          <p:cNvPr descr="preencoded.png" id="409" name="Google Shape;409;h7b0d13fdcf0a9eea_0_318"/>
          <p:cNvPicPr preferRelativeResize="0"/>
          <p:nvPr/>
        </p:nvPicPr>
        <p:blipFill rotWithShape="1">
          <a:blip r:embed="rId16">
            <a:alphaModFix/>
          </a:blip>
          <a:srcRect b="0" l="0" r="0" t="0"/>
          <a:stretch/>
        </p:blipFill>
        <p:spPr>
          <a:xfrm rot="-1169172">
            <a:off x="10405794" y="8644658"/>
            <a:ext cx="10458449" cy="65055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14" name="Shape 414"/>
        <p:cNvGrpSpPr/>
        <p:nvPr/>
      </p:nvGrpSpPr>
      <p:grpSpPr>
        <a:xfrm>
          <a:off x="0" y="0"/>
          <a:ext cx="0" cy="0"/>
          <a:chOff x="0" y="0"/>
          <a:chExt cx="0" cy="0"/>
        </a:xfrm>
      </p:grpSpPr>
      <p:pic>
        <p:nvPicPr>
          <p:cNvPr descr="preencoded.png" id="415" name="Google Shape;415;h7b0d13fdcf0a9eea_0_384"/>
          <p:cNvPicPr preferRelativeResize="0"/>
          <p:nvPr/>
        </p:nvPicPr>
        <p:blipFill rotWithShape="1">
          <a:blip r:embed="rId3">
            <a:alphaModFix/>
          </a:blip>
          <a:srcRect b="0" l="0" r="0" t="0"/>
          <a:stretch/>
        </p:blipFill>
        <p:spPr>
          <a:xfrm>
            <a:off x="0" y="5772150"/>
            <a:ext cx="3819525" cy="4514850"/>
          </a:xfrm>
          <a:prstGeom prst="rect">
            <a:avLst/>
          </a:prstGeom>
          <a:noFill/>
          <a:ln>
            <a:noFill/>
          </a:ln>
        </p:spPr>
      </p:pic>
      <p:pic>
        <p:nvPicPr>
          <p:cNvPr descr="preencoded.png" id="416" name="Google Shape;416;h7b0d13fdcf0a9eea_0_384"/>
          <p:cNvPicPr preferRelativeResize="0"/>
          <p:nvPr/>
        </p:nvPicPr>
        <p:blipFill rotWithShape="1">
          <a:blip r:embed="rId4">
            <a:alphaModFix/>
          </a:blip>
          <a:srcRect b="0" l="0" r="0" t="0"/>
          <a:stretch/>
        </p:blipFill>
        <p:spPr>
          <a:xfrm>
            <a:off x="9525000" y="0"/>
            <a:ext cx="8763000" cy="4314825"/>
          </a:xfrm>
          <a:prstGeom prst="rect">
            <a:avLst/>
          </a:prstGeom>
          <a:noFill/>
          <a:ln>
            <a:noFill/>
          </a:ln>
        </p:spPr>
      </p:pic>
      <p:grpSp>
        <p:nvGrpSpPr>
          <p:cNvPr id="417" name="Google Shape;417;h7b0d13fdcf0a9eea_0_384"/>
          <p:cNvGrpSpPr/>
          <p:nvPr/>
        </p:nvGrpSpPr>
        <p:grpSpPr>
          <a:xfrm>
            <a:off x="17640300" y="7994925"/>
            <a:ext cx="596549" cy="2063476"/>
            <a:chOff x="17640300" y="7994925"/>
            <a:chExt cx="596549" cy="2063476"/>
          </a:xfrm>
        </p:grpSpPr>
        <p:pic>
          <p:nvPicPr>
            <p:cNvPr descr="preencoded.png" id="418" name="Google Shape;418;h7b0d13fdcf0a9eea_0_38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19" name="Google Shape;419;h7b0d13fdcf0a9eea_0_3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0" name="Google Shape;420;h7b0d13fdcf0a9eea_0_384"/>
          <p:cNvGrpSpPr/>
          <p:nvPr/>
        </p:nvGrpSpPr>
        <p:grpSpPr>
          <a:xfrm>
            <a:off x="10086975" y="4314825"/>
            <a:ext cx="6644700" cy="1630800"/>
            <a:chOff x="10086975" y="4314825"/>
            <a:chExt cx="6644700" cy="1630800"/>
          </a:xfrm>
        </p:grpSpPr>
        <p:sp>
          <p:nvSpPr>
            <p:cNvPr id="421" name="Google Shape;421;h7b0d13fdcf0a9eea_0_384"/>
            <p:cNvSpPr/>
            <p:nvPr/>
          </p:nvSpPr>
          <p:spPr>
            <a:xfrm>
              <a:off x="10086975" y="4314825"/>
              <a:ext cx="66447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A web application</a:t>
              </a:r>
              <a:endParaRPr b="0" i="0" sz="3600" u="none" cap="none" strike="noStrike">
                <a:solidFill>
                  <a:schemeClr val="dk1"/>
                </a:solidFill>
                <a:latin typeface="Calibri"/>
                <a:ea typeface="Calibri"/>
                <a:cs typeface="Calibri"/>
                <a:sym typeface="Calibri"/>
              </a:endParaRPr>
            </a:p>
          </p:txBody>
        </p:sp>
        <p:sp>
          <p:nvSpPr>
            <p:cNvPr id="422" name="Google Shape;422;h7b0d13fdcf0a9eea_0_384"/>
            <p:cNvSpPr/>
            <p:nvPr/>
          </p:nvSpPr>
          <p:spPr>
            <a:xfrm>
              <a:off x="10086975" y="5114925"/>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3" name="Google Shape;423;h7b0d13fdcf0a9eea_0_384"/>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424" name="Google Shape;424;h7b0d13fdcf0a9eea_0_384"/>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grpSp>
        <p:nvGrpSpPr>
          <p:cNvPr id="425" name="Google Shape;425;h7b0d13fdcf0a9eea_0_384"/>
          <p:cNvGrpSpPr/>
          <p:nvPr/>
        </p:nvGrpSpPr>
        <p:grpSpPr>
          <a:xfrm>
            <a:off x="6257925" y="914400"/>
            <a:ext cx="5772300" cy="1571700"/>
            <a:chOff x="6257925" y="914400"/>
            <a:chExt cx="5772300" cy="1571700"/>
          </a:xfrm>
        </p:grpSpPr>
        <p:sp>
          <p:nvSpPr>
            <p:cNvPr id="426" name="Google Shape;426;h7b0d13fdcf0a9eea_0_384"/>
            <p:cNvSpPr/>
            <p:nvPr/>
          </p:nvSpPr>
          <p:spPr>
            <a:xfrm>
              <a:off x="6257925" y="914400"/>
              <a:ext cx="57723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h7b0d13fdcf0a9eea_0_384"/>
            <p:cNvSpPr/>
            <p:nvPr/>
          </p:nvSpPr>
          <p:spPr>
            <a:xfrm>
              <a:off x="6829425" y="1143000"/>
              <a:ext cx="48960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Portal to Adventure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32" name="Shape 432"/>
        <p:cNvGrpSpPr/>
        <p:nvPr/>
      </p:nvGrpSpPr>
      <p:grpSpPr>
        <a:xfrm>
          <a:off x="0" y="0"/>
          <a:ext cx="0" cy="0"/>
          <a:chOff x="0" y="0"/>
          <a:chExt cx="0" cy="0"/>
        </a:xfrm>
      </p:grpSpPr>
      <p:pic>
        <p:nvPicPr>
          <p:cNvPr descr="preencoded.png" id="433" name="Google Shape;433;h7b0d13fdcf0a9eea_0_401"/>
          <p:cNvPicPr preferRelativeResize="0"/>
          <p:nvPr/>
        </p:nvPicPr>
        <p:blipFill rotWithShape="1">
          <a:blip r:embed="rId3">
            <a:alphaModFix/>
          </a:blip>
          <a:srcRect b="0" l="0" r="0" t="0"/>
          <a:stretch/>
        </p:blipFill>
        <p:spPr>
          <a:xfrm>
            <a:off x="0" y="0"/>
            <a:ext cx="8801100" cy="2628900"/>
          </a:xfrm>
          <a:prstGeom prst="rect">
            <a:avLst/>
          </a:prstGeom>
          <a:noFill/>
          <a:ln>
            <a:noFill/>
          </a:ln>
        </p:spPr>
      </p:pic>
      <p:pic>
        <p:nvPicPr>
          <p:cNvPr descr="preencoded.png" id="434" name="Google Shape;434;h7b0d13fdcf0a9eea_0_401"/>
          <p:cNvPicPr preferRelativeResize="0"/>
          <p:nvPr/>
        </p:nvPicPr>
        <p:blipFill rotWithShape="1">
          <a:blip r:embed="rId4">
            <a:alphaModFix/>
          </a:blip>
          <a:srcRect b="0" l="0" r="0" t="0"/>
          <a:stretch/>
        </p:blipFill>
        <p:spPr>
          <a:xfrm>
            <a:off x="12258675" y="5924550"/>
            <a:ext cx="6029325" cy="4362450"/>
          </a:xfrm>
          <a:prstGeom prst="rect">
            <a:avLst/>
          </a:prstGeom>
          <a:noFill/>
          <a:ln>
            <a:noFill/>
          </a:ln>
        </p:spPr>
      </p:pic>
      <p:grpSp>
        <p:nvGrpSpPr>
          <p:cNvPr id="435" name="Google Shape;435;h7b0d13fdcf0a9eea_0_401"/>
          <p:cNvGrpSpPr/>
          <p:nvPr/>
        </p:nvGrpSpPr>
        <p:grpSpPr>
          <a:xfrm>
            <a:off x="17640300" y="7994925"/>
            <a:ext cx="596549" cy="2063476"/>
            <a:chOff x="17640300" y="7994925"/>
            <a:chExt cx="596549" cy="2063476"/>
          </a:xfrm>
        </p:grpSpPr>
        <p:pic>
          <p:nvPicPr>
            <p:cNvPr descr="preencoded.png" id="436" name="Google Shape;436;h7b0d13fdcf0a9eea_0_40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37" name="Google Shape;437;h7b0d13fdcf0a9eea_0_4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8" name="Google Shape;438;h7b0d13fdcf0a9eea_0_401"/>
          <p:cNvGrpSpPr/>
          <p:nvPr/>
        </p:nvGrpSpPr>
        <p:grpSpPr>
          <a:xfrm>
            <a:off x="2209800" y="3495675"/>
            <a:ext cx="6644700" cy="1630800"/>
            <a:chOff x="2209800" y="3495675"/>
            <a:chExt cx="6644700" cy="1630800"/>
          </a:xfrm>
        </p:grpSpPr>
        <p:sp>
          <p:nvSpPr>
            <p:cNvPr id="439" name="Google Shape;439;h7b0d13fdcf0a9eea_0_401"/>
            <p:cNvSpPr/>
            <p:nvPr/>
          </p:nvSpPr>
          <p:spPr>
            <a:xfrm>
              <a:off x="2209800" y="3495675"/>
              <a:ext cx="66447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An mobile app</a:t>
              </a:r>
              <a:endParaRPr b="0" i="0" sz="3600" u="none" cap="none" strike="noStrike">
                <a:solidFill>
                  <a:schemeClr val="dk1"/>
                </a:solidFill>
                <a:latin typeface="Calibri"/>
                <a:ea typeface="Calibri"/>
                <a:cs typeface="Calibri"/>
                <a:sym typeface="Calibri"/>
              </a:endParaRPr>
            </a:p>
          </p:txBody>
        </p:sp>
        <p:sp>
          <p:nvSpPr>
            <p:cNvPr id="440" name="Google Shape;440;h7b0d13fdcf0a9eea_0_401"/>
            <p:cNvSpPr/>
            <p:nvPr/>
          </p:nvSpPr>
          <p:spPr>
            <a:xfrm>
              <a:off x="2209800" y="4295775"/>
              <a:ext cx="66141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41" name="Google Shape;441;h7b0d13fdcf0a9eea_0_401"/>
          <p:cNvSpPr/>
          <p:nvPr/>
        </p:nvSpPr>
        <p:spPr>
          <a:xfrm>
            <a:off x="2209800" y="5743575"/>
            <a:ext cx="6776100" cy="2526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grpSp>
        <p:nvGrpSpPr>
          <p:cNvPr id="442" name="Google Shape;442;h7b0d13fdcf0a9eea_0_401"/>
          <p:cNvGrpSpPr/>
          <p:nvPr/>
        </p:nvGrpSpPr>
        <p:grpSpPr>
          <a:xfrm>
            <a:off x="2171700" y="1390650"/>
            <a:ext cx="6496200" cy="1571700"/>
            <a:chOff x="2171700" y="1390650"/>
            <a:chExt cx="6496200" cy="1571700"/>
          </a:xfrm>
        </p:grpSpPr>
        <p:sp>
          <p:nvSpPr>
            <p:cNvPr id="443" name="Google Shape;443;h7b0d13fdcf0a9eea_0_401"/>
            <p:cNvSpPr/>
            <p:nvPr/>
          </p:nvSpPr>
          <p:spPr>
            <a:xfrm>
              <a:off x="2171700" y="1390650"/>
              <a:ext cx="64962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h7b0d13fdcf0a9eea_0_401"/>
            <p:cNvSpPr/>
            <p:nvPr/>
          </p:nvSpPr>
          <p:spPr>
            <a:xfrm>
              <a:off x="2743200" y="1619250"/>
              <a:ext cx="56199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The Future of Fantasy</a:t>
              </a:r>
              <a:endParaRPr b="0" i="0" sz="6000" u="none" cap="none" strike="noStrike">
                <a:solidFill>
                  <a:schemeClr val="dk1"/>
                </a:solidFill>
                <a:latin typeface="Calibri"/>
                <a:ea typeface="Calibri"/>
                <a:cs typeface="Calibri"/>
                <a:sym typeface="Calibri"/>
              </a:endParaRPr>
            </a:p>
          </p:txBody>
        </p:sp>
      </p:grpSp>
      <p:pic>
        <p:nvPicPr>
          <p:cNvPr descr="preencoded.png" id="445" name="Google Shape;445;h7b0d13fdcf0a9eea_0_401"/>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46" name="Google Shape;446;h7b0d13fdcf0a9eea_0_401"/>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51" name="Shape 451"/>
        <p:cNvGrpSpPr/>
        <p:nvPr/>
      </p:nvGrpSpPr>
      <p:grpSpPr>
        <a:xfrm>
          <a:off x="0" y="0"/>
          <a:ext cx="0" cy="0"/>
          <a:chOff x="0" y="0"/>
          <a:chExt cx="0" cy="0"/>
        </a:xfrm>
      </p:grpSpPr>
      <p:pic>
        <p:nvPicPr>
          <p:cNvPr descr="preencoded.png" id="452" name="Google Shape;452;h7b0d13fdcf0a9eea_0_419"/>
          <p:cNvPicPr preferRelativeResize="0"/>
          <p:nvPr/>
        </p:nvPicPr>
        <p:blipFill rotWithShape="1">
          <a:blip r:embed="rId3">
            <a:alphaModFix/>
          </a:blip>
          <a:srcRect b="0" l="0" r="0" t="0"/>
          <a:stretch/>
        </p:blipFill>
        <p:spPr>
          <a:xfrm rot="190780">
            <a:off x="10085552" y="5963082"/>
            <a:ext cx="10239376" cy="9505951"/>
          </a:xfrm>
          <a:prstGeom prst="rect">
            <a:avLst/>
          </a:prstGeom>
          <a:noFill/>
          <a:ln>
            <a:noFill/>
          </a:ln>
        </p:spPr>
      </p:pic>
      <p:pic>
        <p:nvPicPr>
          <p:cNvPr descr="preencoded.png" id="453" name="Google Shape;453;h7b0d13fdcf0a9eea_0_419"/>
          <p:cNvPicPr preferRelativeResize="0"/>
          <p:nvPr/>
        </p:nvPicPr>
        <p:blipFill rotWithShape="1">
          <a:blip r:embed="rId3">
            <a:alphaModFix/>
          </a:blip>
          <a:srcRect b="0" l="0" r="0" t="0"/>
          <a:stretch/>
        </p:blipFill>
        <p:spPr>
          <a:xfrm rot="6545558">
            <a:off x="-1115710" y="-5951650"/>
            <a:ext cx="10239377" cy="9505949"/>
          </a:xfrm>
          <a:prstGeom prst="rect">
            <a:avLst/>
          </a:prstGeom>
          <a:noFill/>
          <a:ln>
            <a:noFill/>
          </a:ln>
        </p:spPr>
      </p:pic>
      <p:grpSp>
        <p:nvGrpSpPr>
          <p:cNvPr id="454" name="Google Shape;454;h7b0d13fdcf0a9eea_0_419"/>
          <p:cNvGrpSpPr/>
          <p:nvPr/>
        </p:nvGrpSpPr>
        <p:grpSpPr>
          <a:xfrm>
            <a:off x="17640300" y="7994925"/>
            <a:ext cx="596549" cy="2063476"/>
            <a:chOff x="17640300" y="7994925"/>
            <a:chExt cx="596549" cy="2063476"/>
          </a:xfrm>
        </p:grpSpPr>
        <p:pic>
          <p:nvPicPr>
            <p:cNvPr descr="preencoded.png" id="455" name="Google Shape;455;h7b0d13fdcf0a9eea_0_4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6" name="Google Shape;456;h7b0d13fdcf0a9eea_0_4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7" name="Google Shape;457;h7b0d13fdcf0a9eea_0_419"/>
          <p:cNvGrpSpPr/>
          <p:nvPr/>
        </p:nvGrpSpPr>
        <p:grpSpPr>
          <a:xfrm>
            <a:off x="657225" y="6276975"/>
            <a:ext cx="4377600" cy="1630800"/>
            <a:chOff x="657225" y="6276975"/>
            <a:chExt cx="4377600" cy="1630800"/>
          </a:xfrm>
        </p:grpSpPr>
        <p:sp>
          <p:nvSpPr>
            <p:cNvPr id="458" name="Google Shape;458;h7b0d13fdcf0a9eea_0_419"/>
            <p:cNvSpPr/>
            <p:nvPr/>
          </p:nvSpPr>
          <p:spPr>
            <a:xfrm>
              <a:off x="657225" y="6276975"/>
              <a:ext cx="43776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A web application</a:t>
              </a:r>
              <a:endParaRPr b="0" i="0" sz="3600" u="none" cap="none" strike="noStrike">
                <a:solidFill>
                  <a:schemeClr val="dk1"/>
                </a:solidFill>
                <a:latin typeface="Calibri"/>
                <a:ea typeface="Calibri"/>
                <a:cs typeface="Calibri"/>
                <a:sym typeface="Calibri"/>
              </a:endParaRPr>
            </a:p>
          </p:txBody>
        </p:sp>
        <p:sp>
          <p:nvSpPr>
            <p:cNvPr id="459" name="Google Shape;459;h7b0d13fdcf0a9eea_0_419"/>
            <p:cNvSpPr/>
            <p:nvPr/>
          </p:nvSpPr>
          <p:spPr>
            <a:xfrm>
              <a:off x="657225" y="7077075"/>
              <a:ext cx="43473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grpSp>
        <p:nvGrpSpPr>
          <p:cNvPr id="460" name="Google Shape;460;h7b0d13fdcf0a9eea_0_419"/>
          <p:cNvGrpSpPr/>
          <p:nvPr/>
        </p:nvGrpSpPr>
        <p:grpSpPr>
          <a:xfrm>
            <a:off x="619125" y="923925"/>
            <a:ext cx="4362600" cy="4800600"/>
            <a:chOff x="619125" y="923925"/>
            <a:chExt cx="4362600" cy="4800600"/>
          </a:xfrm>
        </p:grpSpPr>
        <p:sp>
          <p:nvSpPr>
            <p:cNvPr id="461" name="Google Shape;461;h7b0d13fdcf0a9eea_0_419"/>
            <p:cNvSpPr/>
            <p:nvPr/>
          </p:nvSpPr>
          <p:spPr>
            <a:xfrm>
              <a:off x="619125" y="923925"/>
              <a:ext cx="4362600" cy="47625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h7b0d13fdcf0a9eea_0_419"/>
            <p:cNvSpPr/>
            <p:nvPr/>
          </p:nvSpPr>
          <p:spPr>
            <a:xfrm>
              <a:off x="1190625" y="1152525"/>
              <a:ext cx="3486300" cy="4572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Wonder</a:t>
              </a:r>
              <a:endParaRPr b="0" i="0" sz="6000" u="none" cap="none" strike="noStrike">
                <a:solidFill>
                  <a:schemeClr val="dk1"/>
                </a:solidFill>
                <a:latin typeface="Calibri"/>
                <a:ea typeface="Calibri"/>
                <a:cs typeface="Calibri"/>
                <a:sym typeface="Calibri"/>
              </a:endParaRPr>
            </a:p>
          </p:txBody>
        </p:sp>
      </p:grpSp>
      <p:sp>
        <p:nvSpPr>
          <p:cNvPr id="463" name="Google Shape;463;h7b0d13fdcf0a9eea_0_419"/>
          <p:cNvSpPr/>
          <p:nvPr/>
        </p:nvSpPr>
        <p:spPr>
          <a:xfrm>
            <a:off x="13592175" y="3533775"/>
            <a:ext cx="3994800" cy="4183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64" name="Google Shape;464;h7b0d13fdcf0a9eea_0_419"/>
          <p:cNvGrpSpPr/>
          <p:nvPr/>
        </p:nvGrpSpPr>
        <p:grpSpPr>
          <a:xfrm>
            <a:off x="6610350" y="561975"/>
            <a:ext cx="6429375" cy="9248775"/>
            <a:chOff x="6610350" y="561975"/>
            <a:chExt cx="6429375" cy="9248775"/>
          </a:xfrm>
        </p:grpSpPr>
        <p:pic>
          <p:nvPicPr>
            <p:cNvPr descr="preencoded.png" id="465" name="Google Shape;465;h7b0d13fdcf0a9eea_0_419"/>
            <p:cNvPicPr preferRelativeResize="0"/>
            <p:nvPr/>
          </p:nvPicPr>
          <p:blipFill rotWithShape="1">
            <a:blip r:embed="rId5">
              <a:alphaModFix/>
            </a:blip>
            <a:srcRect b="0" l="0" r="0" t="0"/>
            <a:stretch/>
          </p:blipFill>
          <p:spPr>
            <a:xfrm>
              <a:off x="6610350" y="561975"/>
              <a:ext cx="6429375" cy="9248775"/>
            </a:xfrm>
            <a:prstGeom prst="rect">
              <a:avLst/>
            </a:prstGeom>
            <a:noFill/>
            <a:ln>
              <a:noFill/>
            </a:ln>
          </p:spPr>
        </p:pic>
        <p:pic>
          <p:nvPicPr>
            <p:cNvPr descr="preencoded.png" id="466" name="Google Shape;466;h7b0d13fdcf0a9eea_0_419"/>
            <p:cNvPicPr preferRelativeResize="0"/>
            <p:nvPr/>
          </p:nvPicPr>
          <p:blipFill rotWithShape="1">
            <a:blip r:embed="rId6">
              <a:alphaModFix/>
            </a:blip>
            <a:srcRect b="0" l="0" r="0" t="0"/>
            <a:stretch/>
          </p:blipFill>
          <p:spPr>
            <a:xfrm>
              <a:off x="69818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71" name="Shape 471"/>
        <p:cNvGrpSpPr/>
        <p:nvPr/>
      </p:nvGrpSpPr>
      <p:grpSpPr>
        <a:xfrm>
          <a:off x="0" y="0"/>
          <a:ext cx="0" cy="0"/>
          <a:chOff x="0" y="0"/>
          <a:chExt cx="0" cy="0"/>
        </a:xfrm>
      </p:grpSpPr>
      <p:pic>
        <p:nvPicPr>
          <p:cNvPr descr="preencoded.png" id="472" name="Google Shape;472;h7b0d13fdcf0a9eea_0_43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73" name="Google Shape;473;h7b0d13fdcf0a9eea_0_438"/>
          <p:cNvGrpSpPr/>
          <p:nvPr/>
        </p:nvGrpSpPr>
        <p:grpSpPr>
          <a:xfrm>
            <a:off x="17640300" y="7994925"/>
            <a:ext cx="596549" cy="2063476"/>
            <a:chOff x="17640300" y="7994925"/>
            <a:chExt cx="596549" cy="2063476"/>
          </a:xfrm>
        </p:grpSpPr>
        <p:pic>
          <p:nvPicPr>
            <p:cNvPr descr="preencoded.png" id="474" name="Google Shape;474;h7b0d13fdcf0a9eea_0_43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5" name="Google Shape;475;h7b0d13fdcf0a9eea_0_4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6" name="Google Shape;476;h7b0d13fdcf0a9eea_0_438"/>
          <p:cNvGrpSpPr/>
          <p:nvPr/>
        </p:nvGrpSpPr>
        <p:grpSpPr>
          <a:xfrm>
            <a:off x="12420600" y="523875"/>
            <a:ext cx="5105400" cy="1571700"/>
            <a:chOff x="12420600" y="523875"/>
            <a:chExt cx="5105400" cy="1571700"/>
          </a:xfrm>
        </p:grpSpPr>
        <p:sp>
          <p:nvSpPr>
            <p:cNvPr id="477" name="Google Shape;477;h7b0d13fdcf0a9eea_0_438"/>
            <p:cNvSpPr/>
            <p:nvPr/>
          </p:nvSpPr>
          <p:spPr>
            <a:xfrm>
              <a:off x="12420600" y="523875"/>
              <a:ext cx="51054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h7b0d13fdcf0a9eea_0_438"/>
            <p:cNvSpPr/>
            <p:nvPr/>
          </p:nvSpPr>
          <p:spPr>
            <a:xfrm>
              <a:off x="12992100" y="752475"/>
              <a:ext cx="42291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A Magic Picture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83" name="Shape 483"/>
        <p:cNvGrpSpPr/>
        <p:nvPr/>
      </p:nvGrpSpPr>
      <p:grpSpPr>
        <a:xfrm>
          <a:off x="0" y="0"/>
          <a:ext cx="0" cy="0"/>
          <a:chOff x="0" y="0"/>
          <a:chExt cx="0" cy="0"/>
        </a:xfrm>
      </p:grpSpPr>
      <p:pic>
        <p:nvPicPr>
          <p:cNvPr descr="preencoded.png" id="484" name="Google Shape;484;h7b0d13fdcf0a9eea_0_449"/>
          <p:cNvPicPr preferRelativeResize="0"/>
          <p:nvPr/>
        </p:nvPicPr>
        <p:blipFill rotWithShape="1">
          <a:blip r:embed="rId3">
            <a:alphaModFix/>
          </a:blip>
          <a:srcRect b="0" l="0" r="0" t="0"/>
          <a:stretch/>
        </p:blipFill>
        <p:spPr>
          <a:xfrm>
            <a:off x="0" y="0"/>
            <a:ext cx="6553200" cy="7010400"/>
          </a:xfrm>
          <a:prstGeom prst="rect">
            <a:avLst/>
          </a:prstGeom>
          <a:noFill/>
          <a:ln>
            <a:noFill/>
          </a:ln>
        </p:spPr>
      </p:pic>
      <p:pic>
        <p:nvPicPr>
          <p:cNvPr descr="preencoded.png" id="485" name="Google Shape;485;h7b0d13fdcf0a9eea_0_449"/>
          <p:cNvPicPr preferRelativeResize="0"/>
          <p:nvPr/>
        </p:nvPicPr>
        <p:blipFill rotWithShape="1">
          <a:blip r:embed="rId4">
            <a:alphaModFix/>
          </a:blip>
          <a:srcRect b="0" l="0" r="0" t="0"/>
          <a:stretch/>
        </p:blipFill>
        <p:spPr>
          <a:xfrm>
            <a:off x="12258675" y="5924550"/>
            <a:ext cx="6029325" cy="4362450"/>
          </a:xfrm>
          <a:prstGeom prst="rect">
            <a:avLst/>
          </a:prstGeom>
          <a:noFill/>
          <a:ln>
            <a:noFill/>
          </a:ln>
        </p:spPr>
      </p:pic>
      <p:grpSp>
        <p:nvGrpSpPr>
          <p:cNvPr id="486" name="Google Shape;486;h7b0d13fdcf0a9eea_0_449"/>
          <p:cNvGrpSpPr/>
          <p:nvPr/>
        </p:nvGrpSpPr>
        <p:grpSpPr>
          <a:xfrm>
            <a:off x="17640300" y="7994925"/>
            <a:ext cx="596549" cy="2063476"/>
            <a:chOff x="17640300" y="7994925"/>
            <a:chExt cx="596549" cy="2063476"/>
          </a:xfrm>
        </p:grpSpPr>
        <p:pic>
          <p:nvPicPr>
            <p:cNvPr descr="preencoded.png" id="487" name="Google Shape;487;h7b0d13fdcf0a9eea_0_44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88" name="Google Shape;488;h7b0d13fdcf0a9eea_0_44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89" name="Google Shape;489;h7b0d13fdcf0a9eea_0_449"/>
          <p:cNvPicPr preferRelativeResize="0"/>
          <p:nvPr/>
        </p:nvPicPr>
        <p:blipFill rotWithShape="1">
          <a:blip r:embed="rId6">
            <a:alphaModFix/>
          </a:blip>
          <a:srcRect b="0" l="0" r="0" t="0"/>
          <a:stretch/>
        </p:blipFill>
        <p:spPr>
          <a:xfrm>
            <a:off x="447675" y="2933700"/>
            <a:ext cx="10858500" cy="5895975"/>
          </a:xfrm>
          <a:prstGeom prst="rect">
            <a:avLst/>
          </a:prstGeom>
          <a:noFill/>
          <a:ln>
            <a:noFill/>
          </a:ln>
        </p:spPr>
      </p:pic>
      <p:grpSp>
        <p:nvGrpSpPr>
          <p:cNvPr id="490" name="Google Shape;490;h7b0d13fdcf0a9eea_0_449"/>
          <p:cNvGrpSpPr/>
          <p:nvPr/>
        </p:nvGrpSpPr>
        <p:grpSpPr>
          <a:xfrm>
            <a:off x="5305425" y="647700"/>
            <a:ext cx="7667700" cy="1571700"/>
            <a:chOff x="5305425" y="647700"/>
            <a:chExt cx="7667700" cy="1571700"/>
          </a:xfrm>
        </p:grpSpPr>
        <p:sp>
          <p:nvSpPr>
            <p:cNvPr id="491" name="Google Shape;491;h7b0d13fdcf0a9eea_0_449"/>
            <p:cNvSpPr/>
            <p:nvPr/>
          </p:nvSpPr>
          <p:spPr>
            <a:xfrm>
              <a:off x="5305425" y="647700"/>
              <a:ext cx="76677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h7b0d13fdcf0a9eea_0_449"/>
            <p:cNvSpPr/>
            <p:nvPr/>
          </p:nvSpPr>
          <p:spPr>
            <a:xfrm>
              <a:off x="5876925" y="876300"/>
              <a:ext cx="67914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Fantasy Realm at a Glance</a:t>
              </a:r>
              <a:endParaRPr b="0" i="0" sz="6000" u="none" cap="none" strike="noStrike">
                <a:solidFill>
                  <a:schemeClr val="dk1"/>
                </a:solidFill>
                <a:latin typeface="Calibri"/>
                <a:ea typeface="Calibri"/>
                <a:cs typeface="Calibri"/>
                <a:sym typeface="Calibri"/>
              </a:endParaRPr>
            </a:p>
          </p:txBody>
        </p:sp>
      </p:grpSp>
      <p:grpSp>
        <p:nvGrpSpPr>
          <p:cNvPr id="493" name="Google Shape;493;h7b0d13fdcf0a9eea_0_449"/>
          <p:cNvGrpSpPr/>
          <p:nvPr/>
        </p:nvGrpSpPr>
        <p:grpSpPr>
          <a:xfrm>
            <a:off x="12087225" y="2738438"/>
            <a:ext cx="5292000" cy="1554599"/>
            <a:chOff x="12087225" y="2738438"/>
            <a:chExt cx="5292000" cy="1554599"/>
          </a:xfrm>
        </p:grpSpPr>
        <p:sp>
          <p:nvSpPr>
            <p:cNvPr id="494" name="Google Shape;494;h7b0d13fdcf0a9eea_0_449"/>
            <p:cNvSpPr/>
            <p:nvPr/>
          </p:nvSpPr>
          <p:spPr>
            <a:xfrm>
              <a:off x="12087225" y="2738438"/>
              <a:ext cx="529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The Forest</a:t>
              </a:r>
              <a:endParaRPr b="0" i="0" sz="3600" u="none" cap="none" strike="noStrike">
                <a:solidFill>
                  <a:schemeClr val="dk1"/>
                </a:solidFill>
                <a:latin typeface="Calibri"/>
                <a:ea typeface="Calibri"/>
                <a:cs typeface="Calibri"/>
                <a:sym typeface="Calibri"/>
              </a:endParaRPr>
            </a:p>
          </p:txBody>
        </p:sp>
        <p:sp>
          <p:nvSpPr>
            <p:cNvPr id="495" name="Google Shape;495;h7b0d13fdcf0a9eea_0_449"/>
            <p:cNvSpPr/>
            <p:nvPr/>
          </p:nvSpPr>
          <p:spPr>
            <a:xfrm>
              <a:off x="12087225" y="3462337"/>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496" name="Google Shape;496;h7b0d13fdcf0a9eea_0_449"/>
          <p:cNvGrpSpPr/>
          <p:nvPr/>
        </p:nvGrpSpPr>
        <p:grpSpPr>
          <a:xfrm>
            <a:off x="12087225" y="5114925"/>
            <a:ext cx="5292000" cy="1554600"/>
            <a:chOff x="12087225" y="5114925"/>
            <a:chExt cx="5292000" cy="1554600"/>
          </a:xfrm>
        </p:grpSpPr>
        <p:sp>
          <p:nvSpPr>
            <p:cNvPr id="497" name="Google Shape;497;h7b0d13fdcf0a9eea_0_449"/>
            <p:cNvSpPr/>
            <p:nvPr/>
          </p:nvSpPr>
          <p:spPr>
            <a:xfrm>
              <a:off x="12087225" y="5114925"/>
              <a:ext cx="529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The Caves</a:t>
              </a:r>
              <a:endParaRPr b="0" i="0" sz="3600" u="none" cap="none" strike="noStrike">
                <a:solidFill>
                  <a:schemeClr val="dk1"/>
                </a:solidFill>
                <a:latin typeface="Calibri"/>
                <a:ea typeface="Calibri"/>
                <a:cs typeface="Calibri"/>
                <a:sym typeface="Calibri"/>
              </a:endParaRPr>
            </a:p>
          </p:txBody>
        </p:sp>
        <p:sp>
          <p:nvSpPr>
            <p:cNvPr id="498" name="Google Shape;498;h7b0d13fdcf0a9eea_0_449"/>
            <p:cNvSpPr/>
            <p:nvPr/>
          </p:nvSpPr>
          <p:spPr>
            <a:xfrm>
              <a:off x="12087225" y="5838825"/>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499" name="Google Shape;499;h7b0d13fdcf0a9eea_0_449"/>
          <p:cNvGrpSpPr/>
          <p:nvPr/>
        </p:nvGrpSpPr>
        <p:grpSpPr>
          <a:xfrm>
            <a:off x="12087225" y="7486650"/>
            <a:ext cx="5292000" cy="1554600"/>
            <a:chOff x="12087225" y="7486650"/>
            <a:chExt cx="5292000" cy="1554600"/>
          </a:xfrm>
        </p:grpSpPr>
        <p:sp>
          <p:nvSpPr>
            <p:cNvPr id="500" name="Google Shape;500;h7b0d13fdcf0a9eea_0_449"/>
            <p:cNvSpPr/>
            <p:nvPr/>
          </p:nvSpPr>
          <p:spPr>
            <a:xfrm>
              <a:off x="12087225" y="7486650"/>
              <a:ext cx="5292000" cy="80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The Lair</a:t>
              </a:r>
              <a:endParaRPr b="0" i="0" sz="3600" u="none" cap="none" strike="noStrike">
                <a:solidFill>
                  <a:schemeClr val="dk1"/>
                </a:solidFill>
                <a:latin typeface="Calibri"/>
                <a:ea typeface="Calibri"/>
                <a:cs typeface="Calibri"/>
                <a:sym typeface="Calibri"/>
              </a:endParaRPr>
            </a:p>
          </p:txBody>
        </p:sp>
        <p:sp>
          <p:nvSpPr>
            <p:cNvPr id="501" name="Google Shape;501;h7b0d13fdcf0a9eea_0_449"/>
            <p:cNvSpPr/>
            <p:nvPr/>
          </p:nvSpPr>
          <p:spPr>
            <a:xfrm>
              <a:off x="12087225" y="8210550"/>
              <a:ext cx="5261700" cy="83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06" name="Shape 506"/>
        <p:cNvGrpSpPr/>
        <p:nvPr/>
      </p:nvGrpSpPr>
      <p:grpSpPr>
        <a:xfrm>
          <a:off x="0" y="0"/>
          <a:ext cx="0" cy="0"/>
          <a:chOff x="0" y="0"/>
          <a:chExt cx="0" cy="0"/>
        </a:xfrm>
      </p:grpSpPr>
      <p:pic>
        <p:nvPicPr>
          <p:cNvPr descr="preencoded.png" id="507" name="Google Shape;507;h7b0d13fdcf0a9eea_0_471"/>
          <p:cNvPicPr preferRelativeResize="0"/>
          <p:nvPr/>
        </p:nvPicPr>
        <p:blipFill rotWithShape="1">
          <a:blip r:embed="rId3">
            <a:alphaModFix/>
          </a:blip>
          <a:srcRect b="0" l="0" r="0" t="0"/>
          <a:stretch/>
        </p:blipFill>
        <p:spPr>
          <a:xfrm rot="9800328">
            <a:off x="10639341" y="7891225"/>
            <a:ext cx="8667749" cy="9972674"/>
          </a:xfrm>
          <a:prstGeom prst="rect">
            <a:avLst/>
          </a:prstGeom>
          <a:noFill/>
          <a:ln>
            <a:noFill/>
          </a:ln>
        </p:spPr>
      </p:pic>
      <p:pic>
        <p:nvPicPr>
          <p:cNvPr descr="preencoded.png" id="508" name="Google Shape;508;h7b0d13fdcf0a9eea_0_471"/>
          <p:cNvPicPr preferRelativeResize="0"/>
          <p:nvPr/>
        </p:nvPicPr>
        <p:blipFill rotWithShape="1">
          <a:blip r:embed="rId4">
            <a:alphaModFix/>
          </a:blip>
          <a:srcRect b="0" l="0" r="0" t="0"/>
          <a:stretch/>
        </p:blipFill>
        <p:spPr>
          <a:xfrm>
            <a:off x="0" y="0"/>
            <a:ext cx="8667750" cy="1362075"/>
          </a:xfrm>
          <a:prstGeom prst="rect">
            <a:avLst/>
          </a:prstGeom>
          <a:noFill/>
          <a:ln>
            <a:noFill/>
          </a:ln>
        </p:spPr>
      </p:pic>
      <p:grpSp>
        <p:nvGrpSpPr>
          <p:cNvPr id="509" name="Google Shape;509;h7b0d13fdcf0a9eea_0_471"/>
          <p:cNvGrpSpPr/>
          <p:nvPr/>
        </p:nvGrpSpPr>
        <p:grpSpPr>
          <a:xfrm>
            <a:off x="17640300" y="7994925"/>
            <a:ext cx="596549" cy="2063476"/>
            <a:chOff x="17640300" y="7994925"/>
            <a:chExt cx="596549" cy="2063476"/>
          </a:xfrm>
        </p:grpSpPr>
        <p:pic>
          <p:nvPicPr>
            <p:cNvPr descr="preencoded.png" id="510" name="Google Shape;510;h7b0d13fdcf0a9eea_0_47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11" name="Google Shape;511;h7b0d13fdcf0a9eea_0_47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12" name="Google Shape;512;h7b0d13fdcf0a9eea_0_471"/>
          <p:cNvGrpSpPr/>
          <p:nvPr/>
        </p:nvGrpSpPr>
        <p:grpSpPr>
          <a:xfrm>
            <a:off x="7086600" y="390525"/>
            <a:ext cx="4124400" cy="1571700"/>
            <a:chOff x="7086600" y="390525"/>
            <a:chExt cx="4124400" cy="1571700"/>
          </a:xfrm>
        </p:grpSpPr>
        <p:sp>
          <p:nvSpPr>
            <p:cNvPr id="513" name="Google Shape;513;h7b0d13fdcf0a9eea_0_471"/>
            <p:cNvSpPr/>
            <p:nvPr/>
          </p:nvSpPr>
          <p:spPr>
            <a:xfrm>
              <a:off x="7086600" y="390525"/>
              <a:ext cx="41244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h7b0d13fdcf0a9eea_0_471"/>
            <p:cNvSpPr/>
            <p:nvPr/>
          </p:nvSpPr>
          <p:spPr>
            <a:xfrm>
              <a:off x="7658100" y="619125"/>
              <a:ext cx="32481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The Timeline</a:t>
              </a:r>
              <a:endParaRPr b="0" i="0" sz="6000" u="none" cap="none" strike="noStrike">
                <a:solidFill>
                  <a:schemeClr val="dk1"/>
                </a:solidFill>
                <a:latin typeface="Calibri"/>
                <a:ea typeface="Calibri"/>
                <a:cs typeface="Calibri"/>
                <a:sym typeface="Calibri"/>
              </a:endParaRPr>
            </a:p>
          </p:txBody>
        </p:sp>
      </p:grpSp>
      <p:grpSp>
        <p:nvGrpSpPr>
          <p:cNvPr id="515" name="Google Shape;515;h7b0d13fdcf0a9eea_0_471"/>
          <p:cNvGrpSpPr/>
          <p:nvPr/>
        </p:nvGrpSpPr>
        <p:grpSpPr>
          <a:xfrm>
            <a:off x="2500387" y="2295525"/>
            <a:ext cx="142800" cy="1952725"/>
            <a:chOff x="2500387" y="2295525"/>
            <a:chExt cx="142800" cy="1952725"/>
          </a:xfrm>
        </p:grpSpPr>
        <p:sp>
          <p:nvSpPr>
            <p:cNvPr id="516" name="Google Shape;516;h7b0d13fdcf0a9eea_0_471"/>
            <p:cNvSpPr/>
            <p:nvPr/>
          </p:nvSpPr>
          <p:spPr>
            <a:xfrm rot="5400000">
              <a:off x="2500387" y="2295525"/>
              <a:ext cx="142800" cy="142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7" name="Google Shape;517;h7b0d13fdcf0a9eea_0_471"/>
            <p:cNvCxnSpPr/>
            <p:nvPr/>
          </p:nvCxnSpPr>
          <p:spPr>
            <a:xfrm rot="5400000">
              <a:off x="1676325" y="3343300"/>
              <a:ext cx="1809900" cy="0"/>
            </a:xfrm>
            <a:prstGeom prst="straightConnector1">
              <a:avLst/>
            </a:prstGeom>
            <a:noFill/>
            <a:ln cap="flat" cmpd="sng" w="19050">
              <a:solidFill>
                <a:srgbClr val="FFFFFF"/>
              </a:solidFill>
              <a:prstDash val="solid"/>
              <a:round/>
              <a:headEnd len="sm" w="sm" type="none"/>
              <a:tailEnd len="sm" w="sm" type="none"/>
            </a:ln>
          </p:spPr>
        </p:cxnSp>
      </p:grpSp>
      <p:grpSp>
        <p:nvGrpSpPr>
          <p:cNvPr id="518" name="Google Shape;518;h7b0d13fdcf0a9eea_0_471"/>
          <p:cNvGrpSpPr/>
          <p:nvPr/>
        </p:nvGrpSpPr>
        <p:grpSpPr>
          <a:xfrm>
            <a:off x="1962150" y="4248150"/>
            <a:ext cx="1219200" cy="1219200"/>
            <a:chOff x="1962150" y="4248150"/>
            <a:chExt cx="1219200" cy="1219200"/>
          </a:xfrm>
        </p:grpSpPr>
        <p:sp>
          <p:nvSpPr>
            <p:cNvPr id="519" name="Google Shape;519;h7b0d13fdcf0a9eea_0_471"/>
            <p:cNvSpPr/>
            <p:nvPr/>
          </p:nvSpPr>
          <p:spPr>
            <a:xfrm>
              <a:off x="1962150" y="4248150"/>
              <a:ext cx="1219200" cy="1219200"/>
            </a:xfrm>
            <a:prstGeom prst="roundRect">
              <a:avLst>
                <a:gd fmla="val 1250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h7b0d13fdcf0a9eea_0_471"/>
            <p:cNvSpPr/>
            <p:nvPr/>
          </p:nvSpPr>
          <p:spPr>
            <a:xfrm>
              <a:off x="2273618" y="4554855"/>
              <a:ext cx="5964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2015</a:t>
              </a:r>
              <a:endParaRPr b="0" i="0" sz="2700" u="none" cap="none" strike="noStrike">
                <a:solidFill>
                  <a:schemeClr val="dk1"/>
                </a:solidFill>
                <a:latin typeface="Calibri"/>
                <a:ea typeface="Calibri"/>
                <a:cs typeface="Calibri"/>
                <a:sym typeface="Calibri"/>
              </a:endParaRPr>
            </a:p>
          </p:txBody>
        </p:sp>
      </p:grpSp>
      <p:grpSp>
        <p:nvGrpSpPr>
          <p:cNvPr id="521" name="Google Shape;521;h7b0d13fdcf0a9eea_0_471"/>
          <p:cNvGrpSpPr/>
          <p:nvPr/>
        </p:nvGrpSpPr>
        <p:grpSpPr>
          <a:xfrm>
            <a:off x="822960" y="5924550"/>
            <a:ext cx="3497700" cy="3659475"/>
            <a:chOff x="822960" y="5924550"/>
            <a:chExt cx="3497700" cy="3659475"/>
          </a:xfrm>
        </p:grpSpPr>
        <p:sp>
          <p:nvSpPr>
            <p:cNvPr id="522" name="Google Shape;522;h7b0d13fdcf0a9eea_0_471"/>
            <p:cNvSpPr/>
            <p:nvPr/>
          </p:nvSpPr>
          <p:spPr>
            <a:xfrm>
              <a:off x="822960" y="5924550"/>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Eclipse</a:t>
              </a:r>
              <a:endParaRPr b="0" i="0" sz="2700" u="none" cap="none" strike="noStrike">
                <a:solidFill>
                  <a:schemeClr val="dk1"/>
                </a:solidFill>
                <a:latin typeface="Calibri"/>
                <a:ea typeface="Calibri"/>
                <a:cs typeface="Calibri"/>
                <a:sym typeface="Calibri"/>
              </a:endParaRPr>
            </a:p>
          </p:txBody>
        </p:sp>
        <p:sp>
          <p:nvSpPr>
            <p:cNvPr id="523" name="Google Shape;523;h7b0d13fdcf0a9eea_0_471"/>
            <p:cNvSpPr/>
            <p:nvPr/>
          </p:nvSpPr>
          <p:spPr>
            <a:xfrm>
              <a:off x="826770" y="6562725"/>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rare eclipse occurs, causing strange and unpredictable magical effects.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An elf helps humans obtain the Crystal of the Unicorn from the Forest.</a:t>
              </a:r>
              <a:endParaRPr b="0" i="0" sz="2400" u="none" cap="none" strike="noStrike">
                <a:solidFill>
                  <a:schemeClr val="dk1"/>
                </a:solidFill>
                <a:latin typeface="Calibri"/>
                <a:ea typeface="Calibri"/>
                <a:cs typeface="Calibri"/>
                <a:sym typeface="Calibri"/>
              </a:endParaRPr>
            </a:p>
          </p:txBody>
        </p:sp>
      </p:grpSp>
      <p:grpSp>
        <p:nvGrpSpPr>
          <p:cNvPr id="524" name="Google Shape;524;h7b0d13fdcf0a9eea_0_471"/>
          <p:cNvGrpSpPr/>
          <p:nvPr/>
        </p:nvGrpSpPr>
        <p:grpSpPr>
          <a:xfrm>
            <a:off x="6881888" y="2295525"/>
            <a:ext cx="142800" cy="1952725"/>
            <a:chOff x="6881888" y="2295525"/>
            <a:chExt cx="142800" cy="1952725"/>
          </a:xfrm>
        </p:grpSpPr>
        <p:sp>
          <p:nvSpPr>
            <p:cNvPr id="525" name="Google Shape;525;h7b0d13fdcf0a9eea_0_471"/>
            <p:cNvSpPr/>
            <p:nvPr/>
          </p:nvSpPr>
          <p:spPr>
            <a:xfrm rot="5400000">
              <a:off x="6881888" y="2295525"/>
              <a:ext cx="142800" cy="142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6" name="Google Shape;526;h7b0d13fdcf0a9eea_0_471"/>
            <p:cNvCxnSpPr/>
            <p:nvPr/>
          </p:nvCxnSpPr>
          <p:spPr>
            <a:xfrm rot="5400000">
              <a:off x="6057825" y="3343300"/>
              <a:ext cx="1809900" cy="0"/>
            </a:xfrm>
            <a:prstGeom prst="straightConnector1">
              <a:avLst/>
            </a:prstGeom>
            <a:noFill/>
            <a:ln cap="flat" cmpd="sng" w="19050">
              <a:solidFill>
                <a:srgbClr val="FFFFFF"/>
              </a:solidFill>
              <a:prstDash val="solid"/>
              <a:round/>
              <a:headEnd len="sm" w="sm" type="none"/>
              <a:tailEnd len="sm" w="sm" type="none"/>
            </a:ln>
          </p:spPr>
        </p:cxnSp>
      </p:grpSp>
      <p:grpSp>
        <p:nvGrpSpPr>
          <p:cNvPr id="527" name="Google Shape;527;h7b0d13fdcf0a9eea_0_471"/>
          <p:cNvGrpSpPr/>
          <p:nvPr/>
        </p:nvGrpSpPr>
        <p:grpSpPr>
          <a:xfrm>
            <a:off x="6343650" y="4248150"/>
            <a:ext cx="1219200" cy="1219200"/>
            <a:chOff x="6343650" y="4248150"/>
            <a:chExt cx="1219200" cy="1219200"/>
          </a:xfrm>
        </p:grpSpPr>
        <p:sp>
          <p:nvSpPr>
            <p:cNvPr id="528" name="Google Shape;528;h7b0d13fdcf0a9eea_0_471"/>
            <p:cNvSpPr/>
            <p:nvPr/>
          </p:nvSpPr>
          <p:spPr>
            <a:xfrm>
              <a:off x="6343650" y="4248150"/>
              <a:ext cx="1219200" cy="1219200"/>
            </a:xfrm>
            <a:prstGeom prst="roundRect">
              <a:avLst>
                <a:gd fmla="val 1250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h7b0d13fdcf0a9eea_0_471"/>
            <p:cNvSpPr/>
            <p:nvPr/>
          </p:nvSpPr>
          <p:spPr>
            <a:xfrm>
              <a:off x="6655118" y="4554855"/>
              <a:ext cx="5964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2015</a:t>
              </a:r>
              <a:endParaRPr b="0" i="0" sz="2700" u="none" cap="none" strike="noStrike">
                <a:solidFill>
                  <a:schemeClr val="dk1"/>
                </a:solidFill>
                <a:latin typeface="Calibri"/>
                <a:ea typeface="Calibri"/>
                <a:cs typeface="Calibri"/>
                <a:sym typeface="Calibri"/>
              </a:endParaRPr>
            </a:p>
          </p:txBody>
        </p:sp>
      </p:grpSp>
      <p:grpSp>
        <p:nvGrpSpPr>
          <p:cNvPr id="530" name="Google Shape;530;h7b0d13fdcf0a9eea_0_471"/>
          <p:cNvGrpSpPr/>
          <p:nvPr/>
        </p:nvGrpSpPr>
        <p:grpSpPr>
          <a:xfrm>
            <a:off x="5204460" y="5924550"/>
            <a:ext cx="3497700" cy="3659475"/>
            <a:chOff x="5204460" y="5924550"/>
            <a:chExt cx="3497700" cy="3659475"/>
          </a:xfrm>
        </p:grpSpPr>
        <p:sp>
          <p:nvSpPr>
            <p:cNvPr id="531" name="Google Shape;531;h7b0d13fdcf0a9eea_0_471"/>
            <p:cNvSpPr/>
            <p:nvPr/>
          </p:nvSpPr>
          <p:spPr>
            <a:xfrm>
              <a:off x="5204460" y="5924550"/>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War</a:t>
              </a:r>
              <a:endParaRPr b="0" i="0" sz="2700" u="none" cap="none" strike="noStrike">
                <a:solidFill>
                  <a:schemeClr val="dk1"/>
                </a:solidFill>
                <a:latin typeface="Calibri"/>
                <a:ea typeface="Calibri"/>
                <a:cs typeface="Calibri"/>
                <a:sym typeface="Calibri"/>
              </a:endParaRPr>
            </a:p>
          </p:txBody>
        </p:sp>
        <p:sp>
          <p:nvSpPr>
            <p:cNvPr id="532" name="Google Shape;532;h7b0d13fdcf0a9eea_0_471"/>
            <p:cNvSpPr/>
            <p:nvPr/>
          </p:nvSpPr>
          <p:spPr>
            <a:xfrm>
              <a:off x="5208270" y="6562725"/>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volcanic eruption devastates a nearby city, forcing its inhabitants.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civilization of the Shimmering City is founded by a group of powerful wizards.</a:t>
              </a:r>
              <a:endParaRPr b="0" i="0" sz="2400" u="none" cap="none" strike="noStrike">
                <a:solidFill>
                  <a:schemeClr val="dk1"/>
                </a:solidFill>
                <a:latin typeface="Calibri"/>
                <a:ea typeface="Calibri"/>
                <a:cs typeface="Calibri"/>
                <a:sym typeface="Calibri"/>
              </a:endParaRPr>
            </a:p>
          </p:txBody>
        </p:sp>
      </p:grpSp>
      <p:grpSp>
        <p:nvGrpSpPr>
          <p:cNvPr id="533" name="Google Shape;533;h7b0d13fdcf0a9eea_0_471"/>
          <p:cNvGrpSpPr/>
          <p:nvPr/>
        </p:nvGrpSpPr>
        <p:grpSpPr>
          <a:xfrm>
            <a:off x="11263388" y="2295525"/>
            <a:ext cx="142800" cy="1952725"/>
            <a:chOff x="11263388" y="2295525"/>
            <a:chExt cx="142800" cy="1952725"/>
          </a:xfrm>
        </p:grpSpPr>
        <p:sp>
          <p:nvSpPr>
            <p:cNvPr id="534" name="Google Shape;534;h7b0d13fdcf0a9eea_0_471"/>
            <p:cNvSpPr/>
            <p:nvPr/>
          </p:nvSpPr>
          <p:spPr>
            <a:xfrm rot="5400000">
              <a:off x="11263388" y="2295525"/>
              <a:ext cx="142800" cy="142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5" name="Google Shape;535;h7b0d13fdcf0a9eea_0_471"/>
            <p:cNvCxnSpPr/>
            <p:nvPr/>
          </p:nvCxnSpPr>
          <p:spPr>
            <a:xfrm rot="5400000">
              <a:off x="10439325" y="3343300"/>
              <a:ext cx="1809900" cy="0"/>
            </a:xfrm>
            <a:prstGeom prst="straightConnector1">
              <a:avLst/>
            </a:prstGeom>
            <a:noFill/>
            <a:ln cap="flat" cmpd="sng" w="19050">
              <a:solidFill>
                <a:srgbClr val="FFFFFF"/>
              </a:solidFill>
              <a:prstDash val="solid"/>
              <a:round/>
              <a:headEnd len="sm" w="sm" type="none"/>
              <a:tailEnd len="sm" w="sm" type="none"/>
            </a:ln>
          </p:spPr>
        </p:cxnSp>
      </p:grpSp>
      <p:grpSp>
        <p:nvGrpSpPr>
          <p:cNvPr id="536" name="Google Shape;536;h7b0d13fdcf0a9eea_0_471"/>
          <p:cNvGrpSpPr/>
          <p:nvPr/>
        </p:nvGrpSpPr>
        <p:grpSpPr>
          <a:xfrm>
            <a:off x="10725150" y="4248150"/>
            <a:ext cx="1219200" cy="1219200"/>
            <a:chOff x="10725150" y="4248150"/>
            <a:chExt cx="1219200" cy="1219200"/>
          </a:xfrm>
        </p:grpSpPr>
        <p:sp>
          <p:nvSpPr>
            <p:cNvPr id="537" name="Google Shape;537;h7b0d13fdcf0a9eea_0_471"/>
            <p:cNvSpPr/>
            <p:nvPr/>
          </p:nvSpPr>
          <p:spPr>
            <a:xfrm>
              <a:off x="10725150" y="4248150"/>
              <a:ext cx="1219200" cy="1219200"/>
            </a:xfrm>
            <a:prstGeom prst="roundRect">
              <a:avLst>
                <a:gd fmla="val 1250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h7b0d13fdcf0a9eea_0_471"/>
            <p:cNvSpPr/>
            <p:nvPr/>
          </p:nvSpPr>
          <p:spPr>
            <a:xfrm>
              <a:off x="11036618" y="4554855"/>
              <a:ext cx="5964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2015</a:t>
              </a:r>
              <a:endParaRPr b="0" i="0" sz="2700" u="none" cap="none" strike="noStrike">
                <a:solidFill>
                  <a:schemeClr val="dk1"/>
                </a:solidFill>
                <a:latin typeface="Calibri"/>
                <a:ea typeface="Calibri"/>
                <a:cs typeface="Calibri"/>
                <a:sym typeface="Calibri"/>
              </a:endParaRPr>
            </a:p>
          </p:txBody>
        </p:sp>
      </p:grpSp>
      <p:grpSp>
        <p:nvGrpSpPr>
          <p:cNvPr id="539" name="Google Shape;539;h7b0d13fdcf0a9eea_0_471"/>
          <p:cNvGrpSpPr/>
          <p:nvPr/>
        </p:nvGrpSpPr>
        <p:grpSpPr>
          <a:xfrm>
            <a:off x="9585960" y="5924550"/>
            <a:ext cx="3497700" cy="3659475"/>
            <a:chOff x="9585960" y="5924550"/>
            <a:chExt cx="3497700" cy="3659475"/>
          </a:xfrm>
        </p:grpSpPr>
        <p:sp>
          <p:nvSpPr>
            <p:cNvPr id="540" name="Google Shape;540;h7b0d13fdcf0a9eea_0_471"/>
            <p:cNvSpPr/>
            <p:nvPr/>
          </p:nvSpPr>
          <p:spPr>
            <a:xfrm>
              <a:off x="9585960" y="5924550"/>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Obtain</a:t>
              </a:r>
              <a:endParaRPr b="0" i="0" sz="2700" u="none" cap="none" strike="noStrike">
                <a:solidFill>
                  <a:schemeClr val="dk1"/>
                </a:solidFill>
                <a:latin typeface="Calibri"/>
                <a:ea typeface="Calibri"/>
                <a:cs typeface="Calibri"/>
                <a:sym typeface="Calibri"/>
              </a:endParaRPr>
            </a:p>
          </p:txBody>
        </p:sp>
        <p:sp>
          <p:nvSpPr>
            <p:cNvPr id="541" name="Google Shape;541;h7b0d13fdcf0a9eea_0_471"/>
            <p:cNvSpPr/>
            <p:nvPr/>
          </p:nvSpPr>
          <p:spPr>
            <a:xfrm>
              <a:off x="9589770" y="6562725"/>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group of adventurers sets out to recover an ancient artifact.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p:txBody>
        </p:sp>
      </p:grpSp>
      <p:grpSp>
        <p:nvGrpSpPr>
          <p:cNvPr id="542" name="Google Shape;542;h7b0d13fdcf0a9eea_0_471"/>
          <p:cNvGrpSpPr/>
          <p:nvPr/>
        </p:nvGrpSpPr>
        <p:grpSpPr>
          <a:xfrm>
            <a:off x="15644888" y="2295525"/>
            <a:ext cx="142800" cy="1952725"/>
            <a:chOff x="15644888" y="2295525"/>
            <a:chExt cx="142800" cy="1952725"/>
          </a:xfrm>
        </p:grpSpPr>
        <p:sp>
          <p:nvSpPr>
            <p:cNvPr id="543" name="Google Shape;543;h7b0d13fdcf0a9eea_0_471"/>
            <p:cNvSpPr/>
            <p:nvPr/>
          </p:nvSpPr>
          <p:spPr>
            <a:xfrm rot="5400000">
              <a:off x="15644888" y="2295525"/>
              <a:ext cx="142800" cy="1428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4" name="Google Shape;544;h7b0d13fdcf0a9eea_0_471"/>
            <p:cNvCxnSpPr/>
            <p:nvPr/>
          </p:nvCxnSpPr>
          <p:spPr>
            <a:xfrm rot="5400000">
              <a:off x="14820825" y="3343300"/>
              <a:ext cx="1809900" cy="0"/>
            </a:xfrm>
            <a:prstGeom prst="straightConnector1">
              <a:avLst/>
            </a:prstGeom>
            <a:noFill/>
            <a:ln cap="flat" cmpd="sng" w="19050">
              <a:solidFill>
                <a:srgbClr val="FFFFFF"/>
              </a:solidFill>
              <a:prstDash val="solid"/>
              <a:round/>
              <a:headEnd len="sm" w="sm" type="none"/>
              <a:tailEnd len="sm" w="sm" type="none"/>
            </a:ln>
          </p:spPr>
        </p:cxnSp>
      </p:grpSp>
      <p:grpSp>
        <p:nvGrpSpPr>
          <p:cNvPr id="545" name="Google Shape;545;h7b0d13fdcf0a9eea_0_471"/>
          <p:cNvGrpSpPr/>
          <p:nvPr/>
        </p:nvGrpSpPr>
        <p:grpSpPr>
          <a:xfrm>
            <a:off x="15106650" y="4248150"/>
            <a:ext cx="1219200" cy="1219200"/>
            <a:chOff x="15106650" y="4248150"/>
            <a:chExt cx="1219200" cy="1219200"/>
          </a:xfrm>
        </p:grpSpPr>
        <p:sp>
          <p:nvSpPr>
            <p:cNvPr id="546" name="Google Shape;546;h7b0d13fdcf0a9eea_0_471"/>
            <p:cNvSpPr/>
            <p:nvPr/>
          </p:nvSpPr>
          <p:spPr>
            <a:xfrm>
              <a:off x="15106650" y="4248150"/>
              <a:ext cx="1219200" cy="1219200"/>
            </a:xfrm>
            <a:prstGeom prst="roundRect">
              <a:avLst>
                <a:gd fmla="val 1250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h7b0d13fdcf0a9eea_0_471"/>
            <p:cNvSpPr/>
            <p:nvPr/>
          </p:nvSpPr>
          <p:spPr>
            <a:xfrm>
              <a:off x="15418117" y="4554855"/>
              <a:ext cx="596400" cy="60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2015</a:t>
              </a:r>
              <a:endParaRPr b="0" i="0" sz="2700" u="none" cap="none" strike="noStrike">
                <a:solidFill>
                  <a:schemeClr val="dk1"/>
                </a:solidFill>
                <a:latin typeface="Calibri"/>
                <a:ea typeface="Calibri"/>
                <a:cs typeface="Calibri"/>
                <a:sym typeface="Calibri"/>
              </a:endParaRPr>
            </a:p>
          </p:txBody>
        </p:sp>
      </p:grpSp>
      <p:grpSp>
        <p:nvGrpSpPr>
          <p:cNvPr id="548" name="Google Shape;548;h7b0d13fdcf0a9eea_0_471"/>
          <p:cNvGrpSpPr/>
          <p:nvPr/>
        </p:nvGrpSpPr>
        <p:grpSpPr>
          <a:xfrm>
            <a:off x="13967460" y="5924550"/>
            <a:ext cx="3497700" cy="3659475"/>
            <a:chOff x="13967460" y="5924550"/>
            <a:chExt cx="3497700" cy="3659475"/>
          </a:xfrm>
        </p:grpSpPr>
        <p:sp>
          <p:nvSpPr>
            <p:cNvPr id="549" name="Google Shape;549;h7b0d13fdcf0a9eea_0_471"/>
            <p:cNvSpPr/>
            <p:nvPr/>
          </p:nvSpPr>
          <p:spPr>
            <a:xfrm>
              <a:off x="13967460" y="5924550"/>
              <a:ext cx="3497700" cy="605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Devonshire"/>
                <a:buNone/>
              </a:pPr>
              <a:r>
                <a:rPr b="0" i="0" lang="en-US" sz="2700" u="none" cap="none" strike="noStrike">
                  <a:solidFill>
                    <a:srgbClr val="FFFFFF"/>
                  </a:solidFill>
                  <a:latin typeface="Devonshire"/>
                  <a:ea typeface="Devonshire"/>
                  <a:cs typeface="Devonshire"/>
                  <a:sym typeface="Devonshire"/>
                </a:rPr>
                <a:t>Foundation</a:t>
              </a:r>
              <a:endParaRPr b="0" i="0" sz="2700" u="none" cap="none" strike="noStrike">
                <a:solidFill>
                  <a:schemeClr val="dk1"/>
                </a:solidFill>
                <a:latin typeface="Calibri"/>
                <a:ea typeface="Calibri"/>
                <a:cs typeface="Calibri"/>
                <a:sym typeface="Calibri"/>
              </a:endParaRPr>
            </a:p>
          </p:txBody>
        </p:sp>
        <p:sp>
          <p:nvSpPr>
            <p:cNvPr id="550" name="Google Shape;550;h7b0d13fdcf0a9eea_0_471"/>
            <p:cNvSpPr/>
            <p:nvPr/>
          </p:nvSpPr>
          <p:spPr>
            <a:xfrm>
              <a:off x="13971270" y="6562725"/>
              <a:ext cx="3489900" cy="3021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An elf helps humans obtain the Crystal of the Unicorn from the Elven Forest.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civilization of the Shimmering City is founded by wizards.</a:t>
              </a:r>
              <a:endParaRPr b="0" i="0" sz="2400" u="none" cap="none" strike="noStrike">
                <a:solidFill>
                  <a:schemeClr val="dk1"/>
                </a:solidFill>
                <a:latin typeface="Calibri"/>
                <a:ea typeface="Calibri"/>
                <a:cs typeface="Calibri"/>
                <a:sym typeface="Calibri"/>
              </a:endParaRPr>
            </a:p>
          </p:txBody>
        </p:sp>
      </p:grpSp>
      <p:cxnSp>
        <p:nvCxnSpPr>
          <p:cNvPr id="551" name="Google Shape;551;h7b0d13fdcf0a9eea_0_471"/>
          <p:cNvCxnSpPr/>
          <p:nvPr/>
        </p:nvCxnSpPr>
        <p:spPr>
          <a:xfrm>
            <a:off x="2571734" y="2366963"/>
            <a:ext cx="13144500" cy="0"/>
          </a:xfrm>
          <a:prstGeom prst="straightConnector1">
            <a:avLst/>
          </a:prstGeom>
          <a:noFill/>
          <a:ln cap="flat" cmpd="sng" w="28575">
            <a:solidFill>
              <a:srgbClr val="FFFFFF"/>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56" name="Shape 556"/>
        <p:cNvGrpSpPr/>
        <p:nvPr/>
      </p:nvGrpSpPr>
      <p:grpSpPr>
        <a:xfrm>
          <a:off x="0" y="0"/>
          <a:ext cx="0" cy="0"/>
          <a:chOff x="0" y="0"/>
          <a:chExt cx="0" cy="0"/>
        </a:xfrm>
      </p:grpSpPr>
      <p:pic>
        <p:nvPicPr>
          <p:cNvPr descr="preencoded.png" id="557" name="Google Shape;557;h7b0d13fdcf0a9eea_0_520"/>
          <p:cNvPicPr preferRelativeResize="0"/>
          <p:nvPr/>
        </p:nvPicPr>
        <p:blipFill rotWithShape="1">
          <a:blip r:embed="rId3">
            <a:alphaModFix/>
          </a:blip>
          <a:srcRect b="0" l="0" r="0" t="0"/>
          <a:stretch/>
        </p:blipFill>
        <p:spPr>
          <a:xfrm>
            <a:off x="0" y="5143500"/>
            <a:ext cx="5172075" cy="5143500"/>
          </a:xfrm>
          <a:prstGeom prst="rect">
            <a:avLst/>
          </a:prstGeom>
          <a:noFill/>
          <a:ln>
            <a:noFill/>
          </a:ln>
        </p:spPr>
      </p:pic>
      <p:pic>
        <p:nvPicPr>
          <p:cNvPr descr="preencoded.png" id="558" name="Google Shape;558;h7b0d13fdcf0a9eea_0_520"/>
          <p:cNvPicPr preferRelativeResize="0"/>
          <p:nvPr/>
        </p:nvPicPr>
        <p:blipFill rotWithShape="1">
          <a:blip r:embed="rId4">
            <a:alphaModFix/>
          </a:blip>
          <a:srcRect b="0" l="0" r="0" t="0"/>
          <a:stretch/>
        </p:blipFill>
        <p:spPr>
          <a:xfrm>
            <a:off x="9991725" y="0"/>
            <a:ext cx="8296275" cy="4924425"/>
          </a:xfrm>
          <a:prstGeom prst="rect">
            <a:avLst/>
          </a:prstGeom>
          <a:noFill/>
          <a:ln>
            <a:noFill/>
          </a:ln>
        </p:spPr>
      </p:pic>
      <p:grpSp>
        <p:nvGrpSpPr>
          <p:cNvPr id="559" name="Google Shape;559;h7b0d13fdcf0a9eea_0_520"/>
          <p:cNvGrpSpPr/>
          <p:nvPr/>
        </p:nvGrpSpPr>
        <p:grpSpPr>
          <a:xfrm>
            <a:off x="17640300" y="7994925"/>
            <a:ext cx="596549" cy="2063476"/>
            <a:chOff x="17640300" y="7994925"/>
            <a:chExt cx="596549" cy="2063476"/>
          </a:xfrm>
        </p:grpSpPr>
        <p:pic>
          <p:nvPicPr>
            <p:cNvPr descr="preencoded.png" id="560" name="Google Shape;560;h7b0d13fdcf0a9eea_0_5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1" name="Google Shape;561;h7b0d13fdcf0a9eea_0_5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62" name="Google Shape;562;h7b0d13fdcf0a9eea_0_520"/>
          <p:cNvGrpSpPr/>
          <p:nvPr/>
        </p:nvGrpSpPr>
        <p:grpSpPr>
          <a:xfrm>
            <a:off x="7477125" y="862013"/>
            <a:ext cx="3333900" cy="1571700"/>
            <a:chOff x="7477125" y="862013"/>
            <a:chExt cx="3333900" cy="1571700"/>
          </a:xfrm>
        </p:grpSpPr>
        <p:sp>
          <p:nvSpPr>
            <p:cNvPr id="563" name="Google Shape;563;h7b0d13fdcf0a9eea_0_520"/>
            <p:cNvSpPr/>
            <p:nvPr/>
          </p:nvSpPr>
          <p:spPr>
            <a:xfrm>
              <a:off x="7477125" y="862013"/>
              <a:ext cx="33339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h7b0d13fdcf0a9eea_0_520"/>
            <p:cNvSpPr/>
            <p:nvPr/>
          </p:nvSpPr>
          <p:spPr>
            <a:xfrm>
              <a:off x="8048625" y="1090613"/>
              <a:ext cx="24576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Our Team</a:t>
              </a:r>
              <a:endParaRPr b="0" i="0" sz="6000" u="none" cap="none" strike="noStrike">
                <a:solidFill>
                  <a:schemeClr val="dk1"/>
                </a:solidFill>
                <a:latin typeface="Calibri"/>
                <a:ea typeface="Calibri"/>
                <a:cs typeface="Calibri"/>
                <a:sym typeface="Calibri"/>
              </a:endParaRPr>
            </a:p>
          </p:txBody>
        </p:sp>
      </p:grpSp>
      <p:grpSp>
        <p:nvGrpSpPr>
          <p:cNvPr id="565" name="Google Shape;565;h7b0d13fdcf0a9eea_0_520"/>
          <p:cNvGrpSpPr/>
          <p:nvPr/>
        </p:nvGrpSpPr>
        <p:grpSpPr>
          <a:xfrm>
            <a:off x="1506855" y="2933700"/>
            <a:ext cx="4663500" cy="5955000"/>
            <a:chOff x="1506855" y="2933700"/>
            <a:chExt cx="4663500" cy="5955000"/>
          </a:xfrm>
        </p:grpSpPr>
        <p:pic>
          <p:nvPicPr>
            <p:cNvPr descr="preencoded.png" id="566" name="Google Shape;566;h7b0d13fdcf0a9eea_0_520"/>
            <p:cNvPicPr preferRelativeResize="0"/>
            <p:nvPr/>
          </p:nvPicPr>
          <p:blipFill rotWithShape="1">
            <a:blip r:embed="rId6">
              <a:alphaModFix/>
            </a:blip>
            <a:srcRect b="0" l="0" r="0" t="0"/>
            <a:stretch/>
          </p:blipFill>
          <p:spPr>
            <a:xfrm>
              <a:off x="1552575" y="2933700"/>
              <a:ext cx="4572000" cy="4572000"/>
            </a:xfrm>
            <a:prstGeom prst="rect">
              <a:avLst/>
            </a:prstGeom>
            <a:noFill/>
            <a:ln>
              <a:noFill/>
            </a:ln>
          </p:spPr>
        </p:pic>
        <p:grpSp>
          <p:nvGrpSpPr>
            <p:cNvPr id="567" name="Google Shape;567;h7b0d13fdcf0a9eea_0_520"/>
            <p:cNvGrpSpPr/>
            <p:nvPr/>
          </p:nvGrpSpPr>
          <p:grpSpPr>
            <a:xfrm>
              <a:off x="1506855" y="7658100"/>
              <a:ext cx="4663500" cy="1230600"/>
              <a:chOff x="1506855" y="7658100"/>
              <a:chExt cx="4663500" cy="1230600"/>
            </a:xfrm>
          </p:grpSpPr>
          <p:sp>
            <p:nvSpPr>
              <p:cNvPr id="568" name="Google Shape;568;h7b0d13fdcf0a9eea_0_520"/>
              <p:cNvSpPr/>
              <p:nvPr/>
            </p:nvSpPr>
            <p:spPr>
              <a:xfrm>
                <a:off x="1506855" y="7658100"/>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Eldruin</a:t>
                </a:r>
                <a:endParaRPr b="0" i="0" sz="3600" u="none" cap="none" strike="noStrike">
                  <a:solidFill>
                    <a:schemeClr val="dk1"/>
                  </a:solidFill>
                  <a:latin typeface="Calibri"/>
                  <a:ea typeface="Calibri"/>
                  <a:cs typeface="Calibri"/>
                  <a:sym typeface="Calibri"/>
                </a:endParaRPr>
              </a:p>
            </p:txBody>
          </p:sp>
          <p:sp>
            <p:nvSpPr>
              <p:cNvPr id="569" name="Google Shape;569;h7b0d13fdcf0a9eea_0_520"/>
              <p:cNvSpPr/>
              <p:nvPr/>
            </p:nvSpPr>
            <p:spPr>
              <a:xfrm>
                <a:off x="1522095" y="84201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570" name="Google Shape;570;h7b0d13fdcf0a9eea_0_520"/>
          <p:cNvGrpSpPr/>
          <p:nvPr/>
        </p:nvGrpSpPr>
        <p:grpSpPr>
          <a:xfrm>
            <a:off x="6812280" y="2933700"/>
            <a:ext cx="4663500" cy="5955000"/>
            <a:chOff x="6812280" y="2933700"/>
            <a:chExt cx="4663500" cy="5955000"/>
          </a:xfrm>
        </p:grpSpPr>
        <p:pic>
          <p:nvPicPr>
            <p:cNvPr descr="preencoded.png" id="571" name="Google Shape;571;h7b0d13fdcf0a9eea_0_520"/>
            <p:cNvPicPr preferRelativeResize="0"/>
            <p:nvPr/>
          </p:nvPicPr>
          <p:blipFill rotWithShape="1">
            <a:blip r:embed="rId7">
              <a:alphaModFix/>
            </a:blip>
            <a:srcRect b="0" l="0" r="0" t="0"/>
            <a:stretch/>
          </p:blipFill>
          <p:spPr>
            <a:xfrm>
              <a:off x="6858000" y="2933700"/>
              <a:ext cx="4572000" cy="4572000"/>
            </a:xfrm>
            <a:prstGeom prst="rect">
              <a:avLst/>
            </a:prstGeom>
            <a:noFill/>
            <a:ln>
              <a:noFill/>
            </a:ln>
          </p:spPr>
        </p:pic>
        <p:grpSp>
          <p:nvGrpSpPr>
            <p:cNvPr id="572" name="Google Shape;572;h7b0d13fdcf0a9eea_0_520"/>
            <p:cNvGrpSpPr/>
            <p:nvPr/>
          </p:nvGrpSpPr>
          <p:grpSpPr>
            <a:xfrm>
              <a:off x="6812280" y="7658100"/>
              <a:ext cx="4663500" cy="1230600"/>
              <a:chOff x="6812280" y="7658100"/>
              <a:chExt cx="4663500" cy="1230600"/>
            </a:xfrm>
          </p:grpSpPr>
          <p:sp>
            <p:nvSpPr>
              <p:cNvPr id="573" name="Google Shape;573;h7b0d13fdcf0a9eea_0_520"/>
              <p:cNvSpPr/>
              <p:nvPr/>
            </p:nvSpPr>
            <p:spPr>
              <a:xfrm>
                <a:off x="6812280" y="7658100"/>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Elementalen</a:t>
                </a:r>
                <a:endParaRPr b="0" i="0" sz="3600" u="none" cap="none" strike="noStrike">
                  <a:solidFill>
                    <a:schemeClr val="dk1"/>
                  </a:solidFill>
                  <a:latin typeface="Calibri"/>
                  <a:ea typeface="Calibri"/>
                  <a:cs typeface="Calibri"/>
                  <a:sym typeface="Calibri"/>
                </a:endParaRPr>
              </a:p>
            </p:txBody>
          </p:sp>
          <p:sp>
            <p:nvSpPr>
              <p:cNvPr id="574" name="Google Shape;574;h7b0d13fdcf0a9eea_0_520"/>
              <p:cNvSpPr/>
              <p:nvPr/>
            </p:nvSpPr>
            <p:spPr>
              <a:xfrm>
                <a:off x="6827520" y="84201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575" name="Google Shape;575;h7b0d13fdcf0a9eea_0_520"/>
          <p:cNvGrpSpPr/>
          <p:nvPr/>
        </p:nvGrpSpPr>
        <p:grpSpPr>
          <a:xfrm>
            <a:off x="12117705" y="2933700"/>
            <a:ext cx="4663500" cy="5955000"/>
            <a:chOff x="12117705" y="2933700"/>
            <a:chExt cx="4663500" cy="5955000"/>
          </a:xfrm>
        </p:grpSpPr>
        <p:pic>
          <p:nvPicPr>
            <p:cNvPr descr="preencoded.png" id="576" name="Google Shape;576;h7b0d13fdcf0a9eea_0_520"/>
            <p:cNvPicPr preferRelativeResize="0"/>
            <p:nvPr/>
          </p:nvPicPr>
          <p:blipFill rotWithShape="1">
            <a:blip r:embed="rId8">
              <a:alphaModFix/>
            </a:blip>
            <a:srcRect b="0" l="0" r="0" t="0"/>
            <a:stretch/>
          </p:blipFill>
          <p:spPr>
            <a:xfrm>
              <a:off x="12163425" y="2933700"/>
              <a:ext cx="4572000" cy="4572000"/>
            </a:xfrm>
            <a:prstGeom prst="rect">
              <a:avLst/>
            </a:prstGeom>
            <a:noFill/>
            <a:ln>
              <a:noFill/>
            </a:ln>
          </p:spPr>
        </p:pic>
        <p:grpSp>
          <p:nvGrpSpPr>
            <p:cNvPr id="577" name="Google Shape;577;h7b0d13fdcf0a9eea_0_520"/>
            <p:cNvGrpSpPr/>
            <p:nvPr/>
          </p:nvGrpSpPr>
          <p:grpSpPr>
            <a:xfrm>
              <a:off x="12117705" y="7658100"/>
              <a:ext cx="4663500" cy="1230600"/>
              <a:chOff x="12117705" y="7658100"/>
              <a:chExt cx="4663500" cy="1230600"/>
            </a:xfrm>
          </p:grpSpPr>
          <p:sp>
            <p:nvSpPr>
              <p:cNvPr id="578" name="Google Shape;578;h7b0d13fdcf0a9eea_0_520"/>
              <p:cNvSpPr/>
              <p:nvPr/>
            </p:nvSpPr>
            <p:spPr>
              <a:xfrm>
                <a:off x="12117705" y="7658100"/>
                <a:ext cx="4663500" cy="80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Devonshire"/>
                  <a:buNone/>
                </a:pPr>
                <a:r>
                  <a:rPr b="0" i="0" lang="en-US" sz="3600" u="none" cap="none" strike="noStrike">
                    <a:solidFill>
                      <a:srgbClr val="FFFFFF"/>
                    </a:solidFill>
                    <a:latin typeface="Devonshire"/>
                    <a:ea typeface="Devonshire"/>
                    <a:cs typeface="Devonshire"/>
                    <a:sym typeface="Devonshire"/>
                  </a:rPr>
                  <a:t>Lunaria</a:t>
                </a:r>
                <a:endParaRPr b="0" i="0" sz="3600" u="none" cap="none" strike="noStrike">
                  <a:solidFill>
                    <a:schemeClr val="dk1"/>
                  </a:solidFill>
                  <a:latin typeface="Calibri"/>
                  <a:ea typeface="Calibri"/>
                  <a:cs typeface="Calibri"/>
                  <a:sym typeface="Calibri"/>
                </a:endParaRPr>
              </a:p>
            </p:txBody>
          </p:sp>
          <p:sp>
            <p:nvSpPr>
              <p:cNvPr id="579" name="Google Shape;579;h7b0d13fdcf0a9eea_0_520"/>
              <p:cNvSpPr/>
              <p:nvPr/>
            </p:nvSpPr>
            <p:spPr>
              <a:xfrm>
                <a:off x="12132945" y="8420100"/>
                <a:ext cx="4632900" cy="468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84" name="Shape 584"/>
        <p:cNvGrpSpPr/>
        <p:nvPr/>
      </p:nvGrpSpPr>
      <p:grpSpPr>
        <a:xfrm>
          <a:off x="0" y="0"/>
          <a:ext cx="0" cy="0"/>
          <a:chOff x="0" y="0"/>
          <a:chExt cx="0" cy="0"/>
        </a:xfrm>
      </p:grpSpPr>
      <p:pic>
        <p:nvPicPr>
          <p:cNvPr descr="preencoded.png" id="585" name="Google Shape;585;h7b0d13fdcf0a9eea_0_547"/>
          <p:cNvPicPr preferRelativeResize="0"/>
          <p:nvPr/>
        </p:nvPicPr>
        <p:blipFill rotWithShape="1">
          <a:blip r:embed="rId3">
            <a:alphaModFix/>
          </a:blip>
          <a:srcRect b="0" l="0" r="0" t="0"/>
          <a:stretch/>
        </p:blipFill>
        <p:spPr>
          <a:xfrm>
            <a:off x="0" y="0"/>
            <a:ext cx="6210300" cy="5962650"/>
          </a:xfrm>
          <a:prstGeom prst="rect">
            <a:avLst/>
          </a:prstGeom>
          <a:noFill/>
          <a:ln>
            <a:noFill/>
          </a:ln>
        </p:spPr>
      </p:pic>
      <p:pic>
        <p:nvPicPr>
          <p:cNvPr descr="preencoded.png" id="586" name="Google Shape;586;h7b0d13fdcf0a9eea_0_547"/>
          <p:cNvPicPr preferRelativeResize="0"/>
          <p:nvPr/>
        </p:nvPicPr>
        <p:blipFill rotWithShape="1">
          <a:blip r:embed="rId4">
            <a:alphaModFix/>
          </a:blip>
          <a:srcRect b="0" l="0" r="0" t="0"/>
          <a:stretch/>
        </p:blipFill>
        <p:spPr>
          <a:xfrm>
            <a:off x="12258675" y="5924550"/>
            <a:ext cx="6029325" cy="4362450"/>
          </a:xfrm>
          <a:prstGeom prst="rect">
            <a:avLst/>
          </a:prstGeom>
          <a:noFill/>
          <a:ln>
            <a:noFill/>
          </a:ln>
        </p:spPr>
      </p:pic>
      <p:grpSp>
        <p:nvGrpSpPr>
          <p:cNvPr id="587" name="Google Shape;587;h7b0d13fdcf0a9eea_0_547"/>
          <p:cNvGrpSpPr/>
          <p:nvPr/>
        </p:nvGrpSpPr>
        <p:grpSpPr>
          <a:xfrm>
            <a:off x="17640300" y="7994925"/>
            <a:ext cx="596549" cy="2063476"/>
            <a:chOff x="17640300" y="7994925"/>
            <a:chExt cx="596549" cy="2063476"/>
          </a:xfrm>
        </p:grpSpPr>
        <p:pic>
          <p:nvPicPr>
            <p:cNvPr descr="preencoded.png" id="588" name="Google Shape;588;h7b0d13fdcf0a9eea_0_54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89" name="Google Shape;589;h7b0d13fdcf0a9eea_0_54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90" name="Google Shape;590;h7b0d13fdcf0a9eea_0_547"/>
          <p:cNvPicPr preferRelativeResize="0"/>
          <p:nvPr/>
        </p:nvPicPr>
        <p:blipFill rotWithShape="1">
          <a:blip r:embed="rId6">
            <a:alphaModFix/>
          </a:blip>
          <a:srcRect b="0" l="0" r="0" t="0"/>
          <a:stretch/>
        </p:blipFill>
        <p:spPr>
          <a:xfrm>
            <a:off x="390525" y="2600325"/>
            <a:ext cx="6562725" cy="6524625"/>
          </a:xfrm>
          <a:prstGeom prst="rect">
            <a:avLst/>
          </a:prstGeom>
          <a:noFill/>
          <a:ln>
            <a:noFill/>
          </a:ln>
        </p:spPr>
      </p:pic>
      <p:sp>
        <p:nvSpPr>
          <p:cNvPr id="591" name="Google Shape;591;h7b0d13fdcf0a9eea_0_547"/>
          <p:cNvSpPr/>
          <p:nvPr/>
        </p:nvSpPr>
        <p:spPr>
          <a:xfrm>
            <a:off x="6986588" y="1752600"/>
            <a:ext cx="14289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6E703"/>
              </a:buClr>
              <a:buSzPts val="6000"/>
              <a:buFont typeface="Devonshire"/>
              <a:buNone/>
            </a:pPr>
            <a:r>
              <a:rPr b="0" i="0" lang="en-US" sz="6000" u="none" cap="none" strike="noStrike">
                <a:solidFill>
                  <a:srgbClr val="C6E703"/>
                </a:solidFill>
                <a:latin typeface="Devonshire"/>
                <a:ea typeface="Devonshire"/>
                <a:cs typeface="Devonshire"/>
                <a:sym typeface="Devonshire"/>
              </a:rPr>
              <a:t>2023</a:t>
            </a:r>
            <a:endParaRPr b="0" i="0" sz="6000" u="none" cap="none" strike="noStrike">
              <a:solidFill>
                <a:schemeClr val="dk1"/>
              </a:solidFill>
              <a:latin typeface="Calibri"/>
              <a:ea typeface="Calibri"/>
              <a:cs typeface="Calibri"/>
              <a:sym typeface="Calibri"/>
            </a:endParaRPr>
          </a:p>
        </p:txBody>
      </p:sp>
      <p:cxnSp>
        <p:nvCxnSpPr>
          <p:cNvPr id="592" name="Google Shape;592;h7b0d13fdcf0a9eea_0_547"/>
          <p:cNvCxnSpPr/>
          <p:nvPr/>
        </p:nvCxnSpPr>
        <p:spPr>
          <a:xfrm rot="-5400000">
            <a:off x="6972151" y="3438543"/>
            <a:ext cx="1219500" cy="0"/>
          </a:xfrm>
          <a:prstGeom prst="straightConnector1">
            <a:avLst/>
          </a:prstGeom>
          <a:noFill/>
          <a:ln cap="flat" cmpd="sng" w="28575">
            <a:solidFill>
              <a:srgbClr val="FF85C8"/>
            </a:solidFill>
            <a:prstDash val="solid"/>
            <a:round/>
            <a:headEnd len="sm" w="sm" type="none"/>
            <a:tailEnd len="sm" w="sm" type="none"/>
          </a:ln>
        </p:spPr>
      </p:cxnSp>
      <p:sp>
        <p:nvSpPr>
          <p:cNvPr id="593" name="Google Shape;593;h7b0d13fdcf0a9eea_0_547"/>
          <p:cNvSpPr/>
          <p:nvPr/>
        </p:nvSpPr>
        <p:spPr>
          <a:xfrm>
            <a:off x="6953250" y="4048125"/>
            <a:ext cx="14955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6E703"/>
              </a:buClr>
              <a:buSzPts val="6000"/>
              <a:buFont typeface="Devonshire"/>
              <a:buNone/>
            </a:pPr>
            <a:r>
              <a:rPr b="0" i="0" lang="en-US" sz="6000" u="none" cap="none" strike="noStrike">
                <a:solidFill>
                  <a:srgbClr val="C6E703"/>
                </a:solidFill>
                <a:latin typeface="Devonshire"/>
                <a:ea typeface="Devonshire"/>
                <a:cs typeface="Devonshire"/>
                <a:sym typeface="Devonshire"/>
              </a:rPr>
              <a:t>2024</a:t>
            </a:r>
            <a:endParaRPr b="0" i="0" sz="6000" u="none" cap="none" strike="noStrike">
              <a:solidFill>
                <a:schemeClr val="dk1"/>
              </a:solidFill>
              <a:latin typeface="Calibri"/>
              <a:ea typeface="Calibri"/>
              <a:cs typeface="Calibri"/>
              <a:sym typeface="Calibri"/>
            </a:endParaRPr>
          </a:p>
        </p:txBody>
      </p:sp>
      <p:cxnSp>
        <p:nvCxnSpPr>
          <p:cNvPr id="594" name="Google Shape;594;h7b0d13fdcf0a9eea_0_547"/>
          <p:cNvCxnSpPr/>
          <p:nvPr/>
        </p:nvCxnSpPr>
        <p:spPr>
          <a:xfrm rot="-5400000">
            <a:off x="6972151" y="5734068"/>
            <a:ext cx="1219500" cy="0"/>
          </a:xfrm>
          <a:prstGeom prst="straightConnector1">
            <a:avLst/>
          </a:prstGeom>
          <a:noFill/>
          <a:ln cap="flat" cmpd="sng" w="28575">
            <a:solidFill>
              <a:srgbClr val="FF85C8"/>
            </a:solidFill>
            <a:prstDash val="solid"/>
            <a:round/>
            <a:headEnd len="sm" w="sm" type="none"/>
            <a:tailEnd len="sm" w="sm" type="none"/>
          </a:ln>
        </p:spPr>
      </p:cxnSp>
      <p:sp>
        <p:nvSpPr>
          <p:cNvPr id="595" name="Google Shape;595;h7b0d13fdcf0a9eea_0_547"/>
          <p:cNvSpPr/>
          <p:nvPr/>
        </p:nvSpPr>
        <p:spPr>
          <a:xfrm>
            <a:off x="6981825" y="6343650"/>
            <a:ext cx="14382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6E703"/>
              </a:buClr>
              <a:buSzPts val="6000"/>
              <a:buFont typeface="Devonshire"/>
              <a:buNone/>
            </a:pPr>
            <a:r>
              <a:rPr b="0" i="0" lang="en-US" sz="6000" u="none" cap="none" strike="noStrike">
                <a:solidFill>
                  <a:srgbClr val="C6E703"/>
                </a:solidFill>
                <a:latin typeface="Devonshire"/>
                <a:ea typeface="Devonshire"/>
                <a:cs typeface="Devonshire"/>
                <a:sym typeface="Devonshire"/>
              </a:rPr>
              <a:t>2025</a:t>
            </a:r>
            <a:endParaRPr b="0" i="0" sz="6000" u="none" cap="none" strike="noStrike">
              <a:solidFill>
                <a:schemeClr val="dk1"/>
              </a:solidFill>
              <a:latin typeface="Calibri"/>
              <a:ea typeface="Calibri"/>
              <a:cs typeface="Calibri"/>
              <a:sym typeface="Calibri"/>
            </a:endParaRPr>
          </a:p>
        </p:txBody>
      </p:sp>
      <p:cxnSp>
        <p:nvCxnSpPr>
          <p:cNvPr id="596" name="Google Shape;596;h7b0d13fdcf0a9eea_0_547"/>
          <p:cNvCxnSpPr/>
          <p:nvPr/>
        </p:nvCxnSpPr>
        <p:spPr>
          <a:xfrm rot="-5400000">
            <a:off x="6972151" y="8029593"/>
            <a:ext cx="1219500" cy="0"/>
          </a:xfrm>
          <a:prstGeom prst="straightConnector1">
            <a:avLst/>
          </a:prstGeom>
          <a:noFill/>
          <a:ln cap="flat" cmpd="sng" w="28575">
            <a:solidFill>
              <a:srgbClr val="FF85C8"/>
            </a:solidFill>
            <a:prstDash val="solid"/>
            <a:round/>
            <a:headEnd len="sm" w="sm" type="none"/>
            <a:tailEnd len="sm" w="sm" type="none"/>
          </a:ln>
        </p:spPr>
      </p:cxnSp>
      <p:sp>
        <p:nvSpPr>
          <p:cNvPr id="597" name="Google Shape;597;h7b0d13fdcf0a9eea_0_547"/>
          <p:cNvSpPr/>
          <p:nvPr/>
        </p:nvSpPr>
        <p:spPr>
          <a:xfrm>
            <a:off x="6972300" y="8639175"/>
            <a:ext cx="14574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6E703"/>
              </a:buClr>
              <a:buSzPts val="6000"/>
              <a:buFont typeface="Devonshire"/>
              <a:buNone/>
            </a:pPr>
            <a:r>
              <a:rPr b="0" i="0" lang="en-US" sz="6000" u="none" cap="none" strike="noStrike">
                <a:solidFill>
                  <a:srgbClr val="C6E703"/>
                </a:solidFill>
                <a:latin typeface="Devonshire"/>
                <a:ea typeface="Devonshire"/>
                <a:cs typeface="Devonshire"/>
                <a:sym typeface="Devonshire"/>
              </a:rPr>
              <a:t>2026</a:t>
            </a:r>
            <a:endParaRPr b="0" i="0" sz="6000" u="none" cap="none" strike="noStrike">
              <a:solidFill>
                <a:schemeClr val="dk1"/>
              </a:solidFill>
              <a:latin typeface="Calibri"/>
              <a:ea typeface="Calibri"/>
              <a:cs typeface="Calibri"/>
              <a:sym typeface="Calibri"/>
            </a:endParaRPr>
          </a:p>
        </p:txBody>
      </p:sp>
      <p:sp>
        <p:nvSpPr>
          <p:cNvPr id="598" name="Google Shape;598;h7b0d13fdcf0a9eea_0_547"/>
          <p:cNvSpPr/>
          <p:nvPr/>
        </p:nvSpPr>
        <p:spPr>
          <a:xfrm>
            <a:off x="8782050" y="2714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99" name="Google Shape;599;h7b0d13fdcf0a9eea_0_547"/>
          <p:cNvSpPr/>
          <p:nvPr/>
        </p:nvSpPr>
        <p:spPr>
          <a:xfrm>
            <a:off x="8782050" y="509587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00" name="Google Shape;600;h7b0d13fdcf0a9eea_0_547"/>
          <p:cNvSpPr/>
          <p:nvPr/>
        </p:nvSpPr>
        <p:spPr>
          <a:xfrm>
            <a:off x="8782050" y="74771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grpSp>
        <p:nvGrpSpPr>
          <p:cNvPr id="601" name="Google Shape;601;h7b0d13fdcf0a9eea_0_547"/>
          <p:cNvGrpSpPr/>
          <p:nvPr/>
        </p:nvGrpSpPr>
        <p:grpSpPr>
          <a:xfrm>
            <a:off x="12220575" y="228600"/>
            <a:ext cx="4191000" cy="1571700"/>
            <a:chOff x="12220575" y="228600"/>
            <a:chExt cx="4191000" cy="1571700"/>
          </a:xfrm>
        </p:grpSpPr>
        <p:sp>
          <p:nvSpPr>
            <p:cNvPr id="602" name="Google Shape;602;h7b0d13fdcf0a9eea_0_547"/>
            <p:cNvSpPr/>
            <p:nvPr/>
          </p:nvSpPr>
          <p:spPr>
            <a:xfrm>
              <a:off x="12220575" y="228600"/>
              <a:ext cx="41910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h7b0d13fdcf0a9eea_0_547"/>
            <p:cNvSpPr/>
            <p:nvPr/>
          </p:nvSpPr>
          <p:spPr>
            <a:xfrm>
              <a:off x="12792075" y="457200"/>
              <a:ext cx="33147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The Mystery</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08" name="Shape 608"/>
        <p:cNvGrpSpPr/>
        <p:nvPr/>
      </p:nvGrpSpPr>
      <p:grpSpPr>
        <a:xfrm>
          <a:off x="0" y="0"/>
          <a:ext cx="0" cy="0"/>
          <a:chOff x="0" y="0"/>
          <a:chExt cx="0" cy="0"/>
        </a:xfrm>
      </p:grpSpPr>
      <p:pic>
        <p:nvPicPr>
          <p:cNvPr descr="preencoded.png" id="609" name="Google Shape;609;h7b0d13fdcf0a9eea_0_570"/>
          <p:cNvPicPr preferRelativeResize="0"/>
          <p:nvPr/>
        </p:nvPicPr>
        <p:blipFill rotWithShape="1">
          <a:blip r:embed="rId3">
            <a:alphaModFix/>
          </a:blip>
          <a:srcRect b="0" l="0" r="0" t="0"/>
          <a:stretch/>
        </p:blipFill>
        <p:spPr>
          <a:xfrm>
            <a:off x="9144000" y="0"/>
            <a:ext cx="9144000" cy="2409825"/>
          </a:xfrm>
          <a:prstGeom prst="rect">
            <a:avLst/>
          </a:prstGeom>
          <a:noFill/>
          <a:ln>
            <a:noFill/>
          </a:ln>
        </p:spPr>
      </p:pic>
      <p:grpSp>
        <p:nvGrpSpPr>
          <p:cNvPr id="610" name="Google Shape;610;h7b0d13fdcf0a9eea_0_570"/>
          <p:cNvGrpSpPr/>
          <p:nvPr/>
        </p:nvGrpSpPr>
        <p:grpSpPr>
          <a:xfrm>
            <a:off x="17640300" y="7994925"/>
            <a:ext cx="596549" cy="2063476"/>
            <a:chOff x="17640300" y="7994925"/>
            <a:chExt cx="596549" cy="2063476"/>
          </a:xfrm>
        </p:grpSpPr>
        <p:pic>
          <p:nvPicPr>
            <p:cNvPr descr="preencoded.png" id="611" name="Google Shape;611;h7b0d13fdcf0a9eea_0_57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612" name="Google Shape;612;h7b0d13fdcf0a9eea_0_5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85C8"/>
                </a:buClr>
                <a:buSzPts val="2710"/>
                <a:buFont typeface="Inter"/>
                <a:buNone/>
              </a:pPr>
              <a:r>
                <a:rPr b="1" i="0" lang="en-US" sz="2710" u="none" cap="none" strike="noStrike">
                  <a:solidFill>
                    <a:srgbClr val="FF85C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13" name="Google Shape;613;h7b0d13fdcf0a9eea_0_570"/>
          <p:cNvGrpSpPr/>
          <p:nvPr/>
        </p:nvGrpSpPr>
        <p:grpSpPr>
          <a:xfrm>
            <a:off x="9144000" y="1876425"/>
            <a:ext cx="8385900" cy="6640950"/>
            <a:chOff x="9144000" y="1876425"/>
            <a:chExt cx="8385900" cy="6640950"/>
          </a:xfrm>
        </p:grpSpPr>
        <p:grpSp>
          <p:nvGrpSpPr>
            <p:cNvPr id="614" name="Google Shape;614;h7b0d13fdcf0a9eea_0_570"/>
            <p:cNvGrpSpPr/>
            <p:nvPr/>
          </p:nvGrpSpPr>
          <p:grpSpPr>
            <a:xfrm>
              <a:off x="9148763" y="1876425"/>
              <a:ext cx="8315400" cy="1571700"/>
              <a:chOff x="9148763" y="1876425"/>
              <a:chExt cx="8315400" cy="1571700"/>
            </a:xfrm>
          </p:grpSpPr>
          <p:sp>
            <p:nvSpPr>
              <p:cNvPr id="615" name="Google Shape;615;h7b0d13fdcf0a9eea_0_570"/>
              <p:cNvSpPr/>
              <p:nvPr/>
            </p:nvSpPr>
            <p:spPr>
              <a:xfrm>
                <a:off x="9148763" y="1876425"/>
                <a:ext cx="8315400" cy="1533600"/>
              </a:xfrm>
              <a:prstGeom prst="rect">
                <a:avLst/>
              </a:prstGeom>
              <a:solidFill>
                <a:srgbClr val="FFBB0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h7b0d13fdcf0a9eea_0_570"/>
              <p:cNvSpPr/>
              <p:nvPr/>
            </p:nvSpPr>
            <p:spPr>
              <a:xfrm>
                <a:off x="9720263" y="2105025"/>
                <a:ext cx="7439100" cy="1343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6000"/>
                  <a:buFont typeface="Devonshire"/>
                  <a:buNone/>
                </a:pPr>
                <a:r>
                  <a:rPr b="0" i="0" lang="en-US" sz="6000" u="none" cap="none" strike="noStrike">
                    <a:solidFill>
                      <a:srgbClr val="000000"/>
                    </a:solidFill>
                    <a:latin typeface="Devonshire"/>
                    <a:ea typeface="Devonshire"/>
                    <a:cs typeface="Devonshire"/>
                    <a:sym typeface="Devonshire"/>
                  </a:rPr>
                  <a:t>Thank you for choosing EaTemp</a:t>
                </a:r>
                <a:endParaRPr b="0" i="0" sz="6000" u="none" cap="none" strike="noStrike">
                  <a:solidFill>
                    <a:schemeClr val="dk1"/>
                  </a:solidFill>
                  <a:latin typeface="Calibri"/>
                  <a:ea typeface="Calibri"/>
                  <a:cs typeface="Calibri"/>
                  <a:sym typeface="Calibri"/>
                </a:endParaRPr>
              </a:p>
            </p:txBody>
          </p:sp>
        </p:grpSp>
        <p:sp>
          <p:nvSpPr>
            <p:cNvPr id="617" name="Google Shape;617;h7b0d13fdcf0a9eea_0_570"/>
            <p:cNvSpPr/>
            <p:nvPr/>
          </p:nvSpPr>
          <p:spPr>
            <a:xfrm>
              <a:off x="9144000" y="4105275"/>
              <a:ext cx="8385900" cy="44121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Lato"/>
                <a:buChar char="•"/>
              </a:pPr>
              <a:r>
                <a:rPr b="0" i="0" lang="en-US" sz="2400" u="none" cap="none" strike="noStrike">
                  <a:solidFill>
                    <a:srgbClr val="FFFFFF"/>
                  </a:solidFill>
                  <a:latin typeface="Lato"/>
                  <a:ea typeface="Lato"/>
                  <a:cs typeface="Lato"/>
                  <a:sym typeface="Lato"/>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grpSp>
      <p:sp>
        <p:nvSpPr>
          <p:cNvPr id="618" name="Google Shape;618;h7b0d13fdcf0a9eea_0_570"/>
          <p:cNvSpPr/>
          <p:nvPr/>
        </p:nvSpPr>
        <p:spPr>
          <a:xfrm rot="-5400000">
            <a:off x="16259100" y="5808300"/>
            <a:ext cx="3345300" cy="468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Credit | Image: </a:t>
            </a:r>
            <a:r>
              <a:rPr b="0" i="0" lang="en-US" sz="2400" u="sng" cap="none" strike="noStrike">
                <a:solidFill>
                  <a:srgbClr val="FFFFFF"/>
                </a:solidFill>
                <a:latin typeface="Lato"/>
                <a:ea typeface="Lato"/>
                <a:cs typeface="Lato"/>
                <a:sym typeface="Lato"/>
                <a:hlinkClick r:id="rId5">
                  <a:extLst>
                    <a:ext uri="{A12FA001-AC4F-418D-AE19-62706E023703}">
                      <ahyp:hlinkClr val="tx"/>
                    </a:ext>
                  </a:extLst>
                </a:hlinkClick>
              </a:rPr>
              <a:t>Unsplash</a:t>
            </a:r>
            <a:r>
              <a:rPr b="0" i="0" lang="en-US" sz="2400" u="none" cap="none" strike="noStrike">
                <a:solidFill>
                  <a:srgbClr val="FFFFFF"/>
                </a:solidFill>
                <a:latin typeface="Lato"/>
                <a:ea typeface="Lato"/>
                <a:cs typeface="Lato"/>
                <a:sym typeface="Lato"/>
              </a:rPr>
              <a:t> </a:t>
            </a:r>
            <a:endParaRPr b="0" i="0" sz="2400" u="none" cap="none" strike="noStrike">
              <a:solidFill>
                <a:schemeClr val="dk1"/>
              </a:solidFill>
              <a:latin typeface="Calibri"/>
              <a:ea typeface="Calibri"/>
              <a:cs typeface="Calibri"/>
              <a:sym typeface="Calibri"/>
            </a:endParaRPr>
          </a:p>
        </p:txBody>
      </p:sp>
      <p:pic>
        <p:nvPicPr>
          <p:cNvPr descr="preencoded.png" id="619" name="Google Shape;619;h7b0d13fdcf0a9eea_0_570"/>
          <p:cNvPicPr preferRelativeResize="0"/>
          <p:nvPr/>
        </p:nvPicPr>
        <p:blipFill rotWithShape="1">
          <a:blip r:embed="rId6">
            <a:alphaModFix/>
          </a:blip>
          <a:srcRect b="0" l="0" r="0" t="0"/>
          <a:stretch/>
        </p:blipFill>
        <p:spPr>
          <a:xfrm>
            <a:off x="790575" y="1333500"/>
            <a:ext cx="8124825" cy="70770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2026-10-25T16:14:28Z</dcterms:created>
  <dc:creator>PptxGenJS</dc:creator>
</cp:coreProperties>
</file>