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9" r:id="rId3"/>
    <p:sldId id="314" r:id="rId4"/>
    <p:sldId id="313" r:id="rId5"/>
    <p:sldId id="316" r:id="rId6"/>
    <p:sldId id="315" r:id="rId7"/>
    <p:sldId id="31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 TÌNH XIN VÂNG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423746"/>
            <a:ext cx="11573685" cy="6733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dirty="0"/>
              <a:t>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 mời gọi của Chúa luôn gây xáo trộn đời con. Bao dự định riêng tư dường như mất hút trong đời. Con mong muốn thế này Chúa lại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 muốn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 kia. Con không sao hiểu được nhưng tin vào tình thương của Ngài.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6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xin vâng theo Chúa dù bao nỗi khó khăn trong đời. Con xin vâng trọn đời để thánh ý Chúa được thực thi. Tin vào lòng Chúa tín trung, tin vào tình Chúa bao dung như Mẹ xưa đã xin vâng trọn niềm phó thác theo ơn Thánh Thần.</a:t>
            </a:r>
            <a:endParaRPr lang="vi-VN" sz="5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31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1"/>
            <a:ext cx="114752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 smtClean="0"/>
              <a:t> </a:t>
            </a:r>
            <a:r>
              <a:rPr lang="vi-VN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000" dirty="0" smtClean="0"/>
              <a:t> 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 vào quyền năng Chúa không lo lắng gì ngày mai. Bao điều trong tương lai nằm trong thánh ý của Ngài. Con lo lắng cũng thừa chỉ cần vâng theo ý Cha. Bao phong ba trên đời sẽ kết thành niềm vui sáng ngời.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6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xin vâng theo Chúa dù bao nỗi khó khăn trong đời. Con xin vâng trọn đời để thánh ý Chúa được thực thi. Tin vào lòng Chúa tín trung, tin vào tình Chúa bao dung như Mẹ xưa đã xin vâng trọn niềm phó thác theo ơn Thánh Thần.</a:t>
            </a:r>
            <a:endParaRPr lang="vi-VN" sz="5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4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 một đời cho Chúa an vui sống trọn niềm tin. Không sợ chi lao lung vì luôn có Chúa ở cùng. Bao nhiêu nỗi khốn cùng biến thành ân đức thế  nhân. Noi gương theo Đức Mẹ để một lòng phụng sự Chúa Trời.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7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xin vâng theo Chúa dù bao nỗi khó khăn trong đời. Con xin vâng trọn đời để thánh ý Chúa được thực thi. Tin vào lòng Chúa tín trung, tin vào tình Chúa bao dung như Mẹ xưa đã xin vâng trọn niềm phó thác theo ơn Thánh Thần.</a:t>
            </a:r>
            <a:endParaRPr lang="vi-VN" sz="5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21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16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Verdana</vt:lpstr>
      <vt:lpstr>Savon</vt:lpstr>
      <vt:lpstr>TÂM TÌNH XIN VÂNG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70</cp:revision>
  <dcterms:created xsi:type="dcterms:W3CDTF">2024-12-09T14:38:56Z</dcterms:created>
  <dcterms:modified xsi:type="dcterms:W3CDTF">2025-09-21T16:05:12Z</dcterms:modified>
</cp:coreProperties>
</file>